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7B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996" y="-1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66F9C-8C04-45E7-BE00-DD30EA64B1C4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DAEE-C0ED-4B9F-8416-9B32501CE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Möchten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Sie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verstehen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wie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das </a:t>
            </a:r>
            <a:r>
              <a:rPr lang="en-US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funktioniert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438401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Die </a:t>
            </a:r>
            <a:r>
              <a:rPr lang="en-US" sz="1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Prinzipien</a:t>
            </a: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hinter </a:t>
            </a:r>
            <a:r>
              <a:rPr lang="en-US" sz="1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algorithmischem</a:t>
            </a:r>
            <a:endPara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1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Denken</a:t>
            </a: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und </a:t>
            </a:r>
            <a:r>
              <a:rPr lang="en-US" sz="1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strukturiertem</a:t>
            </a: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Problemlösen</a:t>
            </a:r>
            <a:endParaRPr lang="en-US" sz="16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551164"/>
            <a:ext cx="5791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Computational  Thinking</a:t>
            </a:r>
          </a:p>
          <a:p>
            <a:r>
              <a:rPr lang="en-US" sz="2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Vorlesung</a:t>
            </a:r>
            <a:r>
              <a:rPr lang="en-US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für Hörer aller Fakultäten</a:t>
            </a:r>
            <a:endParaRPr lang="en-US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de-DE" sz="1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Prof. Dr. Kurt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Mehlhorn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und Dr. Kostas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Panagiotou</a:t>
            </a:r>
            <a:endParaRPr lang="en-US" sz="1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de-DE" sz="1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endParaRPr lang="en-US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WS 2011/12,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Dienstag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17:00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bis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19:00</a:t>
            </a:r>
            <a:r>
              <a:rPr lang="en-US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Homburg,</a:t>
            </a:r>
          </a:p>
          <a:p>
            <a:r>
              <a:rPr lang="de-DE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Geb</a:t>
            </a:r>
            <a:r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9, Großer Hörsaal der Pädiatrie</a:t>
            </a:r>
            <a:endParaRPr lang="en-US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www.mpi-inf.mpg.de/departments/d1/teaching/ws11/CT/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724400" y="381000"/>
            <a:ext cx="5029200" cy="5181600"/>
          </a:xfrm>
          <a:prstGeom prst="cloudCallout">
            <a:avLst>
              <a:gd name="adj1" fmla="val -83467"/>
              <a:gd name="adj2" fmla="val -19471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88633" y="1368623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Suchmaschinen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6858000" y="990600"/>
            <a:ext cx="7780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Internet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562600" y="4114800"/>
            <a:ext cx="2405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Wie kommt eine Email an?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2743200"/>
            <a:ext cx="377071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100" dirty="0" smtClean="0"/>
              <a:t>Werden Computer alles können?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0" y="4572000"/>
            <a:ext cx="1076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Algorithmus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7400" y="1795046"/>
            <a:ext cx="2975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Wie sagt man das Wetter voraus?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181600" y="3733800"/>
            <a:ext cx="347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Warum ist Internet Banking sicher?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0200" y="2286000"/>
            <a:ext cx="392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Wie entsteht das Bild im </a:t>
            </a:r>
            <a:r>
              <a:rPr lang="de-DE" dirty="0" err="1" smtClean="0"/>
              <a:t>Tomographen</a:t>
            </a:r>
            <a:r>
              <a:rPr lang="de-DE" dirty="0" smtClean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62600" y="4572000"/>
            <a:ext cx="1104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Gen-Analyse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12502" y="1371600"/>
            <a:ext cx="172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Künstliche Intelligenz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34000" y="3288268"/>
            <a:ext cx="300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 smtClean="0">
                <a:solidFill>
                  <a:prstClr val="white"/>
                </a:solidFill>
              </a:rPr>
              <a:t>Wie findet das </a:t>
            </a:r>
            <a:r>
              <a:rPr lang="de-DE" dirty="0" err="1" smtClean="0">
                <a:solidFill>
                  <a:prstClr val="white"/>
                </a:solidFill>
              </a:rPr>
              <a:t>Navi</a:t>
            </a:r>
            <a:r>
              <a:rPr lang="de-DE" dirty="0" smtClean="0">
                <a:solidFill>
                  <a:prstClr val="white"/>
                </a:solidFill>
              </a:rPr>
              <a:t> den Weg?</a:t>
            </a: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28" name="Picture 27" descr="minerva-M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767" y="5638800"/>
            <a:ext cx="1271633" cy="1014984"/>
          </a:xfrm>
          <a:prstGeom prst="rect">
            <a:avLst/>
          </a:prstGeom>
        </p:spPr>
      </p:pic>
      <p:pic>
        <p:nvPicPr>
          <p:cNvPr id="1033" name="Picture 9" descr="C:\Documents and Settings\Administrator\My Documents\Lehre\Computational Thinking\uni-logo-tran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638800"/>
            <a:ext cx="2539796" cy="101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Max-Planck-Institut für Informatik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18</cp:revision>
  <dcterms:created xsi:type="dcterms:W3CDTF">2011-07-14T07:35:14Z</dcterms:created>
  <dcterms:modified xsi:type="dcterms:W3CDTF">2011-07-20T09:48:28Z</dcterms:modified>
</cp:coreProperties>
</file>