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96" autoAdjust="0"/>
  </p:normalViewPr>
  <p:slideViewPr>
    <p:cSldViewPr snapToGrid="0" snapToObjects="1">
      <p:cViewPr>
        <p:scale>
          <a:sx n="70" d="100"/>
          <a:sy n="70" d="100"/>
        </p:scale>
        <p:origin x="-7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14:44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5663 4134 4644,'-5'-147'4515,"5"72"-258,0 9-129,0 5-2967,2 24-387,2 16 0,5 24-129,-5 30 0,1 31 0,-5 27-387,0 24 0,0 15-129,-2 3-129,0 5-387,-3-16-1290,5-3-2451,0-21-387,0-19-258,0-29-258</inkml:trace>
  <inkml:trace contextRef="#ctx0" brushRef="#br0" timeOffset="300.0171">5584 4812 3870,'-20'-16'5031,"20"16"-516,-5 9 0,5 18-2064,3 1-1419,9 8-129,0-2-387,3 7-129,-2-7-129,3 0 0,1-7 0,0-8-129,-1-13 0,2-6 258,-1-9-258,3-12 0,1-11-258,-4-12-774,11 4-2580,-12-19-1161,2-1-387,-4-3-774</inkml:trace>
  <inkml:trace contextRef="#ctx0" brushRef="#br0" timeOffset="9995.5717">21356 1767 8514,'-11'-62'4773,"4"42"-129,7 20-129,-18-2-3483,18 17-129,-1 21-258,1 24-258,-2 12 0,1 19-129,-6 15 0,0 15-516,0 9 258,0 8-387,-3-2 258,0-14-129,-1-2-258,5-26-1290,7 0-1677,0-28-903,7-11-516,-5-28-129</inkml:trace>
  <inkml:trace contextRef="#ctx0" brushRef="#br0" timeOffset="10295.5889">21175 2916 3354,'-28'-31'4386,"28"31"129,-10-16-258,10 16-1935,0 0-774,0 0-516,3 12 0,6 14 129,-5-2-516,6 10 516,-2 0-645,6 5-129,-2 1 0,5 1-129,3-10 0,3-10-516,4-7 258,2-15-258,1-10 387,1-16-129,0-16-129,-3-5 0,-2-8-129,-8-5-516,1 18-2838,-13-3-1290,-2 20-387,-4 13-774</inkml:trace>
  <inkml:trace contextRef="#ctx0" brushRef="#br0" timeOffset="18971.0851">16597 1993 6321,'25'-83'4773,"-15"54"-387,-7-1-258,-3 30-2451,0 0-387,0 0-516,-20 16-258,2 30-258,-10 14-129,-4 15-129,-7 17 0,-5 13-387,-4 15 258,0 6-387,3 0 0,4-18-258,10 1-2580,4-22-1032,7-14-387,6-22 387</inkml:trace>
  <inkml:trace contextRef="#ctx0" brushRef="#br0" timeOffset="19256.1014">16095 2657 6450,'-28'-27'4515,"19"26"-258,0 0-387,8 10-2967,1 14-387,3 14-258,3 6 0,4 10 129,-1 5-129,4 4 516,1-3-645,1-4 387,1-13-387,2-9 0,0-15 0,5-13-129,4-13 0,8-21-387,3-11 129,5-25-1032,12-1-2580,-2-18-516,10-6-387,-3-5-387</inkml:trace>
  <inkml:trace contextRef="#ctx0" brushRef="#br0" timeOffset="20760.1874">19865 18585 6837,'-11'57'5289,"11"-57"-516,0 0-645,0-56-2709,0 56-516,15-84-129,-2 8-258,-2-15 129,4-17-516,2-26-129,6-11 258,3 1-516,3 0 129,1 13 0,-2 14-129,-1 31-645,-6 23 258,1 44-1677,-22 19-1935,16 12-387,-16 10-258,0 11-387</inkml:trace>
  <inkml:trace contextRef="#ctx0" brushRef="#br0" timeOffset="21164.2105">19888 17272 8901,'-21'-30'5031,"21"30"-387,-8-19-258,8 19-3225,10-20-516,8 6-258,3-16-129,6-1-129,3-2 0,6 5 0,0 6-129,-2 13 0,0 9 129,-6 21-129,-3 20 0,-3 15 129,-6 12-129,-5 0-129,2 11-1935,-10-20-2451,7-18-516,-9-21-387,-1-20-516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34:48.7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3694 5617 3096,'0'-63'5031,"-4"39"0,-5 2-258,9 22-2580,-25-21-774,15 26-387,-11 11 0,6 24-387,-1 9 129,6 15-387,3 6 129,7 8-258,1-1 0,13-2 0,9-12-129,5-16 0,5-14-129,2-17 0,1-16 129,1-12-129,-3-19 129,-3-11-129,-6-15 129,-5-7-129,-7-12 0,-7 0 0,-6-4 0,-9 3 0,-11 14-129,-10 11 129,-7 20-129,-5 17 129,-1 18-516,-3 11-2709,13 25-1677,-2 7-516,9 12-258,7 2-645</inkml:trace>
  <inkml:trace contextRef="#ctx0" brushRef="#br0" timeOffset="3160.1807">3584 7594 5676,'8'-41'5418,"-8"21"-516,0 11 0,0-11-1935,0 20-1677,0 0-645,0 0-129,-8-9 0,8 9-258,0 0 0,0 7 0,0-7 0,6 22-129,-4-7 129,4 3-129,-6 4-129,0 7 129,0 3 0,0 6-129,0 4 0,0-1-129,-3 5 129,2 0-129,1-5 129,4-4 0,3-6 0,6-7 0,3-8 0,3-7 129,3-6-129,4-3 129,4-3 0,1-2 129,1-2-129,2 2 0,0 0 0,-2 2 0,1 3 0,-3 0 0,-2 0-129,-1 0 0,-3 0-129,-5 0 129,-3 3 0,-1-3-258,0 2-903,-15-2-2193,0 0-2064,3 17-258,-10 3-645,-10 10-129</inkml:trace>
  <inkml:trace contextRef="#ctx0" brushRef="#br0" timeOffset="7519.4301">17955 1005 6063,'0'0'5160,"-24"46"129,24-46-1161,-4 69-1935,4-69-1290,-2 76 387,2-76-387,0 64 0,0-64-387,8 54-387,-8-54 645,0 0-387,13 51 0,-13-51-387,0 0 258,0 0-129,43 47 387,-43-47-129,38 14-387,-38-14 129,53 4-129,-53-4-258,63 0-903,-63 0-1806,52-9-1935,-52 9-129,43 4-129,-43-4-903</inkml:trace>
  <inkml:trace contextRef="#ctx0" brushRef="#br0" timeOffset="7788.4454">18522 1131 13545,'14'-53'5418,"-14"53"-516,0 0 258,57-24-4386,-57 24-516,48-15-774,-48 15-516,36-7-2709,-36 7-1161,0 0 387,0 0-903,0 0-387</inkml:trace>
  <inkml:trace contextRef="#ctx0" brushRef="#br0" timeOffset="7950.4547">18622 1107 14190,'0'0'5676,"0"0"-129,0 0-903,0 0-3870,36 24 258,-36-24-1161,45 15-2322,-45-15-2451,62 17-258,-18-3-645,19 3-129</inkml:trace>
  <inkml:trace contextRef="#ctx0" brushRef="#br0" timeOffset="8435.4825">19341 1141 9546,'0'0'5160,"0"0"129,0 0-516,0 0-2322,0 0-1677,0 0-258,10-56-258,-10 56-258,24-53-387,-24 53 258,15-58-516,-15 58 645,1-68-387,-1 68 387,0 0-387,-30-57 387,30 57 258,-45 0-258,45 0 129,-46 49 0,46-49 387,-27 80-129,27-80 258,1 81-645,-1-81-516,41 77-516,-41-77-1419,54 44-2193,-54-44-258,56 23-903,-56-23 258</inkml:trace>
  <inkml:trace contextRef="#ctx0" brushRef="#br0" timeOffset="8699.4976">19529 1158 12384,'0'0'5031,"0"0"258,42 42-129,-42-42-4386,0 0-387,50 21-129,-50-21-387,50-3 387,-50 3-129,39-23-129,-39 23 0,0 0 129,0 0-129,-4-64 258,4 64 129,-47-26-258,47 26-129,-59-9 0,59 9-903,-40 0-1677,40 0-1806,0 0-516,-16 46-774,16-46-258</inkml:trace>
  <inkml:trace contextRef="#ctx0" brushRef="#br0" timeOffset="9007.5152">19908 1155 12513,'0'0'5289,"0"0"-258,0 0 258,0 0-4773,48 34-258,-48-34 0,54 0-258,-54 0-129,72-12 645,-72 12 0,61-29-645,-61 29 645,0 0-1032,38-48 387,-38 48 0,0 0 774,-51-27-516,51 27-258,-63-2 258,63 2-1548,-61 8-1032,61-8-2064,0 0-387,-38 41-903,38-41-387</inkml:trace>
  <inkml:trace contextRef="#ctx0" brushRef="#br0" timeOffset="9403.5378">20511 986 8901,'0'0'5418,"0"0"-129,-40-26-516,40 26-3612,0 0-516,-41 14-516,41-14 516,0 0-129,0 0-129,-17 66 0,17-66-129,0 0 0,54 60 129,-54-60 258,53 26-516,-53-26-516,46 28 129,-46-28 129,0 0-129,15 50 774,-15-50-387,0 0-516,-48 48-129,48-48-258,-48 18-1935,48-18-1677,-45 11-258,45-11-774,0 0-903</inkml:trace>
  <inkml:trace contextRef="#ctx0" brushRef="#br0" timeOffset="9601.5492">20633 1085 12513,'45'-33'6192,"-45"33"-774,0 0 516,22 67-5160,-22-67 0,9 51-903,-9-51-1161,0 0-1806,0 0-1935,27 51 0,-27-51-774,0 0-129</inkml:trace>
  <inkml:trace contextRef="#ctx0" brushRef="#br0" timeOffset="9743.5573">20742 932 6966,'-19'-57'4902,"19"57"-258,0 0-2580,0 0-3870,0 0-3096,0 0-516,0 0 387</inkml:trace>
  <inkml:trace contextRef="#ctx0" brushRef="#br0" timeOffset="10011.5726">20826 1026 12900,'15'47'5934,"-15"-47"-516,20 69-258,-20-69-3999,0 0-1032,0 0 258,40 35-387,-40-35 0,0 0-258,46-18 387,-46 18 0,0 0-516,53-61 129,-53 61-258,0 0 903,38-37-258,-38 37 0,0 0-129,0 0 258,0 0 129,0 0-387,30 48 258,-30-48-1806,0 0-2322,51 22-1419,-51-22 129,42 0-516,-42 0-774</inkml:trace>
  <inkml:trace contextRef="#ctx0" brushRef="#br0" timeOffset="10351.5921">21247 1088 12126,'0'0'5676,"0"0"-129,0 0-387,43 50-4128,-43-50-516,52 10 129,-52-10-516,71-12 0,-71 12-516,69-35-258,-69 35 258,43-57-129,-43 57 516,2-51-387,-2 51 129,0 0 0,-42-36 387,42 36 258,0 0 0,-45 63 0,45-63 129,0 99-387,7-29 0,3-2 387,3-5-516,-1-2 387,-4-5-387,-6-1 129,-4-9-516,-11-7 903,-12-13-645,-8-10-516,0-1-2064,-15-3-2064,5 1-645,-8 1-387,6 3-516</inkml:trace>
  <inkml:trace contextRef="#ctx0" brushRef="#br0" timeOffset="11095.6346">17957 2399 11223,'0'0'5289,"7"11"-387,-10 22-129,3 17-4128,0 12-258,5 4-387,4-7 129,5-12-258,3-12 129,1-6 0,2-22 0,-1-7 0,0-12-129,-5-14 129,-1-1 0,-3 4 0,-2 4 129,-8 19-129,10-2 0,-1 18 129,-2 17 0,5 9-129,2 1 129,6 0 0,4-7 0,4-16 0,4-20 129,1-17-129,0-25 129,-5-13-129,-6-13 129,-6-10-129,-8-8 0,-8-1 258,-8 11-387,-7 7 258,-3 16-645,-2 7 0,9 24-1161,-6 0-1677,17 22-1677,0 14-258,15 16-258,-2-4-774</inkml:trace>
  <inkml:trace contextRef="#ctx0" brushRef="#br0" timeOffset="11225.642">18547 2426 11481,'69'8'5160,"-27"-8"-129,-4-8-387,4 1-4257,6 9-2193,-10-5-2838,3 3-258,-12 0-387,-5 5-387</inkml:trace>
  <inkml:trace contextRef="#ctx0" brushRef="#br0" timeOffset="11380.6509">18754 2684 11223,'16'27'5676,"4"-27"-516,14 9-129,-4-9-4644,0-1-2451,9 9-2709,-12 0-387,1 17-774,-5-1-387</inkml:trace>
  <inkml:trace contextRef="#ctx0" brushRef="#br0" timeOffset="11987.6856">19203 2545 10320,'0'9'5418,"-1"11"-645,8 26 0,-1-1-4386,6 4 0,3-8-258,1-4 0,4-19 0,3-13 0,-2-10-129,-2-16 0,-4-9 129,-3-6-129,-7 2 129,-2 7-129,-3 5 0,0 10 129,0 12-129,0 0 0,-1 21 0,6 4 0,10-1 0,3-3 0,6-5 129,1-8-129,1-12 258,2-10 129,-4-6-129,-5-10-129,-6-2 129,-3-4-129,-7 7-258,-3-3-645,0 32-1806,-10-26-1935,10 26-645,-7-11-387,7 11-645</inkml:trace>
  <inkml:trace contextRef="#ctx0" brushRef="#br0" timeOffset="12160.6955">19696 2498 11868,'13'0'5676,"-13"0"-516,5 15-129,-5-2-4386,2 10-258,3 2-258,4 3-387,2 4-645,-5-15-1935,12 17-2322,-12-14-258,8 10-387,-14-30-258</inkml:trace>
  <inkml:trace contextRef="#ctx0" brushRef="#br0" timeOffset="12332.7054">19777 2199 12900,'-12'-65'5547,"7"40"-903,5 13-516,0 12-6579,0 0-2064,2 21-387,1-1-516,2 16-516</inkml:trace>
  <inkml:trace contextRef="#ctx0" brushRef="#br0" timeOffset="12627.7222">19878 2559 9417,'21'33'5418,"-14"-17"-516,3 13-258,-10-6-3870,6 4-387,-1-8-129,0 0-258,1-9 0,-6-10 0,14 0 0,-5-20 0,4-3 129,2-6-129,2 0 129,3 2 258,-2 5 0,-1 13-129,-1 9 129,-2 15-129,-5 8 0,0 7-258,0 12-645,-9-15-1806,14 19-2193,-11-21-516,9 1-516,-12-26-387</inkml:trace>
  <inkml:trace contextRef="#ctx0" brushRef="#br0" timeOffset="12919.7389">20257 2564 10191,'8'0'5676,"-8"0"-645,5 36 0,-5-15-4257,0 14-258,1-9-129,3 1-258,0-15 0,5-2-258,2-10 258,6-12-129,0-9 129,5-12-258,-2 2 258,1-1 0,-2 6 0,-4 6 0,-2 15 129,-5 5-258,0 12 129,-3 13-129,2 4-387,-2 2-387,10 15-1677,-11-24-2064,9 9-516,-5-22-645,8 4-258</inkml:trace>
  <inkml:trace contextRef="#ctx0" brushRef="#br0" timeOffset="13076.7479">20637 2523 10836,'16'-3'5676,"-15"17"-774,7 19 129,-5 0-4386,5 7-387,-2 4-1032,-6-19-2580,5 6-1677,-5-19-387,7-2-387,-7-17-387</inkml:trace>
  <inkml:trace contextRef="#ctx0" brushRef="#br0" timeOffset="13229.7567">20644 2257 12255,'-5'-25'5418,"3"13"-1161,2 12-1935,0 0-6966,-7 8-258,10 10-516,1-5-258</inkml:trace>
  <inkml:trace contextRef="#ctx0" brushRef="#br0" timeOffset="13475.7707">20737 2561 10320,'34'56'5418,"-20"-39"-387,9 9 0,-5-13-4257,6-5-258,-5-9-129,1-7-258,-1-9 129,-4-4-129,-1 1 0,-4-1-129,-4 6 0,-6 15 0,0 0 0,4 10-258,-3 18-387,-1-7-774,14 29-1935,-8-23-1677,9 6-258,-2-19-387,9-1 0</inkml:trace>
  <inkml:trace contextRef="#ctx0" brushRef="#br0" timeOffset="13800.7893">21106 2687 8643,'17'-47'5418,"-10"24"-387,4 20-129,-5-12-3096,10 16-1161,-2 6-258,1 2-129,3-3-129,1 1 0,-1-2-129,-3-5 0,0-5 0,-6-10 0,-2-1 0,-4-8-129,-2 2 258,-1 0-129,-2 2 129,2 20-129,0 0 258,0 20-129,4 17 129,10 20 0,1 10-129,2 9 516,2 4-387,-5 0 258,-2-5-258,-12-11-129,-10-7 0,-15-9-129,-14-5-258,-21-11-2193,-4 21-1677,-24-11-1806,-15 15 0,-16 7-774</inkml:trace>
  <inkml:trace contextRef="#ctx0" brushRef="#br0" timeOffset="16311.933">5087 6088 6321,'0'0'5418,"0"0"-387,0 0-387,4-2-2838,-1-21-645,7 2-258,-2-17-258,5-2-258,0-10 0,1-7-258,1-1 0,1 0 0,-1 6-258,-2 6 258,-2 12-258,-1 13 258,-1 16 0,-2 13 129,-1 25 0,-1 14-129,-2 10 258,3 6-258,-1 6 129,-1 0-129,-1-6-129,1-5 0,2-9-258,-1-16-516,9 6-2064,-11-24-2322,-3-15-258,13 8-645,-3-11-258</inkml:trace>
  <inkml:trace contextRef="#ctx0" brushRef="#br0" timeOffset="17374.9938">7835 5638 5289,'-3'-35'5547,"5"20"-258,6-4-516,10 12-2709,-8-5-774,10 12 0,-5 6-516,3 12-258,-3 5 129,-2 6-516,-7 5 258,0 1-387,-6-1 129,-2-4-129,-7-3 0,2-6 0,-3-3 0,0-6-129,0-4 129,10-8 0,-13 9-129,13-9 129,-2 18-129,2-4 129,6 3-129,3 3 129,3 4 0,2 4 0,0 1-129,-1 1 129,0-4 0,-6 0 0,-2-3 0,-5 4 0,-10-4 0,-6-3 129,-8 0-129,-3-3 129,-2-2-129,1-4 129,3-1-129,5-9 0,7-1-387,2-12-1677,15 7-2064,0-11-1161,6 3-387,-2-3-516</inkml:trace>
  <inkml:trace contextRef="#ctx0" brushRef="#br0" timeOffset="17967.0276">9284 5584 6063,'17'-46'5289,"-11"31"0,-6-5-516,0 20-2838,4-18-516,-4 18-387,-4 10-387,-2 11-258,-2 5 0,-1 6-258,0 11 129,1-1-258,3 3 258,4-1-387,1-8 258,13-1 0,4-12-129,8-5 129,4-12 0,8-3-129,-1-3 0,-2-8 0,1 1 0,-9-5-516,-1 12-1419,-25 0-1935,12-1-1290,-12 1-516,-5 16-387</inkml:trace>
  <inkml:trace contextRef="#ctx0" brushRef="#br0" timeOffset="18239.0432">9561 5678 6708,'3'-58'5676,"-3"58"-258,0 0-129,0 9-2193,-6 18-2064,1 17-387,-4 9 129,-1 5-516,-2 2 0,1 0 0,0-3-258,5-7 129,-3-4-387,2-17-774,9 10-2322,-6-17-1935,2 2-258,-4-9-774,3 3 129</inkml:trace>
  <inkml:trace contextRef="#ctx0" brushRef="#br0" timeOffset="19392.1091">4980 7602 9159,'2'-52'5160,"-2"35"-258,0 17-258,-9 0-3483,8 25-516,-3 6-258,4 16-129,0 6 0,0 3-129,1 0 0,3-1 129,0-9-129,2-6-129,0-10 129,4-11-129,-3-8 129,5-11-129,-1-6 129,7-13 0,0-8-129,3-7 0,-2-3 129,1 2-129,-4 5 129,-3 9 0,-4 12-129,-9 9 129,8 12 0,-6 13 0,0 4 0,4 3-129,3-1 129,5-6-129,4-6 129,6-9-129,2-8 0,1-5 129,2-10-129,-3-5 258,-2-9-258,-4-2 129,-7-8-129,-6-3 129,-3-1-258,-4 4 258,-4-1-258,-1 0-516,5 22-1548,-12-8-1935,12 24-1161,-12-1-645,10 8-258</inkml:trace>
  <inkml:trace contextRef="#ctx0" brushRef="#br0" timeOffset="20507.1729">7859 7621 6063,'-3'-56'5676,"0"35"-516,3 21-129,-11 0-3354,8 21-258,-4 10-774,4 16-129,-1 3-258,4 2 0,0-1 0,4-8 0,5-10-129,-1-6 0,2-15 0,3-12 0,0-4-129,-1-16 0,-2-6-129,1-4 129,-1 0-129,-2 2 129,1 8 129,-3 9-129,-6 11 0,9 7 129,-3 16 0,1 7 0,6 1 0,3 3 0,3-5 0,4-7 0,0-12-129,3-10 129,1-13 0,-1-12-129,-3-12 0,4-12 129,-6-6-129,0-11 0,-5-1 129,0 4-129,-5 9-129,-4 1-1032,2 32-1935,-13-1-1806,4 22-516,-5 12-645,5 19-516</inkml:trace>
  <inkml:trace contextRef="#ctx0" brushRef="#br0" timeOffset="21343.2207">9180 7645 7224,'6'-42'5289,"-6"42"-258,0 0-129,0 0-3870,4 35-516,-4 1-129,3 10 258,2 1-258,1-1-129,1-5 0,3-6 0,2-13 0,1-8 0,5-14-129,2-5 0,0-16-129,2-7 129,-1-10 0,-1 4 0,-2-1-129,0 3 0,-3 13 258,-6 13-129,-9 6-129,10 25 129,-4 9 129,2 7-129,1 0 129,4 0-129,4-7-129,2-10 129,6-14-129,2-10 129,-2-17-129,-2-10 0,-1-15 0,-1-8 129,-3-17 0,-1-4 0,-4-1 0,-2-1-129,-1 10-129,-1-1-1032,4 33-1677,-13 5-2193,0 26-645,-21 31-516,-3 19-387</inkml:trace>
  <inkml:trace contextRef="#ctx0" brushRef="#br0" timeOffset="25663.4678">6443 5675 5547,'-10'-48'5289,"11"26"-129,8-6-387,11 12-2967,-3-7-516,11 13-129,-6 0-258,4 10-387,-6 5 0,-1 14-387,-10 5 258,-2 13-387,-7 6 0,-4 3 0,-6 5-129,-5 2 0,-1 0 0,-4-2 0,4-7 0,-2-5 129,5-6 0,5-8 0,7-7 0,3-5 0,14-6 129,6-2 0,4-5 129,8-2-129,3 2 0,2-5 0,2 4-774,-10-13-2322,5 7-1935,-9-3-774,-1-2-258</inkml:trace>
  <inkml:trace contextRef="#ctx0" brushRef="#br0" timeOffset="26405.5103">10589 5579 3870,'-4'-13'5289,"4"13"-258,0 0-258,0 0-2709,12-19-774,12 10-387,4-13-129,10 5 0,-1-4-516,1 1-129,-3 3-258,-8-3-1419,1 19-2580,-28 1-774,10 0-258,-17 4-645</inkml:trace>
  <inkml:trace contextRef="#ctx0" brushRef="#br0" timeOffset="26759.5305">10700 5538 5160,'-49'16'5160,"21"1"-387,-5-2-516,5 13-3225,1-5-258,11 6-387,4-3 129,12 2-387,5-6 0,12 3 0,5 2 0,4 3 129,0 3 0,2 3 0,-6 2 129,-1 4-129,-9 1 129,-4 1 0,-5-4-258,-3-4 129,-6-5-129,-5-5 129,-3-6-129,-4-2 0,-2-5 0,-2-6 0,-1-2-129,-2-2 0,0-3-129,-1-2-774,12 2-2451,-3-5-1548,8 0-516,9 5-387,-1-16 259</inkml:trace>
  <inkml:trace contextRef="#ctx0" brushRef="#br0" timeOffset="27378.5659">12166 5453 3483,'1'-51'5160,"1"31"129,-2 4-645,0 16-1935,-14 0-1548,4 19-387,-4 16-129,-1 12-387,-3 13 387,6 11-516,2 6 129,6 2-129,4-3 129,14-8-387,4-10 129,9-13 0,2-11-129,3-15 258,0-11-258,-3-8 129,-5-4 0,-6-11 129,-8-9-129,-7-3 129,-6-2-129,-12 3 129,-10 4 0,-8 5-129,-3 5 129,-4 7-258,4 5-258,-2 5-1161,15 19-2064,-1-11-1290,14 5-645,10-18-387</inkml:trace>
  <inkml:trace contextRef="#ctx0" brushRef="#br0" timeOffset="27959.5992">13321 5387 8385,'43'-50'5676,"-20"27"-516,11 16 0,-8 2-3999,11 11-387,-4 8-258,2 13 129,-5 3-387,-1 10 0,-6 2 0,-4 5-258,-4 4 0,-5-3 0,-4 1 0,-3 4-129,-3-1 129,-2-2-129,-4-7-129,-4-3-129,3-5-258,-7-6-387,10 5-1419,-12-22-1677,10 5-1032,-5-13-516,11-4 0</inkml:trace>
  <inkml:trace contextRef="#ctx0" brushRef="#br0" timeOffset="28180.6118">13478 5871 8901,'-12'-43'5418,"13"28"-129,2-7-258,13 15-3612,5-7-516,9 2-387,4 2-129,5 0-387,3 10-903,-9-14-2580,3 14-1806,-8 0-387,-3 2-516,-9 5-128</inkml:trace>
  <inkml:trace contextRef="#ctx0" brushRef="#br0" timeOffset="28951.6559">14694 5520 8385,'20'-1'5547,"-15"17"-516,9 15-258,-5 3-3741,8 10-645,3 2 129,2 2-387,-1-2 129,4-2-129,-3-5-129,-4-3 0,-1-7-129,-8-1 129,-4-3-129,-5-4 0,-10-3-129,-9-7 129,-5-1-129,-7-5 129,-3-5 0,-1-5 0,4-10 0,4-6 129,8-1 0,9-4 129,10-4-129,2-1 129,15 0-129,9-5 129,5-1 0,4 0 0,0-4-129,5-4 129,-4 1 0,-3-2 129,-4 0-129,-10 3 129,-10 4-258,-9 10 258,-12 6-129,-16 8 0,-9 10-129,-4 5 129,-2 5-258,0 7-645,13 14-2064,-3-14-1548,13 4-903,9-3-516,11-13-129</inkml:trace>
  <inkml:trace contextRef="#ctx0" brushRef="#br0" timeOffset="29476.6859">16089 5499 5289,'4'-15'5547,"-15"10"-645,-3 17-129,-6 6-3354,9 16-516,1-3 129,10 10-258,10-10-258,13-7-258,10-9 129,7-10-258,2-8 0,2-16 129,-6-10-258,-7-7 0,-9-1 0,-11-1 0,-11 4-129,-14 3 0,-11 11-129,-7 6 0,-3 13-129,-2 1-516,10 22-903,-6-9-2064,21 14-903,5-6-516,8 4 0</inkml:trace>
  <inkml:trace contextRef="#ctx0" brushRef="#br0" timeOffset="29723.7001">16189 5571 6321,'13'3'5160,"3"20"-516,-10 0 0,6 16-2838,-3-3-1032,7 12-516,-1 3-129,1 2-129,-1-2 0,-1-2 0,-4-4 0,-7-3 129,-4-4 0,-10-2 258,-9-8 0,-3-5 0,-11-5 0,-1-4 0,-2-5-129,-1-2-129,6-3-387,-1-7-2193,20 3-1806,-2 0-1032,15 0-258,0 0-387</inkml:trace>
  <inkml:trace contextRef="#ctx0" brushRef="#br0" timeOffset="30280.7319">17291 6064 6708,'-9'-26'5418,"12"0"-387,9-3-129,2-27-3096,12 6-645,-1-14-645,5-1 0,1-3-129,-2 8 0,-5 11-258,-6 10 129,-6 20-258,-12 19 129,0 17 129,-3 24-129,-11 5 0,4 14-129,3 4-129,2-2-258,5 4-516,1-24-2064,17 3-1677,-5-21-774,11 0-258,-8-24-129</inkml:trace>
  <inkml:trace contextRef="#ctx0" brushRef="#br0" timeOffset="30551.7474">17676 5730 8901,'0'0'5160,"9"24"-129,-9 9-258,4 12-3483,3-3-516,9 1-387,5-11-258,5-4 0,4-16 0,0-12 0,-1-11 0,-2-14 0,-7-8 0,-6-5 129,-12-9-129,-2-2 0,-19 4 129,-8 4-258,-7 9 129,-5 10-387,6 18-1161,-6-6-2064,19 16-1806,3 10-258,20 12-645,16-6 259</inkml:trace>
  <inkml:trace contextRef="#ctx0" brushRef="#br0" timeOffset="31200.7846">18675 6100 6966,'-8'0'5418,"3"-9"-258,5-3-387,0-17-3096,18-3-774,-2-11-258,10-5-258,2-12 0,0 0-129,2-1-129,-5 7 0,-6 6-129,-4 16 258,-10 9-129,-5 23 0,-7 11 0,-4 21 0,1 13 0,3 12-129,3 4 129,4 4-387,6-2-258,4-13-1032,18 5-2064,-13-24-1548,7-3-258,-11-16-387</inkml:trace>
  <inkml:trace contextRef="#ctx0" brushRef="#br0" timeOffset="31510.8023">19005 6053 7740,'1'-28'5289,"9"7"-387,6-6 0,3-14-3612,7 3-387,0-11-387,4 3 0,-7-2-129,-2 9 0,-7 7 0,-7 20-129,-7 12-129,0 23 258,-6 13-258,-1 12-129,7 13-1032,-3-12-2322,10 9-1677,8-13-516,9-13-387,7-13-516</inkml:trace>
  <inkml:trace contextRef="#ctx0" brushRef="#br0" timeOffset="32023.8316">19953 6063 6837,'-9'0'5289,"9"-13"-387,8-7 0,1-15-3741,16 1-258,4-12-129,5-5-387,-1-5 129,1 1-129,-7 4 0,-5 10-129,-6 11 0,-5 13 129,-11 17-129,6 23-129,-6 12 0,1 14 129,2 5-258,4 7-129,7 3-516,-5-17-1806,12 6-2064,-9-18-645,5-3-516,-7-17-258</inkml:trace>
  <inkml:trace contextRef="#ctx0" brushRef="#br0" timeOffset="32295.8472">20369 5759 9159,'47'-99'5547,"-18"68"-387,-3 8-129,2 15-3741,-10 8-645,-2 15-387,-8 10 0,-6 10-129,-5 8-129,-10 7 129,-2 0-129,-2 3 129,4-4-129,8-1 129,5-7 0,11-10 0,13-7 0,7-14 0,5-5-387,-1-8-1677,6 3-2193,-16-7-1161,-5 3-387,-7-2-645</inkml:trace>
  <inkml:trace contextRef="#ctx0" brushRef="#br0" timeOffset="32946.8844">21438 6064 6450,'1'-11'5289,"12"-9"-129,5-17-645,7 4-3225,-1-16-258,5-4-516,-5-4 129,2 6-387,-6 0 129,0 9-129,-8 11 129,-1 9 0,-11 22 0,14 5 0,-11 20 0,-3 17 0,0 9-258,2 8 129,-1 4-129,3-2-258,2-6-387,-2-16-516,10 7-1935,-10-27-1677,6-2-645,-10-17-387,12 3-387</inkml:trace>
  <inkml:trace contextRef="#ctx0" brushRef="#br0" timeOffset="33339.9069">21834 5642 10191,'37'-65'5547,"-16"36"-774,9 16 258,-4-1-4515,6 12 0,-4 2-129,-4 9-258,-11 10 129,-8 5-258,-8 8 258,-11 0-387,-6 5 258,0 0-129,1 4 0,5-5 0,8 3-129,6-3 129,10-1-129,9 3 129,4-1 0,1-6 0,-1-2-129,-4 0 129,-6-5 129,-4 3-129,-9-9 0,-9 2 129,-8-3-129,-7-2 129,-4-1-129,-1-6 129,4 0-516,-4-9-774,22 2-2064,-11-9-1548,18 8-387,-7-22-645,8 10-258</inkml:trace>
  <inkml:trace contextRef="#ctx0" brushRef="#br0" timeOffset="33834.9352">22838 5996 9288,'0'0'5418,"0"0"-129,6-14-387,11 3-3999,0-5-387,7 0-129,0-10 129,4-5-258,-4-10 0,4-8 0,-2-5-258,-1-4 129,-5 4-258,-2 6 129,-3 7 0,-1 20 0,-14 21 0,9 12 129,-12 22 0,-3 21 0,1 5-129,-5 6 129,6 4-258,-6-9-258,10 0-1548,-8-23-2064,9-4-1032,-1-12-645,3-6-129</inkml:trace>
  <inkml:trace contextRef="#ctx0" brushRef="#br0" timeOffset="34118.9515">23317 5720 12384,'30'-42'5547,"-18"34"-258,-14-6-1548,6 25-2838,-4 10-516,2 2-129,3 4 129,4 2-258,1-1 129,2-4-129,15-5 0,-3-7-129,7-8 0,0-4 0,1 0-129,-5-9 0,0 1-387,-5-8-516,3 14-1806,-22-14-1806,-3 16-516,5-12-645,-5 12-258</inkml:trace>
  <inkml:trace contextRef="#ctx0" brushRef="#br0" timeOffset="34367.9657">23639 5617 7224,'20'-48'5547,"-10"43"-258,-10 5-258,5 36-2709,-16-2-903,4 24-258,-11 5-258,6 10-387,-6-3-129,0-4 0,9-6-258,-1-12 0,6-7-129,-2-9-258,5-3-516,-12-21-2193,13 4-2451,0-12-129,0 0-645,0 0-516</inkml:trace>
  <inkml:trace contextRef="#ctx0" brushRef="#br0" timeOffset="53804.0774">6601 4853 7224,'-2'-20'4902,"2"-1"-129,2 1-387,-1-9-3483,8 2-258,-4-4-387,2 2 129,-2-5 0,-1 1-129,-4-5 258,-4 1-387,-6-9 0,-4 4 0,-3-6 129,-3-1-258,-5-1 129,1-3 0,-2-1-129,-1 4-129,-3 0 129,0 3 0,-5 1 0,-2 2 0,-5 7-129,-7 4 129,-3 8 0,-8 4 0,-1 7 0,-5 10 0,1 4 0,2 8-129,-1 11 129,5 8 0,3 10 0,2 4 0,3 10 0,-2 4 0,6 6 0,1 4 0,2 5 0,8-3 0,6 2-129,8-3 129,9-5-129,5-5 129,6-8 0,2-6 0,0-6 0,2-4 0,-1-7-129,-1-7-258,-3 3-129,-10-14-1161,9 10-1935,-10-13-1161,1 0-387,-4-4-258</inkml:trace>
  <inkml:trace contextRef="#ctx0" brushRef="#br0" timeOffset="54184.0991">5120 4696 4386,'-15'-25'4773,"11"13"-129,-3-1-516,7 13-2580,-7-11-774,7 11-258,0 0-129,0 0 129,4 10 0,4 4-129,-2 2 129,0 9-129,-2 0 258,6 7-129,-3-4 0,2 2-258,4-4 129,0 0-129,1-4 0,6-6-129,1-7-129,-1-7 129,1-2-129,0-14 129,0-4-258,1-10 129,-2-3-129,3-4 0,0-1-258,-5-3-1419,9 19-2322,-16 0-1161,-11 20-129,8-9-645</inkml:trace>
  <inkml:trace contextRef="#ctx0" brushRef="#br0" timeOffset="58463.3439">6418 7539 5547,'-2'-54'5418,"2"30"-129,0 7-387,-1-10-2451,1 27-516,0-18-774,0 18-516,0 9-129,0 10-129,0 8-258,0 5 0,0 10-129,0 8 129,0 5-258,0 5 258,0-1-129,3-1 129,1-1-129,1-6 0,0-5 0,-1-4 0,2-13 129,3-4 0,2-7-129,4-6 0,3-6 0,6-5 0,3-2 129,5-2-129,6-2 129,-1-1-129,-1-2 0,-1 3 129,-5 1 0,-4 3-129,-6 1 129,-2 0-129,-6 0 0,-3 0 0,-9 0 0,12 8-645,0 8-2064,-12-16-2064,1 16-645,-1-5-516,0 3-645</inkml:trace>
  <inkml:trace contextRef="#ctx0" brushRef="#br0" timeOffset="76035.3489">10752 4716 3096,'9'-11'5160,"-9"11"-645,5-17 129,-5 3-2967,0 14-516,2-23-258,4 12 129,-6-4-516,3-2 0,0-6-129,1 2-129,-2-8 129,1-1-258,0-7 129,-2 1-129,-1-8 0,0 3 0,0-2 0,-7 2 0,0 1 129,-4-3-258,-4 6 258,-3-1-129,-1 0-129,-2 1 0,-2 0 0,-2-3 0,-1-1 0,-2 0 129,-1-6-129,-1 3 0,-5-1 129,-5-3-129,-1 2 129,-3 4-129,-5-3 129,-3 5-129,-1 3 129,-3-1-129,1 5 129,1-1-129,-1 3 129,-3-1-129,-1 3 0,0 3 387,-6 1-387,-2 4 258,-4 1-258,-4 1 258,-2 4-258,2 0-129,-3 3 129,2-1-258,0-3 129,3-1-129,2 5 387,-3 3-516,7-1 516,-5 4-129,-1 2 0,-3 6 0,-1 4-129,-3 6 516,3 5-258,-1 2 129,0 4-258,4 6 387,7 1-387,3 1 129,7 2-129,6 5-258,2 2 129,3 7-129,4 9 129,2 4-129,2 3 129,1 9 129,2 2-129,2 2 0,2 4 129,1-5 0,0 1-129,1-1 129,2-6 0,2 4-129,1-3 129,3-6 0,2-2-129,3-5 129,5-5-129,2-11 129,2-5 0,0-9 0,4-7 0,-2-3 0,5-17 0,-12 16-129,12-16 0,-12 6-387,12-6-516,-13 2-1677,13-2-1032,0 0-1290,0 0-129,0 0-258</inkml:trace>
  <inkml:trace contextRef="#ctx0" brushRef="#br0" timeOffset="76631.383">7189 4500 4644,'-7'-13'4902,"7"13"0,0 0-258,-5 6-2580,-5 1-516,10 16-516,-5 0-129,3 7-387,1-1-129,1 8 0,0-3-258,4-1 129,0-3 0,1-3-258,0-7 258,3-3-258,-2-6 129,3-9-129,2-2 129,3-11 0,2-8-129,5-1 258,2-6-258,3-2 129,2-1 0,2 0 0,-2 2-129,5 3 0,-4 5-387,-4-10-1806,9 18-2193,-10-12-774,0-6-516</inkml:trace>
  <inkml:trace contextRef="#ctx0" brushRef="#br0" timeOffset="86406.9422">10489 7492 645,'-10'-61'4386,"5"32"516,0 6-258,-2-5-2709,7 28-387,-6-23-387,6 23-129,0 0-129,-2 20 0,0 4-258,2 14-129,-3 6 0,3 12-129,-1-1 129,1 8-258,0-1-129,1-8 0,6-8-129,3-12 129,4-12-129,1-15 129,4-11-129,2-20 129,2-11-129,-1-9 0,1-3 0,-3 0 0,-5 3 0,1 9 0,-6 10 0,-2 13 0,-8 12 0,7 14 129,0 15-129,1 6 129,5 1-258,7 3 258,5-2-129,2-5 0,5-11 0,1-7 0,0-12 129,-1-4-129,-3-16 0,-6-7 0,-3-14 0,-5-15 0,-6-9 129,-2-2-258,-2 0 129,-3-3-903,6 19-2580,-10 5-1419,-4 16-774,-4 18-258</inkml:trace>
  <inkml:trace contextRef="#ctx0" brushRef="#br0" timeOffset="101254.7914">12064 4945 4257,'0'-31'4902,"2"18"-258,-2-11-2322,4 14-516,-4-16-516,0 10-258,-1-10-387,1 2 0,-3-5 0,3 3 0,-4-8-258,1 5 129,-3-7-258,1 0 129,-2 1 129,0-3-258,-5-4 0,0 4 0,-4-3 0,-1-3 0,-6 2-129,-2-5 0,-5-1 129,-1-2-387,-5 0 0,0-3 129,-2-5 0,-4-3 0,0-5 0,-3-4 0,-4-2 0,-5-1 258,-6 1-129,-6 0 0,-3-4 0,-2 1 258,-2 2-258,0 4-258,-4-4 129,4 0-129,-3-7 258,0 3-258,-1 2 129,-3 2-258,-1 2 258,-1 5 0,-6 5 129,0 8 129,-2 10-129,2 2 129,-3 3-129,1 0 129,-5 8-129,-1-3 129,0 2-258,0 4 0,-1 3 129,-3 7-129,-3 5 129,-5 3-129,4 4 0,-4 5 129,2 10-129,0 6 129,-3 3-129,1 3 0,7 5 0,-1 7 0,5 7 0,3 2-387,1 5 387,6 6-387,5 13 258,2 10-258,5 4 258,3 3 129,4 3-129,3 7 516,6 3-516,2 0 258,2-3-129,0-1 0,3 4 0,-1 1-258,5 2 258,0-8-387,5 3 387,3-11-129,10-4 129,7-7 0,5-13 0,7-14 0,5-9-129,3-8 129,3-8-129,0-7 129,0-14-129,0 15-258,0-15-129,0 0-387,-5 13-1032,-5-19-1419,10 6-1548,0 0-387,-2-15-129</inkml:trace>
  <inkml:trace contextRef="#ctx0" brushRef="#br0" timeOffset="101622.8125">6786 4228 2967,'-9'-10'4644,"0"-10"0,9 20-774,-2-18-1419,2 18-903,0 0-387,9-3 0,-9 3-387,8 12-129,-8 5-258,2 8 258,-2 6-258,2 6-129,1 2 0,0 2-129,0-3-129,2 2 258,3-9-258,3-4 0,1-11 129,2-8 0,0-8 0,2-5 0,1-11 0,2-9-129,4-5 0,0-8-516,11 23-2580,-14-7-1677</inkml:trace>
  <inkml:trace contextRef="#ctx0" brushRef="#br0" timeOffset="103486.9191">11945 7546 1935,'5'-42'4902,"-5"20"0,0 7-1032,-3-9-903,3 24-1032,-6-28-516,6 28-516,-7-8-258,7 8-258,-9 13-129,8 6 0,-2 6 0,1 7-129,2 5-129,0 4 129,2 3-129,1-2 0,2 0 0,0-4 129,1-5-129,2-6 129,-1-6-129,3-4 258,0-9-387,2-8 387,2-10-258,0-12-129,1-3 129,0-4 0,-1-4 129,-1 2-258,-3 1 258,-2 9-258,-2 8 129,-6 13 129,0 0-129,1 20 0,0 5 0,2 4 129,6 3-129,3-2 129,4-3-129,7-15 129,2-7-129,1-5 0,1-12 129,2-10-129,-5-10 129,-3-4-129,-3-10 258,-4-7-387,-6-2 387,-1-2-258,-5 1 258,-2 8-387,0 10-258,-7 1-1806,7 37-1935,-10-1-1161,-3 18-516,-7 18-516</inkml:trace>
  <inkml:trace contextRef="#ctx0" brushRef="#br0" timeOffset="122943.0319">9198 8410 3483,'28'12'4902,"-5"-10"-129,-3-4-2193,13 2-516,-8-3-516,14 3-645,-8-1-258,4 0-258,-4-2-258,-2 3-129,-3 0 0,-6 0 0,1 0 0,-6-3-129,-4 2 0,-11 1-258,13 0-645,-13 0-2709,0 0-774,0 0-258,0 0-129</inkml:trace>
  <inkml:trace contextRef="#ctx0" brushRef="#br0" timeOffset="125084.1544">7809 8618 3612,'9'0'4386,"16"2"-516,-9 6-1935,4-8-387,9 7-258,-2-7-645,8 0 129,-8 0-258,7 0-129,-9-3-129,-1 1-516,-1 0-3354,-7 2-645,-7 2-129,-6 12-774</inkml:trace>
  <inkml:trace contextRef="#ctx0" brushRef="#br0" timeOffset="126543.2378">13311 7528 4128,'17'-56'5418,"-11"33"-258,-6 2-129,0 21-3225,0-22-516,0 22-516,0 0-258,0 0 0,0 0-258,-3 15 0,3-1-129,0 5 129,1 5-129,1 5 0,-1 4-129,1 6 129,-2 7-129,0 6 129,-3 0 0,3 3-129,0-1 129,0-3-129,0-4 129,5-6 0,4-10 0,2-7-258,4-5 129,1-5 0,3-4 129,3-3 0,2-7-129,6 0 129,2 0 0,1-4-129,0-3 129,0 0-129,-2 1-258,-6-7-1806,1 13-2322,-17 4-774,-12 18-645,-22 22-387</inkml:trace>
  <inkml:trace contextRef="#ctx0" brushRef="#br0" timeOffset="133322.6256">14761 4781 3612,'0'0'4515,"-6"7"-774,5 7-1032,-12-14-387,11 10-645,-6-10-645,8 0-129,0 0-258,0 0-129,0 0-129,0 0-129,3-7-129,1-3 0,-1-10 129,-2 2 0,1-10-129,-2-1 129,0-9-129,-1-4 129,-6-11 0,0-5-129,-2-9 0,-3-4-129,-2-7 258,-2 1-516,-4-4 258,0 5 0,-9 6-129,-1 6 129,-7 10 0,-5 6 0,-8 9-129,-7 8 129,-4 8 129,-3 5-258,0 6 129,-4 7 0,4 6 0,2 3 0,6 13 0,7 8 129,4 8-258,3 10 258,7 7 0,4 5-129,3 1 0,6 2 258,4-1-258,3-9-258,4-2 258,5-16-387,3 5-516,-7-21-2064,10 3-1548,0-17-258,-8 5-387,-1-5 0</inkml:trace>
  <inkml:trace contextRef="#ctx0" brushRef="#br0" timeOffset="133690.6466">13470 4152 6966,'-1'-14'4773,"1"-2"-387,0 16-258,1 7-3096,3 12-258,-4-1-258,0 12-129,0 5-129,0 8-129,0-1-129,0 3 129,1-3 0,3 1 129,2-4-129,4-3 129,1-11 129,4-7-129,2-10-129,8-6 129,0-6 0,4-13-129,1-8 0,2-6 0,-2 1-258,-5-9-1548,4 21-2193,-12-6-1161,-7 4-387</inkml:trace>
  <inkml:trace contextRef="#ctx0" brushRef="#br0" timeOffset="137478.8633">14603 7443 7482,'0'-12'5289,"-6"14"-516,-1 9-774,4 23-2967,-2 5-516,2 9-129,0 2-258,3 5 129,1-5-129,5-9 516,3-7-516,1-8 258,1-14 0,3-9-129,1-6 0,5-16 0,-2-6 0,2-4-258,-1-2 129,0 2-129,-2 10 129,-3 9-129,-2 10 129,-4 7 0,2 17-129,-1 6 258,4 4-129,5 0 129,1-5-258,5-8 258,4-13-129,3-8-129,1-15 129,2-10 0,-5-10 0,-2-10 0,-3-10 0,-4-9 0,-4-5 0,-6-3 129,-7 1-258,-3 4-258,-7 19-1032,-14 2-2193,2 21-1935,-12 20-387,-3 8-516</inkml:trace>
  <inkml:trace contextRef="#ctx0" brushRef="#br0" timeOffset="142810.1682">15997 7470 2967,'3'-41'5160,"-2"25"0,-1-5-516,0 21-2193,-1-28-645,1 28-645,0-14-258,0 14-258,0 0-258,0 0-129,0 0 0,0 0-129,4 16-129,-2 9 129,-2 8-129,-3 6 0,-3 10-129,0 4 258,-6 2-258,1 2 129,3-2 129,0-8-129,4-5 129,4-4 0,3-7 0,11-8 0,7-5 0,10-9 0,4-6 129,8-1-129,6-2 0,3 0 0,1-5-258,-1 2 387,-5-1 0,-2 2-129,-7-1-129,-6 0 129,-6 3-129,-2-1 0,-4-3 129,-4-1-258,0 1-258,-9-4-1677,10 12-2193,-17-4-645,0 28-903,-19 4-516</inkml:trace>
  <inkml:trace contextRef="#ctx0" brushRef="#br0" timeOffset="148002.4652">17403 7558 5289,'6'-102'5160,"-5"59"-129,-1 2-258,0 21-3096,-6 7-516,5 21-387,-6 19 0,3 14-387,-1 11 0,4 6-129,1 4-129,0 4 129,5-9-129,0-7 0,3-14-129,2-7 0,0-10 0,3-13 129,-1-6-129,-1-9 0,3-11 129,1-4-129,-1-1 129,-2 2-129,1 3 0,-2 11 0,-2 9 0,-2 12 129,3 12 0,-2 5 0,5 7 129,0 0-129,5-7 129,1-4-129,5-11 0,2-8 0,0-13-129,1-10 129,1-11-129,-4-9 0,-2-5 0,-2-6 129,-5-5-129,-2-1 0,-4 8 0,-1-3 0,-3 10 0,-3 6-129,1 18-903,-3-6-2193,0 21-1419,0 0-774,0 0-516,0 0-387</inkml:trace>
  <inkml:trace contextRef="#ctx0" brushRef="#br0" timeOffset="148802.511">18837 7492 8514,'11'-72'5289,"-11"44"-516,0 28-129,-8-3-3612,2 24-258,-2 19-387,3 10-129,0 4 0,5 10 0,0-5-129,6-4 0,5-8 129,2-11 0,2-11-258,3-12 258,2-13-258,0-5 129,1-19 129,-2-4-258,0-7 0,2 0 129,-4-1 0,-5 6 0,1 10 0,-3 16 0,-2 8 0,-1 17 0,0 11 0,2 10 0,1 0 129,4 2-129,3-6 0,6-11 0,0-10-258,2-16 387,3-9-129,-3-16 0,1-12-129,-3-8 129,-3-13 0,-3-8 0,-4-9 258,-3-1-387,-5 6 0,-1 3 0,-2 15 0,-2 6-774,3 34-1548,-9-1-1935,3 22-1290,-2 8-387,5 15-645</inkml:trace>
  <inkml:trace contextRef="#ctx0" brushRef="#br0" timeOffset="149646.5593">20176 7470 10965,'0'-61'5031,"-4"43"-387,2 25-903,-7 15-2967,6 14-258,-2 12-258,3 6 0,-2 7-129,4 1 129,0-8-129,4-7 0,3-9 129,0-14-129,2-7 129,0-11-129,2-10 129,1-9-129,3-12-129,0-4 129,2-3-129,0-4 129,-1 6 0,0 6 0,-1 16 0,-2 8 129,-3 20-129,-2 16 0,-1 11 129,0 8-258,2 0 258,3-3-258,1-11 129,5-14-129,0-20 0,4-7 129,0-20-129,3-16 258,-4-10-258,0-5 258,-3-7-129,-3-5 0,-5 0 0,2 1-129,-3 0 129,-2 7-258,2 14-129,0 2-645,10 28-1677,-15-2-1935,10 20-1032,-5 11-387,8 15-387</inkml:trace>
  <inkml:trace contextRef="#ctx0" brushRef="#br0" timeOffset="150434.6043">21527 7611 8643,'-6'-95'5289,"6"57"-258,-5-1-387,5 22-2967,-3 5-774,3 19-129,-1 19-516,1 15 258,-2 11-387,2 4 0,-2 6 129,1 2-258,1-9 129,1-10-129,5-7 129,5-15-129,4-11 129,2-12 129,4-12-258,2-10 387,0-11-387,1-1 387,-1-2-387,-6 2 258,0 7-258,-3 11 0,-4 10 129,-2 9-129,-1 20 0,-1 11-129,-2 4 258,5 7-258,2-2 258,2-1-258,1-13 0,4-9 0,2-16 129,2-7 129,0-18-129,3-8 258,-5-12-129,3-10 129,0-12-129,-1-7 129,1-2-129,-2-2 0,-3 9 0,-2 5-258,-3 14 129,-6 17-516,-7 29-1419,0 7-1548,-2 26-2064,-9 2-129,6 14-774,4 1-258</inkml:trace>
  <inkml:trace contextRef="#ctx0" brushRef="#br0" timeOffset="151102.6426">23043 7454 9288,'10'-80'5418,"-10"46"-387,4 25 0,-4 9-3612,-4 14-516,-1 20-387,2 15 0,-5 11-258,1 10-129,-2 5 129,0-1-258,2-6 129,-1-4-129,-1-8 0,4-8-129,3-8 129,-3-5 129,4-10-129,5-4 129,11-10-129,10-4 258,10-7-129,12 0 258,10-8 0,9-5-129,6 1-129,0-5-1290,9 17-2064,-21-10-2322,-8 6-387,-23 4-516</inkml:trace>
  <inkml:trace contextRef="#ctx0" brushRef="#br0" timeOffset="166310.5124">24646 7882 9030,'0'0'5031,"0"0"-129,34-52-387,-34 52-2580,0 0-1032,63-5-258,-1 1-258,-7 4-258,19-3 0,14 2-258,1-1 0,-9-1 0,6 3-516,-8-5-1677,-33 5-2193,-45 0-129,0 0-258,0 0-387</inkml:trace>
  <inkml:trace contextRef="#ctx0" brushRef="#br0" timeOffset="166634.5309">24864 7604 8127,'36'-65'5160,"-36"65"-387,0 0 129,0 0-2967,0 0-645,0 0-387,-67 0-129,28 31-387,-8 10-129,-3 9-258,19 2 129,-8 0 0,-6-2-387,6-2 129,39-48 0,-7 84 258,7-84-129,34 56 387,-34-56-387,63 41 0,-14-25 129,18 9-1290,-11-10-3096,-3 4-774,-6-3-645,-47-16-645</inkml:trace>
  <inkml:trace contextRef="#ctx0" brushRef="#br0" timeOffset="167642.5886">1550 7662 6966,'16'-59'5160,"-11"31"-129,1 9-129,-6 1-2838,0 18-387,3 19-645,-2 20-258,-1 13 0,-4 15-387,1 13 0,2 15 0,1 4-129,0-3-129,0-2-129,3-6 129,3-8-258,1-14 258,-1-9-129,1-19 0,-3-8 0,1-11 0,-1-7 129,-4-12-129,0 0-129,0 0 0,2-11-387,-2-4-516,0 15-1935,0-28-1935,0 10 0,-2-9-516,2 4-645</inkml:trace>
  <inkml:trace contextRef="#ctx0" brushRef="#br0" timeOffset="168326.6277">1512 7842 8256,'-48'-46'4902,"22"17"0,9-3-258,1-7-3225,16 9-258,3-8-258,18 6-129,7-3-129,17 5-258,8 1-129,14 8 0,6 5 0,3 14-129,-4 2 0,-5 12-129,-8 13 0,-13 8 129,-16 9 0,-18 3 0,-18 4-258,-20 2 129,-13-2 0,-11-1-129,-5-4 0,-7-6 129,3-4 129,1-3-129,11-6 129,10-4-129,11 0 129,11-3 0,15 5-129,11 3 0,18 2 0,15 4 258,8 2-129,11 2 129,3-3-129,2 1 129,-5-5 0,0 0-258,-4 4-1419,-15-17-1935,8 6-2064,-12-5-516,-7-4-387</inkml:trace>
  <inkml:trace contextRef="#ctx0" brushRef="#br0" timeOffset="179202.2498">944 9826 6063,'-13'-100'4902,"13"100"-258,-4-77-129,4 77-2193,0 0-387,2-54-645,-2 54-387,-5 48-129,-4 8-258,-1 19-129,0 20-129,9 23-129,1 17 129,4 8-516,11 2 129,-2 3 0,5-7 0,1-9 0,-2-12-129,-9-11 0,-8-14 258,0-15 387,-7-14-129,0-16-129,7-50 129,-17 64 0,17-64 0,-7-10-258,7-20-258,3-18 129,3-10-258,-1-14 129,2-15 0,-5-18 258,0-8-129,-2-11 0,0-9 0,0-9 0,-1-11 129,-3 2 258,-2 2-258,6 15-258,3 13 258,1 16 0,2 22 0,-2 17 0,1 26 129,1 25-258,-3 25 258,-3-10 129,-3 111 129,1-7-129,0 27 0,2 28-129,2 16 129,3 13-129,5-6-129,3-1-258,2-21 129,0-22 129,-1-24 0,-2-22 0,-3-24 0,1-22 0,-5-17 0,-5-29 0,8-6 0,-6-31 0,6-22 0,-2-21-129,0-20 129,0-24-129,-1-12 0,-4-10-258,-1 1 258,-8 8-258,-15 19 129,-3 25-129,-5 16-2064,-6 38-1548,14 17-1032,8 19-387,10 9-516</inkml:trace>
  <inkml:trace contextRef="#ctx0" brushRef="#br0" timeOffset="181658.3902">2460 10408 5805,'0'0'4902,"0"0"-129,0 0-387,-10 2-2193,10-2-774,0 0-258,0 0-387,0 0-258,0 0 0,0 0-129,17 0-129,2 0-129,5 0 0,5-3 129,2-1-258,5 1-258,-1-12-1677,8 11-2709,-6 0-258,-3 4-645,-1 5-387</inkml:trace>
  <inkml:trace contextRef="#ctx0" brushRef="#br0" timeOffset="182415.4335">4892 10361 5805,'-24'0'4902,"17"4"-129,7-4-387,0 0-2322,13 7-645,5-7-387,13 0 0,0-3-129,13 3-258,-4-8-258,3 7-258,2 1-1032,-9 0-3225,3 7-903,-6 3-387,0 6-645</inkml:trace>
  <inkml:trace contextRef="#ctx0" brushRef="#br0" timeOffset="183457.4931">6973 10428 5031,'-20'-23'5031,"10"12"0,10 11-774,-18-22-2193,18 22-645,8-6-516,12 6-258,10-1-129,15 1-258,13 0 0,15 1 0,14 0-129,15 1-129,14 0 0,10-1 0,9-1 0,7 0 0,6-1 0,6-4-129,3-3 129,-1 0 0,-5-2-129,-4-1 0,-11 0 129,-15 1-387,-16 10-1161,-24-6-2580,-23 6-774,-27 6-387,-29 6-387</inkml:trace>
  <inkml:trace contextRef="#ctx0" brushRef="#br0" timeOffset="186717.6796">2466 11540 3870,'-9'-4'5031,"9"4"0,-10-8-129,0-3-2193,10 11-645,0 0-516,0 0-516,0 0-129,0 0-258,13 6-129,13 4-129,5-4 0,10 2-129,9-5-129,8-3-258,9 10-2064,-2-13-2322,0-1-645,0-2-774,-2 2-387</inkml:trace>
  <inkml:trace contextRef="#ctx0" brushRef="#br0" timeOffset="187322.7142">4999 11504 8643,'-10'10'5289,"1"7"-129,9-17-387,8 17-3096,3-17-516,19 4-258,5-4-387,13-4-516,20 6-3096,-2-2-1935,0 0-129,-3 0-645,-3 3-516</inkml:trace>
  <inkml:trace contextRef="#ctx0" brushRef="#br0" timeOffset="191125.9318">7144 11414 1548,'-2'21'645,"2"-8"1032,0-13 387,0 0 387,7 13-129,-7-13-258,0 0 0,-11 3-129,11-3-516,-20 11-516,11-1-387,-3-5-129,12-5 0,-12 13 258,12-13 0,11 2 129,13-2 0,10-7-258,13 1 0,8-7 0,13 3-129,13-4-129,18 5-129,13 0 0,15 5-129,15-3 0,15-1-129,15 1 0,18-1 129,11 1-129,6-2 0,2 2 129,-2 7-129,-4 1 129,-8 7-387,-5 17-2709,-29-4-1419,-17 6-516,-23-2-645,-23-2 129</inkml:trace>
  <inkml:trace contextRef="#ctx0" brushRef="#br0" timeOffset="202490.5818">4364 12753 9030,'-20'-12'5160,"20"12"-387,-5-11-129,10 11-3225,4-1-387,9 1-258,3 0-129,11 0-129,4 0-129,6 0 0,2-3-129,6-1-129,-4 0 0,1 0 0,-4 2-129,-5-3 0,-3 3 0,-7 1 0,-4 1-387,-9-4-645,6 5-2967,-21-1-903,9 0-645,-9 0-258</inkml:trace>
  <inkml:trace contextRef="#ctx0" brushRef="#br0" timeOffset="203290.6275">6015 12690 5547,'-34'0'5160,"21"0"-258,3-5-258,10 5-1548,0 0-1677,22-2-387,9-4-258,14 5-258,14-4 129,20 2-258,20-2 0,13 1 0,13 0-129,10 0 0,8 2-129,3 2 0,-3 0 0,-8 0-129,-11 0 0,-14 0-258,-14 2-258,-22-2-1419,-10 3-2451,-26-3-774,-17 2-387,-21-2-516</inkml:trace>
  <inkml:trace contextRef="#ctx0" brushRef="#br0" timeOffset="211050.0713">5120 13827 5805,'-48'39'5031,"25"-22"-387,3-4 0,4-13-2838,16 0-387,0 0-387,16-16-129,10-3-258,10-1-129,4-4 0,10 0-129,6 3 0,6 6-129,3 4 0,3 4-129,1 5 0,0 2 0,-1 0 0,-1 1 0,-3 0 0,-7-1-129,-2 0 129,-7 0-129,-7-4 0,-7-3 129,-4 0-258,-10 0 258,-4 6-387,-16 1-258,17 1-2322,-17-1-2193,-6 2 0,6-2-516,-12 9-516</inkml:trace>
  <inkml:trace contextRef="#ctx0" brushRef="#br0" timeOffset="212634.162">6936 14936 4644,'-23'-3'4773,"13"3"129,10 0-258,-12-3-2064,8-9-903,4 12-645,9-11-129,6 8-129,0 0-258,13 3-129,7 3-129,8 2 0,10 4-129,8 1-129,9-5 129,8 0 0,9-3-129,7-4 129,1-6-129,-1-1 129,0-5-129,-3 1 129,-7-4-258,-6 2 258,-10-1-258,-13 2 129,-10 4-258,-14-10-1677,-4 18-2451,-18-3-774,-9 5 0,-11 6-903</inkml:trace>
  <inkml:trace contextRef="#ctx0" brushRef="#br0" timeOffset="214338.2594">7032 15978 4644,'-23'5'5160,"13"-2"-258,-2-3 0,1 18-2580,-5-18-645,13 15-516,3-15-387,0 19-129,14-13-129,13-2 0,14-4 0,14-7 0,13-9 0,11 1-129,9-8 0,7 2-129,1 4 0,-5 5-258,-8 8 0,-9 4 0,-10 7-129,-9 7 129,-7 1-129,-13 2 0,-4-3-129,-9-14-1032,6 15-2709,-17-18-1290,-11 3-387,0 0-645</inkml:trace>
  <inkml:trace contextRef="#ctx0" brushRef="#br0" timeOffset="222266.7129">7952 18831 2967,'-27'49'5031,"27"-49"-258,-38 18-258,38-18-2967,0 0-129,0 0-387,-8-46-129,8 46-516,0 0 0,53 0-129,-12 0 0,9-3 0,15-2 0,11-17 0,14-2-129,9-6 258,15-28-387,9 9 129,6 7 0,8 10-129,4-10 129,4 6-129,3 12-258,-1 2 258,-4 14-1806,2-8-2580,-8-18-516,-22-38-387,-12 11-258</inkml:trace>
  <inkml:trace contextRef="#ctx0" brushRef="#br0" timeOffset="233035.3288">12173 3507 774,'-83'65'387,"51"-32"-1547</inkml:trace>
  <inkml:trace contextRef="#ctx0" brushRef="#br0" timeOffset="233426.3512">12316 3341 7224,'10'-25'4257,"-10"25"0,-7-12-1161,-5 17-2193,-12 7-516,-7 11-258,-7 9-129,-7 6-129,-4 11 0,-7 5-129,0 4-129,-2-5-774,15 8-1677,-1-13-1161,10-3 0,8-13-387</inkml:trace>
  <inkml:trace contextRef="#ctx0" brushRef="#br0" timeOffset="233750.3697">11886 3585 4128,'0'-68'4386,"-7"39"-387,1 16 0,-12 3-2451,8 18-516,-9 11-645,3 10-129,-1 8-258,2 4 129,2 6-129,1 0 258,4-3 0,5-3 129,3-8 0,8-2 129,10-14 258,12-5-258,8-12 0,11 0-258,7-1-1419,-4 1-2967,1 0-387,-9 5-774</inkml:trace>
  <inkml:trace contextRef="#ctx0" brushRef="#br0" timeOffset="265018.1581">13626 10048 20769,'13'210'258,"-10"-60"129,-4 29 129,-8 24 0,1 21-129,0 14 0,3 15 129,5 9-258,11 5 129,6 1 0,10 3-258,1-2 129,3 2-258,-1 3 129,-2-3-129,-9 8 129,-2 4-129,-9 5 0,-4 1 0,-2 1 0,-2-11 0,-2-4-129,-2-10 0,2-13 0,0-14-129,0-17 129,2-6-129,0-14 0,0-7 129,2-18 258,-2-10-774,3-10 516,2-18 0,5-21-129,-3-21-516,13-28-2193,-20-68-1935,32 35-258,-17-51 387</inkml:trace>
  <inkml:trace contextRef="#ctx0" brushRef="#br1" timeOffset="374996.4485">3635 8765 258,'28'-25'3225,"-14"21"258,-6-4-1935,1 2-258,-1 2-645,-8 4-258,15-7-258,-15 7-129,9 0 0,-9 0 0,12 9 0,-12-9 129,13 7 129,-13-7 129,17 8-258,-7-8 258,3 1-129,-2 2 258,5-2-258,-2 0 258,5-1-258,1 0 0,3 0 0,3 0 0,3-1 129,2 0-129,5 1 0,4-5 0,5-2 258,1 0-258,9-1 258,-1-1-258,5-1 258,5-2-129,3-1 0,2-2-258,7 8 129,3-2-258,6 4 0,2 5 0,6-3 0,1 3 0,2 0 0,2 0 129,-1 0-129,-2-4 129,2 2 0,-2-6 258,-1 4-258,1-3 258,0 4-129,-2-4 129,3 2-129,-4-1-129,2 0-129,-1 3-129,-3-1-129,-3 1-129,-7-2 0,-7 4 129,-11-3 0,-8 0 129,-11-1 0,-14 2 0,-6-4-2064,-5 2-1806,-1 0-387,-6-6-516</inkml:trace>
  <inkml:trace contextRef="#ctx0" brushRef="#br1" timeOffset="376157.515">7039 8628 2322,'0'0'3225,"0"0"129,13 0-2322,5 0-129,11 0 0,3-3-258,10 2 387,1-3-258,11 1 258,3-6-387,10 5 0,3-4-387,8 3 0,3-3 258,6 4-258,2-3 129,6 5 129,-2-2-129,8 2 0,-2-1-129,0 0 0,3-1-129,4 2 0,6-4-129,1 0 129,2 0-129,-1 0-129,1-4 129,5 0 0,-2 1 0,3-1-129,-4 1 129,3-1 0,0-3 0,0 3 0,2-1 0,-6 2-129,-4 0 258,0-2-129,-4 4 0,-6 0 129,-4-1-129,-5 4 129,-6-3 0,0 2-129,1 0 129,-1 2-129,-5-2 0,1 1 0,-7 1 129,2-4-129,-10 2 129,-3 0 0,-10-4 129,-10 4-129,-9-1 0,-7 2 0,-9 4-387,-12 0-2322,-8 0-2064,4 15-387,-14-11-645</inkml:trace>
  <inkml:trace contextRef="#ctx0" brushRef="#br1" timeOffset="379988.7341">13444 8673 774,'8'8'645,"-8"-8"-516,13 2 258,-6 0 258,-7-2 129,15 5 129,-7-2 0,4-3 0,2 0 0,3 0 129,2 0-516,2 0 0,4 0-258,0-3 0,5 3 258,-4-3-258,0 3 387,-2-1-258,0 0 129,-1 1-258,-1 0 129,-2 0 129,-2 0-258,0-2 258,1 2-258,-4-2 129,3 2 258,-5-5-129,2 5 0,-2-5 129,2 3-129,-1-2-129,3 3-129,2-4 0,4 3 0,5-1-129,4-2-129,7 1-129,3 0 129,5-1 0,6-1 0,4-4 129,6 2-129,1-4 0,12 3 258,0-1-129,5 3 0,2-3 0,3 7-129,-1 2 0,1 1 129,2 0-129,-3 0 0,0 3 0,1 3 0,2-3 0,0-1 0,4 1 129,2-3-129,-2 4 0,-2-4 0,1 0 0,-1 0 129,-6 0-129,-3 0 0,-9 1 0,-5 0 0,-7 0 0,-7 1 0,-5-2 0,-8 2 0,-4-1-129,-11 0 129,-4 2-258,-8-3-2064,-13 0-1806,10 5-258,-10-5-387</inkml:trace>
  <inkml:trace contextRef="#ctx0" brushRef="#br1" timeOffset="381040.7943">16600 8635 2967,'-6'14'3741,"18"-14"0,9-7-2322,9 7-129,1-6-387,14 5 129,-5-9-387,8 7-129,3-6 129,4 4-387,3-2-129,5 1-129,3-1 129,-1 2-129,10-3 0,-1 3 0,7-2 0,5 1 0,3-4 129,2 3 0,4-2 0,7 4 129,2-3-129,3 3 129,1-2 0,2 1-258,2 1 0,3 3 129,2-1-129,0 2 0,3 0-129,-3 1 129,0-2 0,0-1 129,-4 1-129,-3 1 0,-4 1 0,-3 0 0,-3 0 0,-2 0 0,0 7-129,-8-1-129,6 2-129,-4-2 258,6 2-129,-3-2 0,4-1 129,-2 0 129,3-5 129,3 4 129,-2-4 0,3-1 258,0 1-129,3 0 0,-5-3-129,6 0 0,-4 1-129,-1 0 0,-6-3-129,-5 3 0,-7-2-129,-10-1-129,-10 5-516,-18-2-2451,-10-2-1032,-12 1-387,-20-8-387</inkml:trace>
  <inkml:trace contextRef="#ctx0" brushRef="#br1" timeOffset="383160.9155">11384 8459 1935,'0'0'3612,"8"-17"-129,10 8-2580,0 3-903,6 1-516,0-4-258,6 3 258,0-3-129,3 1 516,1-1 258,1-2 516,6 2 258,-3-5 258,10 3 0,-3-5 0,7 2-258,3-2-129,5 3-258,-2-4 0,5 2-258,0-4-258,0 1 129,2-5 129,-1-1 0,-6-5 258,3 1-129,-6-7 129,1 2 129,-11-5-258,1 0 129,-7-3-387,-3 1 0,-2 0-258,-3-3 129,-3 2-258,-4-5 129,-2 1 129,-4-4-258,-5 1 258,-6-3 0,-5 0 0,-6-3-129,-8 3 129,-6-3 0,-5 5-387,-7-1 387,-7 1-258,-1 3 258,-5 0-129,-5 4 129,-10 0-129,0 0 0,-5 2 258,-5 5-129,-5-1 0,-2 3 0,-4 3 129,-5-2-129,0 3 0,-5-1 0,-2 2 0,-3 1 0,-3 2 0,-6 3 129,-4 0-129,-3 3 129,-4 0 0,-7 2 0,-3 3-129,-4 1 258,-4 1-258,-4 1 129,-5 2-129,-5 1 0,-2 2 0,-7 1 129,-3 3-129,-8 2 0,-9 0 129,-2 0-129,-4 2 0,-5 5 129,-4 1-129,5 0 129,-4 0 0,4 0-129,3-2 129,4 5 0,0-6 0,6 2-129,4 1 129,-1-2-129,0 1 129,1 1 0,1-1 0,0 0 0,0 3 0,3-3 0,1 1 0,0 1 0,8-1 0,5 1 0,6-2 0,9 1-129,0-3 0,8 2 129,10 0-129,4 3 129,1 2-129,6 4 0,2 0 0,7 9 0,5-1 0,-1 6 129,4 3-129,2 2 0,3 3-129,1 4 258,1 3-258,1 4 258,4 2-129,3 4 0,4 2 129,4 3-129,7 3 0,3 5 258,5-3-258,6 2 129,5 1-258,5 0 129,8 0 0,5 2 0,10-6 0,9 2-258,4 0 258,13-5-258,8 6 0,7-5 0,11-1-129,6-8 0,17 1-129,9-10 0,25 4-903,4-14-1935,21-4-903,15 0-516,10-6 258</inkml:trace>
  <inkml:trace contextRef="#ctx0" brushRef="#br1" timeOffset="384749.0064">14029 8674 3483,'12'12'4515,"-1"0"-387,-11-12-129,-7 5-3483,7-5-258,-18 8 258,4-3-129,-7-3 0,-3 0 0,-8 0-258,-4-2 129,-6 0 0,-2 2 129,-8-7-129,-2 0 0,-6-3 129,1 1 0,-2-4-258,1-2 258,-1-1-387,1-3 0,2-2 0,0-2-129,4-2 0,1-10-129,3 0 258,4-6-258,1-7 387,5-3-129,4-8 258,6 0-129,5-7 129,4 1 0,8-4-258,8 1 387,5 1-516,8 1 129,11 0-258,4 3 129,11-3-129,7 3 0,7 0 387,5 4-387,8 1 387,2 0-129,9 3 129,6 3 0,8 3-129,5 6 129,8-3-129,11 6 0,5 1 0,10 2 0,7 4 0,7 4 0,5-1 129,7 2-258,6 4 258,8 2-129,2 1 129,5 0 129,6 2-129,3-2 0,6 2 0,0 0 0,3 0 0,2-3 0,2 1 0,3 0 0,3-1 0,-3 0-129,4 1 0,-2 2 129,4 4-129,0 2 0,3 4 0,-2 0-129,0 4 129,-3 3 0,-2 0 0,0-1 0,-5 1 0,-5 0 129,-2 1-129,-5 4 129,-3 0 0,-2 1-129,2 3 0,-3 3 129,-3 0-129,-4 4 0,-5 4-129,-5 1 258,-11 4-129,-8 2 129,-11 2-258,-12 0 258,-10 2-129,-10 8 129,-13 0 129,-10 5-258,-9 2 129,-6 6-129,-7 2 0,-2 5 0,-3 6 0,-4 2-129,0 2 0,-2 0 129,2-1 0,-8-2 129,-5 1-129,-8-2-129,-14-5 129,-8-2-129,-17 1 258,-18 3-258,-20 2 0,-17 3-129,-18 1-129,-17-1-129,-17 11-774,-30-15-2064,-10 9-1419,-27-6-258,-20-12-645</inkml:trace>
  <inkml:trace contextRef="#ctx0" brushRef="#br1" timeOffset="392208.433">15820 10887 29799,'3'105'258,"1"-35"0,7 16 0,2 6-129,2 1 0,0 0-387,0-10-258,-2-3-387,-9-25-774,9-1-2838,-13-23-645,-2-10-129,-8-21-387</inkml:trace>
  <inkml:trace contextRef="#ctx0" brushRef="#br1" timeOffset="392464.4477">15762 11105 8256,'-28'-186'5160,"22"114"0,1 1-387,10 25-2451,7-2-903,16 20-516,7 2-258,15 15-258,2 8-129,5 6 0,-6 18-258,-5 12 129,-15 14-129,-13 9-129,-18 9 258,-19 1-258,-15 1 258,-9 0-387,-1-6-258,-4-17-1161,15 6-2322,0-21-1032,18-4-258,7-11-387</inkml:trace>
  <inkml:trace contextRef="#ctx0" brushRef="#br1" timeOffset="393036.4804">16017 11523 12900,'48'13'5547,"-19"-21"-645,11-6 0,-3-13-4128,6 1-258,-6-6-258,-5 2-129,-8-5-129,-9 6 0,-10 2 0,-6 1 0,-13 11-129,-10 5 129,-5 10 0,-3 12 0,3 17 0,1 6 0,9 8 129,10 7-129,9-3 0,12-2 129,12-8-258,7-7 258,5-14-258,2-9 129,2-7 0,-3-11-129,-1-11-129,-7-7 129,-2-6 0,-3-3-129,-2 0 129,-4 4 0,-1 6 129,-5 7 0,-2 12 129,0 9 0,-1 9 0,-4 14 129,3 3-129,0 2 129,-1-1-129,1-3 129,-1-3 0,-2-5-129,-5-16 129,0 0-129,0 0 0,3-6-129,-3-20 258,-3-9-258,3-3 0,3-4 0,4 1 0,3 1-129,8 4-129,0 6-387,7 21-774,-10-8-1677,15 17-1677,-10 0-516,6 7-258,-7-4-387</inkml:trace>
  <inkml:trace contextRef="#ctx0" brushRef="#br1" timeOffset="393165.4878">16879 11255 12126,'11'37'5289,"-5"-8"-258,-6-3 0,5 13-3741,-2-9-774,3-2-1032,9 10-2709,-8-19-1806,9-1 0,-3-15-645,8-3-258</inkml:trace>
  <inkml:trace contextRef="#ctx0" brushRef="#br1" timeOffset="393306.4958">17008 11006 11094,'-13'-44'4773,"13"44"-645,-9-2-2580,4 7-5805,5 11-516,7 6-258,1 0-258</inkml:trace>
  <inkml:trace contextRef="#ctx0" brushRef="#br1" timeOffset="393541.5093">17074 11327 10191,'12'80'5160,"-4"-52"-516,10-2 258,-1-16-3870,12-1-387,0-9-129,2-12-129,-1-5-129,-3-4 0,-6-1 129,-6 2-129,-9-4 129,-6 7-258,-8 5 129,-9 7-129,0 5-258,-4 0-774,12 14-2451,-9-8-1548,14 5-258,4-11-516,7 12-387</inkml:trace>
  <inkml:trace contextRef="#ctx0" brushRef="#br1" timeOffset="393792.5236">17443 11347 11739,'24'32'5289,"-14"-21"-258,8 4-258,2-10-3870,10-1-387,4-4-387,4-9 129,-4-4-129,-3-6-129,-9 1 129,-9-2-129,-13 3 0,-14-3 129,-13 6-129,-9 2-129,-5-3 129,-3 6-129,8 4-129,-1-5-516,12 10-903,-2-14-2193,16 6-1032,3-9-258,8-1-516</inkml:trace>
  <inkml:trace contextRef="#ctx0" brushRef="#br1" timeOffset="394168.5451">17522 10829 7611,'17'-43'5160,"-17"43"-129,9 11-129,-2 31-2709,-7 1-645,15 15-516,-2 2-129,10 4-387,7-5 0,9-5-387,4-9 129,6-17-129,1-11-129,4-12 0,-2-8 129,-3-14-129,-6-7-129,-7-7 258,-7-2-258,-8 0 129,-9-4 0,-12 15 0,-9 9 0,-13 11 129,-8 5-129,0 15 0,-1 14 129,7 4 0,8 11 0,11-4 129,8-4-129,19 0 0,11-11 0,11-6-129,2-3-387,-3-16-1419,12 12-1935,-14-15-1677,0 0-129,-4-9-516,1-2-516</inkml:trace>
  <inkml:trace contextRef="#ctx0" brushRef="#br1" timeOffset="394853.5843">18831 10981 12513,'10'-19'5418,"14"19"-258,5-7-387,17 7-3999,8-3-516,6 1-258,2-1-387,-11-2-903,2 9-2838,-22 1-1032,-13 11 0,-18 0-774</inkml:trace>
  <inkml:trace contextRef="#ctx0" brushRef="#br1" timeOffset="395019.5938">18996 11214 12126,'25'12'5547,"10"-17"-516,1-10-129,13 3-4257,-1 3-903,0-8-2709,5 9-2064,-3-1-129,6 3-516,-4 0-258</inkml:trace>
  <inkml:trace contextRef="#ctx0" brushRef="#br1" timeOffset="395312.6106">19675 10553 12126,'6'-94'5289,"14"54"-129,10 17-387,8 9-4257,10 14-129,3 12-129,-3 22 129,-10 14-258,-7 12 258,-13 13-258,-10 10 129,-9 3 0,-13 0-258,-3-2 129,0-3-258,0-10-129,4-8-645,9 2-903,-6-28-2322,10-4-1161,0-14-258,0-19-516</inkml:trace>
  <inkml:trace contextRef="#ctx0" brushRef="#br1" timeOffset="395471.6197">19759 10971 12255,'-10'-33'5418,"23"28"-258,16-7-129,18 5-4257,14 0-516,12 0-1419,11 7-2838,-12 0-1161,-7 10-387,-17 1-516</inkml:trace>
  <inkml:trace contextRef="#ctx0" brushRef="#br1" timeOffset="395940.6465">15382 10389 7611,'-65'5'5160,"35"21"-387,9 23-129,-3 12-3354,21 30 0,0 13-516,6 28 0,5 16-129,7 12-258,2 7 0,1 1-129,2-4-129,-4-10-129,-1-11-387,-2-30-129,1-14-903,-13-37-2322,5-21-1032,-6-41-387,0-5-258</inkml:trace>
  <inkml:trace contextRef="#ctx0" brushRef="#br1" timeOffset="396384.6719">15215 10807 3999,'36'-68'4128,"16"34"-387,19-6 0,31-3-3483,29 1-129,24-2 129,24-3 0,19-3 0,20-2 0,18 0 129,20 0-129,13 0 0,16 6 387,8-2-258,11 9 0,3 1-129,3 10 0,-12 5-129,-8 8 0,-15 2-129,-20 9 0,-22 2 0,-18 10 258,-28 15 0,-17 18 258,-32 15 258,-20 30-129,-32 19-129,-17 20 129,-25 16 258,-16 16-645,-16 6 129,-9 4-258,-5-4-129,-11-15 0,-2-9 0,-4-14-258,-3-8-516,-13-18-774,1-5-2580,-17-21-516,-6-7-387,-13-15-129</inkml:trace>
  <inkml:trace contextRef="#ctx0" brushRef="#br1" timeOffset="396801.6957">15331 12894 10320,'155'-15'5031,"-34"-5"-516,27-5-387,33 2-4257,16-4-129,24 1-129,17 2 0,19 7 0,5 0 0,13 6 0,4 2 258,0 2 258,2 5 258,-7-3 0,-1 5 258,-18-2-129,-6 2 129,-13 0-129,-8 0-516,-9 12-2838,-18-10-1677,-20 3-516,-19-5-387,-21-8-516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39:00.2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20513 2735 8256,'5'-29'5160,"-5"29"0,0 0-645,9 17-3225,-9 4-516,3 9-258,-3 4-258,0 7-129,-2 10-387,-8-10-903,5 21-3612,-7-9 0,4 11-516,-3-3-516</inkml:trace>
  <inkml:trace contextRef="#ctx0" brushRef="#br0" timeOffset="788.0451">18248 2767 7611,'1'-12'5160,"1"19"-387,-5 4-258,1 25-3354,-5-6-645,4 11-387,3 8-1161,-3-8-2580,3 10-1032,0-3-387,0 6-387</inkml:trace>
  <inkml:trace contextRef="#ctx0" brushRef="#br0" timeOffset="1825.1044">15834 2696 8127,'0'0'5031,"0"15"-129,-3 12-258,3 21-3483,-3 3-774,1 5 129,2 13-3225,-6-17-1677,6 3-387,-5-7-516,3-1-516</inkml:trace>
  <inkml:trace contextRef="#ctx0" brushRef="#br0" timeOffset="2524.1444">13452 2817 10062,'-11'-24'5289,"9"34"-516,2 24 129,0-7-3870,3 17 0,0 1-774,-3 0-903,0 19-3741,-11-1-516,-9 10-645,-14 9-516</inkml:trace>
  <inkml:trace contextRef="#ctx0" brushRef="#br0" timeOffset="57799.306">9176 10320 6966,'-54'8'4902,"32"-5"-129,9 3-645,-3-6-2709,16 0-903,20 8-129,13 0 0,9-6-258,16 5 129,11-3-129,14-1 0,6-1-129,5-1 0,-2-1 0,-1 0 0,-5-3 0,-10-5 0,-7 1 0,-11-2 0,-10 4 129,-9-4-129,-8 4 0,-8 3-129,-5 2-258,-18 0-2322,16 0-1677,-16 0-516,0 0-774,9 7 516</inkml:trace>
  <inkml:trace contextRef="#ctx0" brushRef="#br0" timeOffset="58475.3446">11362 10494 5031,'-69'-4'4902,"42"3"-387,4-3-129,15 4-3096,8-11-387,20 6 0,15-7-258,20 2-129,11-9 129,20 3 0,10-9 0,15 5-258,2-2-129,5 3 0,-2 3-129,-4 3 0,-7 4-129,-15 6 0,-13 3 0,-15 0-129,-18 5 0,-17 4-129,-16 4-387,-11-13-2193,-14 23-1935,-14-13-387,0 0-258,-5-3-258</inkml:trace>
  <inkml:trace contextRef="#ctx0" brushRef="#br0" timeOffset="59199.3861">13470 10366 2709,'-84'-14'3999,"46"2"-258,13 7-774,-1-7-516,15 12-516,-4-5-516,15 5-387,0 0-258,25 17-258,3-9 129,17 6-258,10-5 129,16 2-129,11-6 129,14-2-129,7-3 0,10-1 0,3-7-129,2-2-129,-6-2 0,-5 1 0,-10-1 0,-12 4-129,-13-1-129,-20 5 129,-16 2-129,-17 1-258,-19 1-516,0 0-387,-11 17-2967,-13-6-516,0 3-645,0-1 129</inkml:trace>
  <inkml:trace contextRef="#ctx0" brushRef="#br0" timeOffset="59770.4187">15407 10411 4128,'-59'0'5031,"40"0"-387,3 0-387,16 0-2322,0 0-645,28-8-258,9-1-258,19 6-258,15-3-129,22 3-129,18-5 258,14 3-258,9-2-129,8 2 129,-1 0-129,1-1 0,-8 0 0,-17 3-129,-15-1 129,-17 2-129,-19 2-129,-19-1-129,-13 1-387,-23-1-2709,-11 1-1290,-7 0-516,-20 0-645,-7 1 129</inkml:trace>
  <inkml:trace contextRef="#ctx0" brushRef="#br0" timeOffset="66370.7962">3589 13122 7353,'-70'7'4515,"50"-6"129,5-2-516,15 1-2709,3-18-516,22 8-129,12-4-258,17-1 129,11 1-258,14 2-129,8 0-129,14 7-129,7 5 0,0-3 0,0 3 0,-5 0 0,-3 0-129,-9 0 0,-5 0-129,-18-8-903,-3 2-3225,-15-5-387,-14-1-129,-10-1-774</inkml:trace>
  <inkml:trace contextRef="#ctx0" brushRef="#br0" timeOffset="68278.9054">5887 13031 1548,'-14'-14'4257,"3"4"645,11 10-516,-14 4-1548,4-4-516,10 12-903,0-12-387,1 15-258,4-12-258,16 2 129,5-5-258,14 0 0,6-6 0,6 1-129,7 0 0,6-1-129,-3 3 0,5 1 0,-7 2-129,-3 2 0,-4 3 0,-5-1 129,-8-1-129,-3 0 0,-6-3 129,-4 0 0,-3-7 129,0-1-129,-5-7 0,-1 4 0,-3 0 0,-2 4 0,-2 6-258,-11 1-387,14 14-2451,-14-3-1806,0 9-129,0-5-645,0 2-258</inkml:trace>
  <inkml:trace contextRef="#ctx0" brushRef="#br0" timeOffset="69014.9475">7173 12934 8256,'-21'0'5031,"11"0"-258,10 0-129,-16-5-2709,16 5-645,10-1-387,9 1-258,3-3 0,7 3-129,6 0-129,4 0 0,3 0-258,-1 0 0,-1 0 0,-6 3 0,-5 3-129,-1 0-129,-5 5 0,-5-5-774,4 17-2322,-13-16-1935,5 1 0,-4-6-645,5-2-387</inkml:trace>
  <inkml:trace contextRef="#ctx0" brushRef="#br0" timeOffset="71879.1113">8328 13124 4386,'20'-15'4773,"-7"15"-516,2-1 0,6-3-2451,12 5-516,2-1-129,16 0-516,3-4 0,15 4-129,4-7-129,7 4 129,-2-4-387,8-1 0,-5 2-129,-2-4-129,-2 8-387,-9-9-258,8 11-3225,-13-1-645,0 1-258,-8 0-645</inkml:trace>
  <inkml:trace contextRef="#ctx0" brushRef="#br0" timeOffset="72887.169">15720 13026 5160,'-8'-7'4386,"15"11"0,6 6-258,12 12-2580,-2-7-645,17 7-258,3-2-129,14 2 129,6-9-258,14-1 0,14-9-258,14-3 0,14-15 129,9-3-129,17-14 129,9-1 0,8-2 129,5 4-129,1 4 0,-5 9-258,-10 12 0,-9 6-258,-14 18-387,-19 5-129,-8 15-1290,-27-11-2322,-12 4-387,-18-7-258,-12-11-387</inkml:trace>
  <inkml:trace contextRef="#ctx0" brushRef="#br0" timeOffset="75766.3336">19961 11821 10191,'-23'-31'5160,"12"4"-387,2 6 0,-1-11-3354,9 3-645,1-6-258,9 3-129,5 3 0,9 9-129,3 12 129,5 8-258,0 12 0,-3 15 0,-5 12 129,-6 11-129,-10 4-129,-7 5 0,-12 0 0,-10-1 129,-9-4-129,-6-4 0,-1-8-129,0-10 0,1-6 129,7-11 0,6-2 0,11-6 0,13-7 0,-6 13 129,12-3 0,11 0 0,5 4 0,3 3 0,5-2-129,-2-1-129,5 0-387,-3-14-1548,5 3-2193,-10-3-903,0-4-129,-7-14-774</inkml:trace>
  <inkml:trace contextRef="#ctx0" brushRef="#br0" timeOffset="76259.3618">20357 11089 10836,'10'-60'5289,"-10"43"-129,0 17-129,0 0-3999,0 29-129,0-2-387,0 6 0,1 5-258,5-5 0,0-1-129,3-3 0,4-9 129,2-5-258,3-7 129,-2-3-129,4-5 0,0-1-129,0-7-129,-5-4-387,2 4-387,-9-8-387,8 13-1161,-16-16-1161,9 12-387,-9-15 516,2 11 1806,-2-6 1032,0 2 1290,0 15 645,-4-27 1290,4 27 1290,0 0 645,0 18-1032,-13 0-1419,11 16-645,-5 3-516,3 10-258,0 6-387,3-2-129,1 4-774,0-15-1806,8 7-2451,-5-7-258,7-6-387,0-9-516</inkml:trace>
  <inkml:trace contextRef="#ctx0" brushRef="#br0" timeOffset="76464.3736">20740 11717 11094,'38'-5'5934,"-15"-10"-645,12 8 0,-5-4-2838,6-1-2193,3 4-258,-5-1-774,2 14-2322,-17-4-2193,1 15 0,-16-3-258,-4 12-516</inkml:trace>
  <inkml:trace contextRef="#ctx0" brushRef="#br0" timeOffset="76623.3827">20846 11922 14448,'20'13'5676,"-4"-18"-129,10 1-516,-2-7-4257,2-1-1161,11 10-3612,-9-6-1161,3 6-516,4 0-387</inkml:trace>
  <inkml:trace contextRef="#ctx0" brushRef="#br0" timeOffset="77215.4165">21568 12005 6966,'-13'-12'5160,"15"-2"0,6-15-129,7 2-2193,-5-18-1290,13 1-516,-1-10-258,4-1-258,1-3-258,-2 6-258,-5 6 0,1 13 129,-8 11 0,-3 22-129,-4 9 0,-4 25 258,-2 7-129,0 12 129,0 4-129,2 2 0,3-6-129,-1-7-129,5-8-258,-4-14-516,10 5-1548,-15-29-1806,18 4-903,-8-15-129,8-9-516</inkml:trace>
  <inkml:trace contextRef="#ctx0" brushRef="#br0" timeOffset="77539.435">22105 11226 11481,'21'-61'5418,"-21"61"-258,-4 29-129,-3 23-3741,-9 11-516,7 14-258,2 5 0,5 5-129,6-4-129,12-3 0,8-8 0,6-15 0,6-13-129,3-12 0,-1-8-129,-3-15 129,-4-6-129,-11-6 0,-4-13 0,-11-6 0,-5-3 0,-16 1 0,-5 1-129,-8 3 129,-5 8-129,-3 5-258,7 10-1419,-7 1-2193,16 15-1419,1-1-129,17 9-516,3-4-516</inkml:trace>
  <inkml:trace contextRef="#ctx0" brushRef="#br0" timeOffset="78882.5119">21733 13176 9546,'-6'29'5289,"6"-29"-258,0 0 0,-6-14-3612,8-7-387,0-19-258,6-3-258,-4-15-129,6-6-258,-3-8 129,0-3-258,-3 3 129,1 10 0,-1 14-129,-3 14 0,-1 34 129,0 0 0,0 21 0,0 24 0,2 9 0,4 8 0,1 1 0,9-10 0,-3-12-129,8-9 0,0-17 0,3-11 0,-1-12 0,-1-20 0,-1-9 0,-4-8 0,-3-11 0,-4-4 0,-4 2 0,-5 0 129,1 9-129,-2 13 0,1 14 129,-1 22 0,0 13-129,4 22 129,1 14 0,3 7-129,3 9-129,2 0-129,2-1-387,1-15 0,4-3-387,-4-18-129,9 1-258,-10-24-258,10 2 0,-14-18 258,9-2 387,-10-9 645,1 2 645,-1 4 258,-6-6 516,5 20 516,-9 2 0,16-1 0,-16 1-258,22 3-387,-6-1-387,6 2-258,-1-4-129,1 0 0,-3-9-129,1-2 0,-5-2 0,-5-1 0,-5 1-258,-5-4-258,0 17-1290,-19-33-1677,9 18-1548,-11-12-258,5 6-516,-4-11-129</inkml:trace>
  <inkml:trace contextRef="#ctx0" brushRef="#br0" timeOffset="79072.5227">22135 12566 10062,'-11'-5'5418,"16"1"-258,5-13 129,8 13-3741,2-14-774,4 6-774,6 12-2451,-7-7-2322,1 8-258,-3 6-516,2 16-645</inkml:trace>
  <inkml:trace contextRef="#ctx0" brushRef="#br0" timeOffset="79470.5455">22510 12784 13029,'61'-7'5160,"-30"-10"-129,9 5-129,-6-5-4515,-1 3-129,-5-1 0,-9 2-258,-10 4-129,-9 9 129,-5-3-129,-12 6 0,-3 13 0,-4 4 0,4 10 0,4 11 129,7 2 129,8 9-129,5 3 0,11 0 258,9 1-129,4-3 0,1-7 129,1 0 0,-7-9 0,-3 1 0,-13-6 129,-7-1-387,-6-5 129,-11-2-258,-5-4 0,-6-3-258,3-2-903,-5-21-2064,12-3-1806,-5-13-387,12-4 0,1-15-774</inkml:trace>
  <inkml:trace contextRef="#ctx0" brushRef="#br0" timeOffset="79883.5691">22804 12910 8256,'45'-94'5289,"-23"40"-129,-4-8-387,-1 6-1548,-7-15-2580,0 3-387,-6 0-129,-4 8-258,-7 13 0,-5 20 129,-4 17 129,-1 22 0,-1 25 129,4 21 129,4 13 0,7 6 0,3 0-129,9-5 129,8-11-129,6-18-129,3-11 0,4-19-129,-1-12 129,1-5-129,-4-14 129,-2-8-258,-3-2 129,-4-2 0,1 1-129,-5 6 129,-1 6 0,-2 10-129,1 7 129,-4 7 129,4 13-129,-1 6-129,-2 9-258,-4-11-1032,11 20-1935,-15-18-1677,5-2-516,-5-11 0,5-1-774</inkml:trace>
  <inkml:trace contextRef="#ctx0" brushRef="#br0" timeOffset="80031.5776">23192 12228 12900,'0'-51'4644,"0"51"-2451,0 0-2193,0 0-4902,8 14-516,3 9-129</inkml:trace>
  <inkml:trace contextRef="#ctx0" brushRef="#br0" timeOffset="80252.5902">23357 12573 12771,'4'29'5289,"-4"-29"-129,0 27 0,0-17-4128,5 9-387,1-6-129,5 0-258,5-1-258,3-4 0,0-5-129,-2-3-387,8 2-1290,-18-14-2193,7 3-1032,-10-13-387,-2 0-387,-2-9-387</inkml:trace>
  <inkml:trace contextRef="#ctx0" brushRef="#br0" timeOffset="80542.6068">23476 12102 14061,'5'70'5547,"-5"-20"-258,3 13-387,-2-4-4128,9 7-387,-5-9 0,4-11-258,-1-11-129,4-9 0,2-12 0,3-11 0,-2-3-129,-2-15 258,2-1-129,0-4 0,-4 4 0,5 3 0,2 7 129,-3 6-129,0 6 0,3 9-387,11 19-1677,-11-16-2064,14 9-1419,-13-6-129,6 4-774</inkml:trace>
  <inkml:trace contextRef="#ctx0" brushRef="#br0" timeOffset="80834.6235">23900 11933 10707,'26'-14'5547,"-7"28"-129,-9 17-258,7 26-3741,-6 9-645,2 17 387,-8 6-516,-1 3-129,0-2-258,-2-2-387,0-12-129,1-16-387,7-7-645,-4-30-2451,11-6-1419,-5-17-387,6-10-129,-3-20-516</inkml:trace>
  <inkml:trace contextRef="#ctx0" brushRef="#br0" timeOffset="81339.6524">24172 12375 11223,'-19'-38'5418,"-2"27"-645,3 12 129,-14 4-3741,14 21-129,0-1-516,5 6 129,11 4-258,4 3-129,8-4 0,8-5 0,8-5 0,6-7-258,3-7 129,-1-6-258,8-4 129,-14-9 0,5-7-129,2-5 129,-7-6-129,-4-4 129,0-4 0,-20-1 0,-8 6 0,4 5 0,-10 9-129,-16 11 129,8 5 129,-8 17-129,-5 12 129,12 4-258,10 6 258,3 0-129,-1-2 129,7-5-129,19-9 0,4-6 0,11-10-129,-5-7 129,-5-10 0,14-11 258,-38 21-129,63-49-129,-55 23 0,-8 26 258,0 0 0,48-49 129,-48 49 0,0 0-387,45 20 0,-45-20 130,0 0-130,40 58-1549,-40-58-1805,0 0-1419,15 55-774,-15-55-129,-30 3-1161</inkml:trace>
  <inkml:trace contextRef="#ctx0" brushRef="#br0" timeOffset="81500.6616">24529 12039 14190,'42'-31'1935,"-42"31"-1548,40-12-387,-40 12-5418,0 0-516</inkml:trace>
  <inkml:trace contextRef="#ctx0" brushRef="#br0" timeOffset="82150.6988">24737 11832 13932,'61'84'5418,"-47"-21"-129,-16 17-129,2 2-4128,-5 12-258,5-10-516,-8-3-129,4-10 0,4-9-258,0-13 0,0-49-129,0 67 0,0-67-129,0 0 0,0 0 129,0 0-129,0 0 0,0 0 258,0 0 0,0 0 0,0 0 0,0-59 129,0 59 129,0 0 0,17-50 129,-17 50-129,0 0 129,0 0-129,58-53 0,-58 53 0,41-34 0,-41 34-129,38-51 0,-38 51 129,30-54-129,-30 54 0,0 0 0,-2-55 129,2 55 0,0 0 0,0 0 129,-18 61-129,18-61 0,0 75 0,0-75 0,2 75 0,-2-75-258,0 0 129,0 0 0,39 34 0,-39-34 0,0 0-129,44-53 129,-44 53 0,0 0 0,42-68 0,-42 68 0,0 0 129,0 0-129,41-15 258,-41 15 129,0 0-129,39 56-128,-39-56-130,0 0-517,32 66-2192,-32-66-1548,47 5-1290,-47-5-387,0 0-387</inkml:trace>
  <inkml:trace contextRef="#ctx0" brushRef="#br0" timeOffset="92834.3099">3483 13329 516,'11'-5'3741,"4"-1"129,-2 0-129,-1 1-1548,9 5-774,1-2-387,8 2-516,3 0-258,7 2-129,4 3-129,3-2-258,10 5-129,2-5-129,11 0-129,2-3-129,8 5 258,-2-5 0,10 0 129,2-1 129,2-1 387,4 0 129,0 1 258,1 1-129,3-2-129,7 0-129,5 0-129,4-4-516,8 2-903,2-4-516,7 1-516,6-3 0,0 3 516,2-5 516,4 5 645,0 0 774,-1 4 1290,5 3 516,-1 0 516,2 0-258,3 5-387,6 4-516,2 2-1032,3-2-1161,5 1-1032,7 0-1161,-4-4-258</inkml:trace>
  <inkml:trace contextRef="#ctx0" brushRef="#br0" timeOffset="93358.3398">10051 13433 516,'332'9'2838,"-167"-6"-516,3 2-387,-2-4-645,-3 2-258,5 0-645,-33-3-258,33 0 129,4-2-258,6-3-258,2 0 516,3-2-258,3 2-258,0-5 0,0 5-516,-1-3-258,1 2-645,-5-2-129,-4 1 0,1-2 129,-3 1 516,-4 3 904,0-3 772,-3 4 517,-2 0 516,-1 1 258,1 2 0,-4 1-258,-1-1-516,1 2-774,-2-1-258,-2 0 0,-1 0-129,-4 0 0,-4 0 258,-3 0 258,-7 0 129,-1 0 258,-6 1 129,0-1 129,-2-5-129,1 3-258,-3-5 129,6 2-258,1-3-258,0-1 129,-1 1-387,-3-2-258,-2-1 0,-4-1-258,-3 4-516,-11-6-645,0 4-645,-9-4-129,-3 0-387,-4-1 129,-7-2 903</inkml:trace>
  <inkml:trace contextRef="#ctx0" brushRef="#br0" timeOffset="94332.3955">19026 13134 645,'141'-59'1806,"-78"24"645,-8-3 258,-4-4-258,-6-5-516,-5 4-645,-7-4-645,-5 1-645,-9-2-129,-8-1-258,-3 0 129,-8-3 0,-3-1-129,-8-3 258,-7-2 0,-5-6 129,-7 4 129,-4-5 0,-10 2 129,-3 0-129,-9 1 129,-6 3-129,-7-2 0,-4 4-258,-5 1 0,-5 1-129,0 1-516,-9-6 129,-5 7 0,-4-8 0,-5 4 0,-11 0 387,-8 2 258,-6 1-129,-10 1 387,-3 10-129,-5-2 387,-6 7-387,-5 4 0,-1 4-258,-6 1-129,-6-1-129,-5 7-129,-8-2-129,-1 5 0,-10 0 129,-4-1-258,-4 4 387,-4 0 129,0 2 516,-5 3 516,-3 2 0,-2 1 129,-3 6 129,-6 1 258,-4 5-129,-6 4-129,2 7-129,-11 2-387,2 5-129,-8 5 258,4-2-387,-5 4 129,5 1-258,2-1 258,-2 0-258,4-2 129,-1 2-129,4-6 129,0 5-129,-1-7 129,2 2 0,-2-1 129,6-2-129,4-2 0,5-4 0,9-1-129,7-3 0,3-1 0,7-4 0,8-1 0,4-3-129,2 0 0,1 0 0,1 2 0,-1 0 0,1 1 0,0 4 0,-2 5 0,0 5 0,3 4 0,-1 4 0,1 1-129,3 1 0,3 2-129,5-2 129,7-2-129,3-5 0,6-3 129,6-4-258,9-1 258,3-3 129,7 1 129,3 0 129,5 4-129,7 4 0,8 5 129,7 8 0,9 7-258,7 10 0,11 13-258,7 6-516,15 20-258,5 0-774,15 15-258,0-1 0,15 9 0,6-7 258,13 7 258,8-7 903,18-6 1290,13-3 516,14-5-387,23-1-2451,22-14-387,30 0-258</inkml:trace>
  <inkml:trace contextRef="#ctx0" brushRef="#br1" timeOffset="148582.4985">12453 3906 1,'32'3'3869,"-9"-3"-386,6-5 129,1 0-2193,10 5 0,-3 3-903,8 7-516,0-1 258,7 4-387,4-2 258,7-1-258,7 1 387,9-5-387,12-2 258,12-1 258,12-5-258,12 2 258,6-7-258,12-3 387,10 0-129,11-2 129,7 0-516,6 2 387,9-1-258,10-1 0,9 4 0,6-2-129,10 2 0,9-1 129,9-3-129,5 0 129,9 0 129,4 2-258,9-2 129,1 4 0,4-1 0,2 7-129,1-2 0,4 3 0,-1 1 0,2 4-129,2 4-129,1-3 0,-1 4 0,0-1 129,-7 3-129,-3-1 258,-2 2 0,-9 0 0,-6 0 258,-11 3-129,-12-1 387,-11 2-387,-15-3 258,-16 3-258,-24-2-129,-22-5-1290,-22 3-2580,-25-4-516,-26-8-387,-24 0 1</inkml:trace>
  <inkml:trace contextRef="#ctx0" brushRef="#br1" timeOffset="149311.5402">12562 3777 5160,'131'8'4902,"-38"-5"-516,15-6-258,21 3-3225,18-2-516,20 1-258,20 1-129,16-2-258,21-1 129,13-8-129,16-1 129,14-8 129,14-4 0,15-7 129,15-5 129,12 2 0,14-5 129,13 3-129,9-4 0,11 6 0,7 4 0,8 3-258,4 9 129,2 5-258,-7 5 129,-5 6 0,25 2-129,-47 10 129,22 8 0,-48 2-129,-17 8 129,-20 2-129,-23 4 0,-24-2-774,-56 9-3096,-5-7-774,-74-22-645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42:38.7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14155 6053 774,'-36'-3'4128,"20"0"-129,6 3-1161,-3-2-774,13 2-774,0 0-516,0 0 0,16-7-258,2 7-258,7-3 129,7 2-129,8-3 129,7 3-258,7 1 129,6 0-129,12 0-129,8 2 129,10 3 0,10 5-129,10-1 129,13 3 0,9-2-129,9 1 129,7-3 0,6-1-129,7-7 129,1 0-129,11-9 129,1-6 0,2-4 0,6 0 0,1-6 129,-3 4 0,-4 1-129,0 5 0,-12 1 0,-11 7 0,-12 2-129,-11 5 0,-17 5 0,-12 2-129,-14 3 129,-15-2-258,-9 11-1677,-20-9-2451,-10-2-387,-15-5-516</inkml:trace>
  <inkml:trace contextRef="#ctx0" brushRef="#br1" timeOffset="7956.4551">12013 7351 1806,'-46'0'4902,"29"1"-258,4-1 0,13 0-2838,0 0-129,10-1-387,12-8-129,20 7-387,6-6-129,14 4 0,10-5-258,9 3 0,0 3-129,0-3-258,-6 1 129,-5 2-258,-10 3 0,-10 0-129,-10 7-774,-16-3-2580,0 8-1290,-11 0-387,5 5-645</inkml:trace>
  <inkml:trace contextRef="#ctx0" brushRef="#br1" timeOffset="8444.483">13389 7314 1161,'-13'-8'4644,"10"-3"258,16 8-387,14-8-2580,27 11-258,5 0-387,18 0-129,-1-6-129,10 5-258,-6-3-258,-4 1-258,-10 3-258,-13 0-774,0 8-2967,-22-1-1032,-3 5-516,-5-4-387</inkml:trace>
  <inkml:trace contextRef="#ctx0" brushRef="#br1" timeOffset="8980.5136">16163 7420 2580,'-32'-21'4773,"23"13"-129,9 8-129,0-14-2580,20 14-645,7 0-258,17 1-129,8 0 0,17 3-387,9-2 0,9-1-258,3 2-129,-1-1 0,-4 0-129,-10 1-129,-11 8-387,-20-9-2451,-8 15-1677,-15-1-516,-11 3-516</inkml:trace>
  <inkml:trace contextRef="#ctx0" brushRef="#br1" timeOffset="15311.8758">4691 2142 8385,'-7'-75'4773,"7"48"-129,0 1-258,0 26-2967,0 0-387,10 0-516,-4 15 0,1 11-387,1 6 258,2 2-387,0 8 129,1-1-129,2-6 0,0-6 0,-1-7 129,2-7 0,-4-11 0,3-6 0,-1-20 129,1-12-129,-1-8 0,3-8 258,0 0-258,-2 1 129,0 16-129,-1 12 0,-2 17 0,-4 14 0,0 19 129,0 17-258,0 2 0,3 9-129,4-5 0,0-9-516,7 1-387,-7-22-1935,10 17-1806,-9-20-516,3 5-129,-6-11-516</inkml:trace>
  <inkml:trace contextRef="#ctx0" brushRef="#br1" timeOffset="15493.8862">5160 2410 9804,'13'1'5547,"-13"14"-645,0 6-516,0-4-2838,0 13-1032,0-4-258,4 4-516,2 5-645,-6-19-2838,13 19-1032,-8-11-258,5 8-387,-3-14-258</inkml:trace>
  <inkml:trace contextRef="#ctx0" brushRef="#br1" timeOffset="15720.8992">5405 2128 11868,'17'-22'5160,"-17"22"-129,23-4-387,-8 4-3999,9 2-258,3-2-258,-2 0-258,2-3-645,-7-9-2193,4 11-1677,-13 1-258,0 0-387,-11 0-387</inkml:trace>
  <inkml:trace contextRef="#ctx0" brushRef="#br1" timeOffset="15885.9086">5505 2285 9933,'-13'39'5289,"13"-39"-258,7 15-129,2-15-3483,12-3-258,-3-5-387,5 2-387,0 3-645,-2-7-1806,11 10-2451,-10-4-387,5 4-774,-4 0-129</inkml:trace>
  <inkml:trace contextRef="#ctx0" brushRef="#br1" timeOffset="16215.9275">6098 1480 10965,'-28'-32'5289,"11"67"-645,-8 27 0,6 21-3870,4 13-129,12 6 0,3 2-387,8-7 0,11-15-387,6-22 258,7-17 0,2-16 129,-4-17 0,-4-10-129,-7-7 129,-6-10 0,-5-7-129,-8-7 0,-8-1-129,-9 0 0,-7 1-258,-4 4-129,-1 23-1161,-10-5-1806,10 22-1677,-4 9-516,7 17-258,2 0-387</inkml:trace>
  <inkml:trace contextRef="#ctx0" brushRef="#br1" timeOffset="19100.0925">7352 4933 6708,'-5'-40'5031,"5"40"-516,0 0-129,-5 28-3096,2 2-645,3 15-129,0 1-129,3 8 0,0-4-258,3-2 129,-1-12-129,2-7 258,-1-15-258,-6-14 0,14-12 129,-2-12-129,2-17 129,1-10-129,1-2 129,0-3-258,1 6 258,-3 13-129,-1 16 129,-13 21-129,12 2 0,-9 25 0,0 16-129,0 6 129,2 6-258,1-1-129,7 1-516,-6-17-1290,15 8-1935,-9-17-903,3-2-387,-7-14-387</inkml:trace>
  <inkml:trace contextRef="#ctx0" brushRef="#br1" timeOffset="19380.1085">7669 5216 8127,'25'-30'5160,"-11"17"0,6 10-516,-5-2-3354,6 6-258,-5 6-516,0 11-129,-6 4-258,-5 8 0,-5 7-129,0 3 0,-3 1-129,-4 1 129,2-7-129,2-3 258,3-6-258,3-8 258,9-8-258,4-9 129,3-1-129,2-5-516,4 5-1806,-9-16-1806,7 7-516,-6-7-774,-2 4 129</inkml:trace>
  <inkml:trace contextRef="#ctx0" brushRef="#br1" timeOffset="19578.1198">7993 5095 9417,'30'-38'5418,"-5"25"-387,-4-6-258,11 8-3870,-3-3-516,5 2-645,-4 12-1290,-10 0-2322,0 8-903,-20-8-516,11 30-258</inkml:trace>
  <inkml:trace contextRef="#ctx0" brushRef="#br1" timeOffset="19732.1286">8111 5238 9159,'13'14'5160,"6"-16"-129,-2-15-387,8 9-3741,1-3-903,-2-7-2580,7 8-2064,-7-4-258,0 5-516,-5-6-258</inkml:trace>
  <inkml:trace contextRef="#ctx0" brushRef="#br1" timeOffset="20076.1483">8475 4667 10836,'47'-82'5418,"-15"54"-129,-7-2-387,2 21-3999,-5 7-258,-2 11-258,-10 21-258,-10 15-129,-6 16 0,-11 12-129,-6 9 129,1 5 0,1-2 0,4-7-129,10-12 258,7-14 0,14-20 129,12-13 0,7-19 0,8 0 0,3-12-258,2-5-903,12 17-2064,-19-7-2322,0 7-387,-12 5-516</inkml:trace>
  <inkml:trace contextRef="#ctx0" brushRef="#br1" timeOffset="23344.3352">2619 9426 5805,'0'-66'4644,"-1"45"0,1 21-258,0 0-3096,-3 18-387,2 7 0,1 13-258,1-2-129,4 7-129,0-3-129,2-3 129,0-8-129,0-8 0,1-8-129,-8-13 0,16 0 0,-9-8-129,0-16 129,1-8 129,0-8-258,0 2 0,-1 1 0,0 5 129,-3 7 0,-4 25 0,9-11 258,-7 18-258,2 14 258,1 7-129,1 4-129,1-1-258,4 5-258,-2-17-1677,7 13-2193,-5-11-645,1 3-387,-6-6-516</inkml:trace>
  <inkml:trace contextRef="#ctx0" brushRef="#br1" timeOffset="23764.3592">2904 9584 10707,'21'-49'5031,"-13"29"-129,5 11-129,-4-3-3999,5 10-258,-3 2-129,-2 6-258,-3 10 0,-3 2-129,-1 1 0,-1 6 129,-1-3-129,0 2 0,0 0-129,1-2 129,2-1 0,6-7 0,-1 1-129,4 0 129,2-1 0,0 1 0,0 1 0,-2 2 0,-2 0 0,-3 0 129,-2 4-129,-5-3 129,-6 1-129,-6-3 129,-3-2-129,1-3 129,-3-1-129,-2-5 0,2-1-387,2-10-903,15 5-2322,-5-21-1290,6-2-258,2-6-387</inkml:trace>
  <inkml:trace contextRef="#ctx0" brushRef="#br1" timeOffset="23985.3719">3223 9503 11223,'27'-27'5547,"-10"19"-774,-4-8 258,6 16-3999,-3-9-516,5 4-516,3 5-258,-6-6-903,9 19-2451,-15-5-1290,2 13-258,-8-6-258,-2 9-387</inkml:trace>
  <inkml:trace contextRef="#ctx0" brushRef="#br1" timeOffset="24181.3831">3327 9617 10449,'-2'10'5418,"2"-10"-387,0 0 0,10 19-3741,-1-19-516,7 0-129,0 0-387,1-7-645,9 13-2193,-9-6-2193,6 3-258,-9 0-387,4 11-645</inkml:trace>
  <inkml:trace contextRef="#ctx0" brushRef="#br1" timeOffset="24481.4002">3760 9375 10449,'0'0'5289,"0"0"-387,-10 4-129,10 7-3870,0-11-516,21 9-129,-1-9 0,2-8 0,2-9-129,2-6 0,-3-7-129,-2 1 129,-10 0 0,-4 1-129,-7 3 0,-5 4-129,-7 8-129,-10 6-387,5 14-1032,-12-4-2193,11 14-774,0-2-774,7 9-129</inkml:trace>
  <inkml:trace contextRef="#ctx0" brushRef="#br1" timeOffset="24764.4164">3853 9252 7224,'14'-12'5031,"-1"33"0,-9 3-258,6 20-3096,-5-1-258,8 13-387,-7-4-387,5 6-129,-2-8-129,-4-2 0,-5-5-129,0-1 129,-3-6-129,-5-3 0,-6-4 0,-5-4 129,-3-5-129,2-3-129,-1-5-129,-3-9-516,10 14-2064,-14-16-1935,7 12-903,-6 1-516,-1 10-387</inkml:trace>
  <inkml:trace contextRef="#ctx0" brushRef="#br1" timeOffset="50472.8869">8119 11041 4386,'5'-84'5031,"-5"84"-258,0 0-129,-5 48-2709,-3 20-258,6 33-645,0 23-258,2 21-129,-1 13-129,1 5 0,3 0-387,5-5 0,2-10 0,-1-10-129,4-18-129,-3-15-258,4-14-129,-5-27-645,3-6-774,-8-29-1806,2-15-1161,-6-14 0,1-31-258</inkml:trace>
  <inkml:trace contextRef="#ctx0" brushRef="#br1" timeOffset="51016.918">8073 11243 3483,'-21'-104'4644,"6"76"-516,-5 17 129,-7 11-2709,4 32-258,-7 12-258,5 20-129,-4 6-129,6 10-129,2-2-258,6-11 0,2-10-258,10-14 0,1-22-129,2-21 0,9-26-129,4-32 0,1-16 129,4-20 0,2-12 0,4-10 0,2 5 0,4 9 0,-2 15 129,-1 29 129,-4 15 0,-2 31 0,-4 13 258,-3 31-129,-4 12 0,-2 11-129,-2 7 129,4 0-258,0-1 0,2-5 0,5-6-129,0-9 129,1-10-129,-2-6-129,-2-5 129,-3 0 0,-8-3-129,-3-2 129,-8 0-129,-11-2 129,-6 2-129,-6-7 129,-3-3-129,-2-8-258,6 3-1806,-4-9-1806,6 9-903,-1 0-516,1 17-258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44:36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10827 4628 7998,'2'-29'5031,"-2"29"0,-7 11-516,7 17-3741,-5-3 0,4 11-258,-1 1-258,2 1-129,0-1 129,3-2-129,4-8 129,1-2 0,-3-10 0,-5-15-129,13 5 129,-1-15-129,-1-19 0,6-14 0,2-7 0,3-4 0,1 0 0,-1 4 0,0 10 0,-4 19 129,-4 13 0,-5 21 129,-3 16-258,-2 12 0,2 5-129,1-2-129,7 2-258,0-15-1677,13 5-2193,-6-19-1161,7 5-258,-8-14-387</inkml:trace>
  <inkml:trace contextRef="#ctx0" brushRef="#br0" timeOffset="256.0147">11245 5099 9159,'29'-9'5418,"-12"-6"-258,-3-14-258,2 5-3870,-1-7-387,1 2-258,-4 1 129,-3 10-258,-2 5 0,-7 13 0,10 0 0,-6 15 0,-1 9-129,0 3 0,7 4-387,-4-11-1419,13 13-2580,-7-12-1032,9 1-516,-5-9-387</inkml:trace>
  <inkml:trace contextRef="#ctx0" brushRef="#br0" timeOffset="1208.0691">12224 4604 9546,'-3'-28'5547,"3"28"-387,0 0-129,-2 17-3354,0 8-516,2 12-516,0 4-129,2 6-258,5 1-129,-1-1-129,4-12 129,0-7-258,1-8 129,2-9 0,1-11 0,1-12 0,1-12 129,-2-14-129,7-8 0,2 2 129,-1-4 0,1 7 0,-2 7 0,-3 11 129,-3 17-258,-1 13 387,-6 17-387,-1 9-258,-1 8-258,0-4-903,12 19-1935,-12-17-2193,10 4 0,-3-19-774,5 5 0</inkml:trace>
  <inkml:trace contextRef="#ctx0" brushRef="#br0" timeOffset="1464.0838">12686 4909 11739,'38'-29'5547,"-20"11"-258,9 13-258,-4 0-4257,1 5-258,-5 3-258,-4 12-129,-8 8 0,-3 6-129,-4 8 0,-4 2 0,-3 1 0,4 0 129,1-7-129,4-3 129,9-13-129,7-5 129,6-10-258,5-6-258,12 4-1677,-8-18-2193,9 9-1161,-3-8-387,8 5-774</inkml:trace>
  <inkml:trace contextRef="#ctx0" brushRef="#br0" timeOffset="1885.1078">13669 4998 10965,'34'-5'5547,"-17"-7"-516,6 9 0,-6-11-4644,2 7-774,8 9-2580,-14-2-1806,2 9-645,-6-6-258,7 10-387</inkml:trace>
  <inkml:trace contextRef="#ctx0" brushRef="#br0" timeOffset="2012.1151">13984 5016 9546,'26'0'5160,"-12"-2"-516,2-7-1419,5 8-7224,-1-10-774,5 3-516,-5-6-129</inkml:trace>
  <inkml:trace contextRef="#ctx0" brushRef="#br0" timeOffset="2141.1225">14355 4983 11223,'28'0'5418,"-10"1"-2451,1-5-2709,5-7-5031,8-8-516,9 3-903</inkml:trace>
  <inkml:trace contextRef="#ctx0" brushRef="#br0" timeOffset="2815.161">15121 4634 9159,'-3'-58'5418,"3"32"-258,0 26 0,0 0-3999,2 10-387,-2 14-129,1 12-258,1 6 0,1 3-258,0 4 0,2-6-129,0-1 0,1-13-129,3-12 258,-1-6-129,1-11-129,1-6 258,2-16-129,0-14 129,3-7-129,3-7 129,0 0-129,2 5 129,0 5 0,-3 10 258,1 9-258,-2 21 129,-5 5-129,0 23 129,-5 6-258,3 5 0,3 7-387,-1-4-387,6 11-1290,-10-23-1806,11 11-1548,-7-14-387,7 3-387</inkml:trace>
  <inkml:trace contextRef="#ctx0" brushRef="#br0" timeOffset="3176.1817">15642 4757 10707,'23'6'5418,"-19"16"0,3 18-258,-7 5-4386,0 1-516,0-1 129,3-1-129,1-5-129,2-9 0,2-8 129,4-9-258,-2-8 129,3-5-129,-1-12 0,2-10 0,-2-4 129,2-3-129,1-1 0,-1 3 129,1 9 0,-3 11 0,-3 7 129,-2 14-129,0 10 129,5 8-129,-1 1 0,8-4 0,7-6-258,11-17-258,21 6-2064,-11-24-1935,10 3-1419,-8-12-258,1 4-516</inkml:trace>
  <inkml:trace contextRef="#ctx0" brushRef="#br0" timeOffset="3932.2249">16794 5000 8643,'19'0'5676,"-12"-16"-387,4 1-258,-6-12-3354,4-7-1032,-2-17-258,-1-8-129,-2-14-129,2-10 0,-1-9 0,-3 5-129,-2 6 0,3 10 0,-2 22 129,1 22 0,-2 27 129,5 25 0,-1 26-129,2 12 129,4 6 0,1 0-129,5 0-129,1-15 129,4-15-129,3-17 0,2-19 0,1-11 0,-1-21 0,-2-13 129,-4-15-129,-4-10 0,-1-6 0,-7 7 0,-5 8 129,-2 17 0,-1 18 0,0 23 0,-4 24 129,4 22 0,1 20-129,9 9 129,1 8-258,7-6-129,5-5 0,1-18-387,7-8-258,-9-22-1290,14 5-1677,-18-29-1935,2 0 0,-10-21-387,7 3 129</inkml:trace>
  <inkml:trace contextRef="#ctx0" brushRef="#br0" timeOffset="4097.2344">17454 4705 10191,'21'38'5547,"-6"-7"-387,-6-13 0,7 6-3870,-1-12-645,4-7-387,0-5 0,1-7-129,-4-7-516,-5-7-645,5 10-2322,-13-16-1677,0 4-516,-3-7-258,-1 1-129</inkml:trace>
  <inkml:trace contextRef="#ctx0" brushRef="#br0" timeOffset="4257.2435">17457 4322 10965,'-13'-6'5676,"13"6"-645,10 0-258,6 7-5031,3-7-2838,12 5-1548,-7-3-774,2 9-258,-8-3-258</inkml:trace>
  <inkml:trace contextRef="#ctx0" brushRef="#br0" timeOffset="4532.2592">17762 4635 11481,'20'61'5676,"-19"-37"-387,7 2-387,-10-6-4128,2-5-516,0-15 0,16 14-258,-3-14 0,2-4-129,1-7 0,2-3 0,0 0 129,0 5 0,-1 6 129,-2 3 0,-3 0 0,2 10 0,0 3-129,0-2-516,8 7-1935,-11-18-2064,7 0-903,-6-12-387,4-2-387</inkml:trace>
  <inkml:trace contextRef="#ctx0" brushRef="#br0" timeOffset="4796.2743">18113 4461 11223,'31'-41'5934,"-13"20"-645,8 14 0,-8 7-4386,4 7-387,-6 14-129,-1 15 0,-9 10-258,-1 7 0,-4 5 0,0 4 0,-1-3 0,1-5 0,5-9-129,-1-11-258,5-14 0,2-11-258,7-4-387,-8-17-1290,14 5-2193,-14-19-1032,-1 4-387,-10-5-258</inkml:trace>
  <inkml:trace contextRef="#ctx0" brushRef="#br0" timeOffset="4960.2837">18194 4711 10449,'-10'6'5547,"18"1"-129,6-7-129,11 0-4257,3-11-516,4 3-129,4 1-774,-7-13-1548,10 20-2451,-16-7-903,3 7-387,-9 0-516</inkml:trace>
  <inkml:trace contextRef="#ctx0" brushRef="#br0" timeOffset="5500.3146">18572 4717 10449,'41'-31'5676,"-14"13"-387,-6-15 0,3 8-4257,-4-8-387,-5 6-258,-9 4 0,-6 5-258,-8 8-129,-10 10 0,-7 11 0,-3 14 0,3 7 0,2 7-129,6 9 129,10-3 129,7-3-129,11-5 0,9-10 0,5-8 0,5-14 0,1-6 129,2-12-129,0-10 129,-2-8-129,-7-1 129,1-1 0,-3 1 0,-5 7-129,-5 2 129,-2 10-129,-10 13 129,8 0 0,-5 15-129,3 9 129,1 0-129,4 1 258,2 4-258,5-8 258,2-5-258,4-12 0,2-6 129,1-12-129,3-9 0,1 0-129,-3-2 258,-1 5-129,-1 3 129,-2 10 0,0 7 0,0 5-258,0 2-903,15 12-1290,-10-21-1935,24-2-1419,8-11-387</inkml:trace>
  <inkml:trace contextRef="#ctx0" brushRef="#br0" timeOffset="10299.5891">10934 6178 8901,'-10'-9'5547,"-1"-10"-258,11 19-129,-9-13-4257,9 13-258,9-2-258,6 2 0,2 0-387,3 10 129,0 2-129,-1 8 129,-4 8-129,-4 9-129,-6 10 129,-5 2 0,-7 6 0,0 1 0,3-5 129,3-2-258,1-8 129,8-10 0,8-12 0,3-6-129,4-10-258,-1-3-129,3-3-516,-11-15-1806,7 9-2064,-14-7-387,-7 16-516,0-18 0</inkml:trace>
  <inkml:trace contextRef="#ctx0" brushRef="#br0" timeOffset="10470.5989">10961 6588 8514,'-20'7'5805,"20"-7"-516,4-7-129,17 2-3999,-4-3-516,8-2-387,2 3-516,-6-10-1935,11 16-2451,-13-4-645,3 10-516,-7 4-258</inkml:trace>
  <inkml:trace contextRef="#ctx0" brushRef="#br0" timeOffset="10691.6115">11224 6788 9288,'29'-18'5805,"-15"-7"-645,9 7-129,-6-10-4128,5 4-258,-4 2-258,-1 10 0,-4 11-129,-1 7-129,-4 16 129,-1 13-129,0 2 0,2 7-129,4 4-1032,-6-19-2064,15 2-2193,-2-12-645,7-3-387,7-14-387</inkml:trace>
  <inkml:trace contextRef="#ctx0" brushRef="#br0" timeOffset="11279.6452">12486 6281 8127,'-15'-11'5418,"0"-5"-258,15 16-258,6-8-3741,11 8-645,4 3-129,2 11-129,-4 5 129,-6 10-258,-6 8 0,-4 7 0,-3 2 129,-3 2-258,-1-2 129,4-1 129,4-12-258,9-5 129,5-11-129,8-8-258,3-3-129,-3-6-258,0-2-516,-11-16-1290,4 15-2064,-19-13-645,0 16-516,-16-22-129</inkml:trace>
  <inkml:trace contextRef="#ctx0" brushRef="#br0" timeOffset="11420.6532">12502 6557 10062,'-30'-8'5547,"30"8"-387,11-20-1290,14 16-2838,4-4-645,3 3-645,11 6-2064,-10-3-2193,6 3-903,-10 2-129,-1 10-774</inkml:trace>
  <inkml:trace contextRef="#ctx0" brushRef="#br0" timeOffset="11651.6664">12886 6636 9804,'35'0'5676,"-18"0"-516,-17 0-129,10 16-4257,-10 0-516,-2 8-129,-9 2 0,0 7-129,0-1 0,3-3-129,4 0 129,4-9 0,11-6 0,5-6 0,4-1-387,1-7-1806,13 0-1935,-9 0-1161,5 5-387,-6-2-516</inkml:trace>
  <inkml:trace contextRef="#ctx0" brushRef="#br0" timeOffset="12030.6881">13997 6815 7224,'23'-20'4644,"-11"4"-1419,5 5-3096,-1 9-4902,5-3-387,-1-2 387</inkml:trace>
  <inkml:trace contextRef="#ctx0" brushRef="#br0" timeOffset="12183.6969">14401 6778 5805,'35'-17'4902,"-17"2"-1032,4 6-2838,-1-1-5160,2 0-129,-1 4-516</inkml:trace>
  <inkml:trace contextRef="#ctx0" brushRef="#br0" timeOffset="12308.704">14752 6750 9030,'27'-8'5160,"-15"4"-387,3 4-2709,-4-1-5934,3-3-903,2 0-774,6 4-258</inkml:trace>
  <inkml:trace contextRef="#ctx0" brushRef="#br0" timeOffset="12983.7426">15468 6260 5547,'-26'-26'5547,"14"8"-129,8 5-645,0-12-1419,9 13-2193,9-5-387,9 4-387,3 2 129,2 9-258,-1 2 0,-3 14-129,-8 14-129,-7 7 0,-9 12 129,-8 8-129,-4 7 129,-4 2-129,2-4 0,4-2 129,7-9-129,3-8 0,14-13 0,9-13 0,5-10-258,3-5 0,0-2-258,-7-13-387,0 11-1548,-17-18-1677,-7 22-1161,0-25-129,-9 18-387</inkml:trace>
  <inkml:trace contextRef="#ctx0" brushRef="#br0" timeOffset="13132.7512">15551 6564 8643,'-15'-10'5547,"2"-4"-258,13 14-387,6-20-3225,12 12-774,-2 0-387,6 4-516,4 9-1548,-10-5-2451,9 10-1161,-8-1-258,2 9-645</inkml:trace>
  <inkml:trace contextRef="#ctx0" brushRef="#br0" timeOffset="13539.7744">15847 6474 10965,'8'5'5676,"-6"21"-387,-3 3-258,0 14-3999,-3 0-516,4 5-129,2-5-258,6-2 129,2-9-387,4-9 258,1-8-129,2-8 0,3-7 129,-2 0-129,-1-9 129,-5-4-129,1 1 0,-2 1 0,-2 1 0,-9 10 0,10 0 0,-10 0 0,10 21 0,-1-3 0,3 1 129,3-2-129,5 0 0,2-5 0,2-8 0,-2-3-129,1 2-903,-11-11-1548,8 4-2193,-9-7-903,3 4-645,6-5-387</inkml:trace>
  <inkml:trace contextRef="#ctx0" brushRef="#br0" timeOffset="14627.8367">19059 6324 10320,'2'-52'5547,"8"31"-516,0-1 129,10 15-4257,4 1-258,7 5-258,-2 4-129,0 11 0,-6 10 129,-8 9-258,-9 9 129,-9 4-258,-9 9 129,-4 1 0,1-2 0,5-1-129,6-8 0,7-9 129,14-12-258,8-13 0,10-6-258,0-10-387,6 4-1419,-17-24-1806,0 10-1161,-15-9-516,-5 7-129</inkml:trace>
  <inkml:trace contextRef="#ctx0" brushRef="#br0" timeOffset="14800.8466">19203 6549 9159,'-60'-5'5289,"39"2"0,21 3-129,0 0-3483,6-2-516,15-5-516,12 4-258,3-1-258,6-1-258,4 5-645,-3-8-1419,9 9-2322,-15-1-645,3 4-258,-11-4-387</inkml:trace>
  <inkml:trace contextRef="#ctx0" brushRef="#br0" timeOffset="14928.8539">19580 6558 9030,'-5'51'5289,"4"-16"-258,-4-5-129,6 12-3096,3-13-1032,7-4-645,7 4-1419,-8-19-2838,11 5-645,-9-10-645,6 2-387</inkml:trace>
  <inkml:trace contextRef="#ctx0" brushRef="#br0" timeOffset="15080.8626">19723 6396 10707,'3'-26'4644,"-3"14"-3354,0 12-1290,7-13-4902,7 10-516</inkml:trace>
  <inkml:trace contextRef="#ctx0" brushRef="#br0" timeOffset="15380.8797">20127 6227 11094,'59'-36'5418,"-38"19"-516,-5 10-129,-16 7-4128,0 0-516,-14 21 0,-9 4 0,-5 6 0,0 5 0,-2 1 0,7 3 129,5-6-129,8-2 0,10-3 0,10-7-129,5-8 0,7-2 129,4-5-387,-1-2-387,4 6-903,-13-11-2064,3 5-1419,-19-5-387,12 17-516</inkml:trace>
  <inkml:trace contextRef="#ctx0" brushRef="#br0" timeOffset="15560.89">20044 6696 11868,'5'22'5805,"7"-15"-516,12 10-258,-3-7-4257,5 2-903,10 12-2580,-13-13-2451,5 5-129,-4-4-774,5 2-258</inkml:trace>
  <inkml:trace contextRef="#ctx0" brushRef="#br0" timeOffset="16811.9616">20720 6292 6063,'-6'-61'5418,"5"36"-258,-5-2-516,6 27-2709,0 0-516,0 0-645,0 31 258,0 11-516,-1 8 129,1 8-258,0 3 0,3-4-258,2-8 129,1-10-129,5-8-258,2-12 387,4-13-129,3-6-129,0-13 0,2-10 129,1-9 0,1-2-129,0-5 0,2 0 0,-5 6 0,-2 3 129,-2 10-129,-4 11 129,-3 9 0,-2 9 0,-3 16 0,-5 4-129,2 10-258,1-1-516,9 14-1290,-9-20-1677,15 9-1419,-4-12-516,8 2-387,-3-12 258</inkml:trace>
  <inkml:trace contextRef="#ctx0" brushRef="#br0" timeOffset="17219.9849">21378 6660 11481,'11'10'5676,"-12"4"-387,1 15-129,-6-2-4257,6 3-387,6-5-129,6-3-129,7-5-258,3-10-258,7 1-774,-7-15-1935,5 5-2193,-9-9-258,0 2-387,-11-11-258</inkml:trace>
  <inkml:trace contextRef="#ctx0" brushRef="#br0" timeOffset="17360.993">21525 6320 11094,'-9'-29'4644,"9"29"-3096,0 0-1677,-9-3-4515,9 3-1032,-8 0-129</inkml:trace>
  <inkml:trace contextRef="#ctx0" brushRef="#br0" timeOffset="18119.0364">18687 6346 8127,'17'-36'5289,"-17"21"-258,0 15-387,-15-14-3741,1 14-258,-3 7-387,-5 7-129,-1 5 0,1 3-129,3 5 258,5-1-129,3 0 0,8-2 0,3-3 258,9 0-258,5-6 0,7-3 129,1 0-258,4-5 0,0 1-129,-3-4-387,5 7-645,-14-11-2064,6 7-1419,-20-7-516,14 17-387,-14-17 258</inkml:trace>
  <inkml:trace contextRef="#ctx0" brushRef="#br0" timeOffset="18284.0458">18554 6672 6966,'-48'15'5289,"33"-9"-129,13 7-387,2-13-3096,10 23-387,4-12-387,9 8-258,0-3-645,-3-7-1677,8 10-2580,-8-10-774,-3 6-387,-3-10-645</inkml:trace>
  <inkml:trace contextRef="#ctx0" brushRef="#br0" timeOffset="18651.0668">17961 6551 8514,'-32'10'5418,"20"17"-258,-1 1-258,10 21-3870,1-10-387,13 2-129,9-8-258,8-8 0,6-13 0,4-7-129,0-5 0,-2-13 0,-8-8 0,-9-8-129,-9-7 129,-10-1 0,-7-1 0,-13 3-129,-6 6 0,-6 11-258,-3 19-1548,-7 0-1935,8 23-1290,3 7-645,10 8-516</inkml:trace>
  <inkml:trace contextRef="#ctx0" brushRef="#br0" timeOffset="28663.6395">21471 3326 4128,'-24'-14'5289,"14"27"-258,-2 4-258,6 17-2580,-1-7-1161,9 12-387,7-8-129,8-2-258,4-13 0,8-7-129,3-10 0,2-11 258,-3-10-258,-4-10-129,-4-3 129,-7-3 0,-8-2 129,-8 0 0,-13 3-129,-9 4 387,-7 1-387,-4 15 387,-3 5-516,2 5 129,1 7-258,8 2-258,12 22-774,2-14-2709,15 16-903,3-11-903,14 7-129</inkml:trace>
  <inkml:trace contextRef="#ctx0" brushRef="#br0" timeOffset="29003.6589">21928 3299 6966,'5'20'5289,"-5"3"-387,0 1-129,0 10-3354,3-10-645,11 3 0,3-10-516,6-4 0,5-13 0,5-1-129,-3-15 0,0-5 129,-6-4-129,-4-4-129,-9-1 258,-5-1-129,-7 3 129,-11 3-258,-7 4 129,-5 5-129,-2 8 129,-2 4-387,3 4-129,2 1-1161,18 23-2451,-4-12-903,12 8-516,7-4-387</inkml:trace>
  <inkml:trace contextRef="#ctx0" brushRef="#br0" timeOffset="29319.677">22487 3303 8643,'0'45'5418,"-7"-20"-387,7 12-129,0-11-3870,8 6-258,9-12-258,10-8-129,2-7-129,5-5 0,0-12 0,-4-6 0,-4-5-129,-4-6 129,-9-3 0,-6 0 0,-7 3-129,-11-1-129,-9 5 129,-9 5-129,-5 6 129,-1 4-387,-1 10-516,0 0-1419,16 15-2322,-1-6-774,16 13-516,5-5-387</inkml:trace>
  <inkml:trace contextRef="#ctx0" brushRef="#br0" timeOffset="29695.6985">23000 3319 9030,'-12'5'5547,"9"21"-387,-4 0-258,11-1-4515,6 8-129,7-2 129,4-8-129,6-9 0,3-10 0,2-4-129,-3-9 0,-6-12 0,-4-8 0,-5-4 129,-9-4-129,-2-2 129,-6-3 129,-11 1 0,-10 3-129,-4 10 129,-6 7-129,-4 9-129,0 11-258,3 1-387,9 26-903,-3-9-2451,28 16-1419,1-10-645,15 8-387,10-13 388</inkml:trace>
  <inkml:trace contextRef="#ctx0" brushRef="#br0" timeOffset="29987.7152">23479 3230 9417,'20'23'5418,"-20"-4"0,3 15-258,-6-5-4386,10 12 0,11-10-129,5 1-258,2-8-129,9-6 0,-2-11-258,1-7 129,-1-3-129,-9-14 129,-10-8-129,-4-6 129,-10-3 0,-6-6 0,-4-2 0,-9 0 129,-2 7-387,-2 1-258,6 34-2064,-21-10-1935,9 19-1161,-14 17-387,2 20-774</inkml:trace>
  <inkml:trace contextRef="#ctx0" brushRef="#br0" timeOffset="39372.252">21511 4204 7353,'3'-44'5160,"-5"30"-129,2 14-387,-22 4-3096,13 23-516,-5 5-387,8 11 0,2 4-258,4 1 0,10-3-258,10-5 0,7-13 0,6-12 0,4-15-129,2-8 0,-1-17 129,-5-6-129,-8-8 129,-8-2-129,-10-5 0,-7 4 0,-13 1 129,-12 6-129,-5 3 0,-2 8 0,2 6-129,2 5 0,9 12-258,5-1-258,13 17-1677,1-15-1806,27 27-774,-6-13-645,13 6-129</inkml:trace>
  <inkml:trace contextRef="#ctx0" brushRef="#br0" timeOffset="39703.2709">22059 4175 8643,'5'30'5547,"-10"-12"-645,4 12-258,-6-8-3354,7 12-516,3-11-258,9-1-129,5-6-129,9-7-129,2-7 0,7-4 0,-1-11 0,-3-8 0,-4-7 0,-4-1 0,-9-6 0,-10 0 0,-4-1-129,-13 5 129,-8 5-258,-5 7 129,-3 8-258,0 10 129,6 6-387,4 7-645,15 19-2193,-2-7-1677,15 6-258,4-9-258,14 7-258</inkml:trace>
  <inkml:trace contextRef="#ctx0" brushRef="#br0" timeOffset="40032.2897">22624 4183 3870,'14'-6'5289,"-14"6"-258,2 15-129,-3 11-1548,-2-6-2193,4 14-129,4-7-387,7 2-129,3-10 0,11-2-258,7-10 129,5-7-258,5-4 0,-1-11 0,-2-12-129,-1-2 129,-8-12-129,-10 0 129,-14 0-129,-8 0 0,-16 7 129,-12 3-129,-8 12 0,-6 8-129,2 11-258,-1 5-387,16 24-2322,-3-7-1806,17 9-516,7-3-258,10 5-129</inkml:trace>
  <inkml:trace contextRef="#ctx0" brushRef="#br0" timeOffset="40371.3091">23164 4238 7611,'0'0'5289,"0"21"-258,-4-5-258,4 13-3741,3-5-129,9 5-129,3-10-387,14 1 129,-1-13 0,7-5-258,-3-2 129,-3-10-129,-4-7 0,-5-8 0,-9-7 0,-11 2 0,-11-8-258,-9 6 0,-11 0 129,0 6-129,-5 5 0,-4 11-129,5 10-516,-4 0-1806,26 21-2193,-6-5-774,16 7-645,3-5-258</inkml:trace>
  <inkml:trace contextRef="#ctx0" brushRef="#br0" timeOffset="41207.3569">23747 4250 7998,'-16'-21'5418,"16"21"-129,-12-8-387,12 8-3096,0 0-774,12 4-387,2 0-129,10 6-258,9-1-129,7 3 129,-8-2-129,5 0-129,-6-2 129,-6-3-129,-2 3-129,-10 0 129,-13-8 0,6 16 0,-6-16 0,-18 20 0,-2-8 0,-4 2 129,-3 3-129,-4-2 0,3-1-129,0 1 0,9-1-387,3-9-1290,17 14-1935,-1-19-1548,13 12-387,1-12-516</inkml:trace>
  <inkml:trace contextRef="#ctx0" brushRef="#br0" timeOffset="41505.374">24189 4349 9546,'41'-12'5547,"-20"14"-516,-21-2-129,13 25-3870,-4-3-387,2 4-258,-2-2-129,15-1 0,2-8-129,-26-15 258,66 12-387,-66-12 258,56-13-258,-56 13 258,43-45-129,-40 17 0,-18-2 0,-17-1-387,-9 3 516,-18 1-516,6 10 129,-10 3-774,23 18-1935,-7-3-2064,18 12-645,0 3-516,13 10-387</inkml:trace>
  <inkml:trace contextRef="#ctx0" brushRef="#br0" timeOffset="50735.9019">22662 2769 3870,'2'-73'4515,"-7"35"-387,-7 0 129,-13-2-3612,-4 16 0,-8-2 0,-7 9-258,-11 0 129,-8 9-258,-15 4 129,-12 5 0,-7 12-258,-8 7 0,-8 8-258,-8 11 129,-7 7-129,-2 8 129,-2 3 0,5 6-129,0 5 258,9 3 258,10-2-387,18-3 0,21-1 129,18 1 0,29 1 0,22-3-129,34-3 0,27-10-387,27 1 258,23-9 129,20 1-129,17-7 0,11-3 0,9-5 0,7 3 0,3-6 0,5-1 0,-1-6-129,4-6 129,-1-8 0,-6-5 129,-2-3 0,-8-15 0,-3-9 0,-15-7 258,-7-5 129,-15-9 129,-13-3-129,-18-7 129,-14-3 129,-35-5 129,-19 0-258,-30-7-129,-24 5-258,-32-7 0,-25-1-129,-27-10 0,-20-2-129,-7-2-129,-14 7 129,-11 1 0,-9 12 258,-13 13-645,-14 7-1677,-4 37-2193,-24 10-387,-24 27-903,-26 33 258</inkml:trace>
  <inkml:trace contextRef="#ctx0" brushRef="#br0" timeOffset="89583.1239">2662 12291 10449,'-71'16'5418,"45"-13"-387,4-6 0,22 3-4257,0-11 258,25 0-258,19-9-129,21 7-129,21-6-129,16 1-129,17-2-129,12 3-258,9 5-387,3-8-1548,11 17-2838,-12-8-516,0 5-258,-8 3-774</inkml:trace>
  <inkml:trace contextRef="#ctx0" brushRef="#br0" timeOffset="90063.1513">5358 12167 9417,'-59'13'5031,"44"-8"-129,15-5-387,8 2-3354,23-2-387,23-2-129,15-11 0,17 1-129,11-1-258,12-2-903,15 9-3354,2-4-774,6-2-516,6 1-516</inkml:trace>
  <inkml:trace contextRef="#ctx0" brushRef="#br0" timeOffset="90803.1937">9311 12318 9933,'28'19'5418,"20"-17"-129,19-9-129,31 1-3870,10-13-258,24 1-387,11-3-645,1-9-2580,9 10-2451,-13-2-387,-10 8-387,-14 4-774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46:38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15530 3451 6063,'-8'-53'5289,"3"25"-129,5 10-516,-8-3-2838,8 21-645,0 0-258,0 11-387,1 11-129,0 14-258,3 3 0,1 10 0,1-3-129,2 2 0,-2-6 0,1-7 0,1-7 0,-1-7 129,-7-21-129,12 8 0,-6-16 129,0-18 0,4-13-129,2-3 129,1-5 0,3 6-129,-2 1 258,0 13 0,-2 11-129,0 16 0,-2 12 0,-5 17 129,3 2-258,-3 2 0,5 4-516,-3-12-129,8 13-1161,-7-24-2322,6 7-903,-5-12-516,5 5-129</inkml:trace>
  <inkml:trace contextRef="#ctx0" brushRef="#br0" timeOffset="276.0158">15865 3825 8643,'22'-16'5289,"-10"3"-258,-5-8-387,7 5-3354,-8-9-516,4 1-258,-4 3-129,1 3-258,-1 2 0,-6 16 0,17-9 0,-10 12 0,0 12-129,3 3 0,0 3 0,-3 1 0,4 6 0,-1-7-258,2-1-258,-3-9-516,11 8-2709,-13-13-1161,9 3-129,-6-7-774</inkml:trace>
  <inkml:trace contextRef="#ctx0" brushRef="#br0" timeOffset="517.0296">16297 3455 9417,'-8'0'5289,"8"0"-387,0 0-129,18 0-3999,-2-8-258,9-1-258,2-2-129,-3-4-387,5 11-387,-9-13-2580,3 17-1548,-10 0-387,-3 10-387,-10 1 0</inkml:trace>
  <inkml:trace contextRef="#ctx0" brushRef="#br0" timeOffset="712.0408">16379 3620 8127,'5'21'5805,"-5"-21"-516,23 9-129,-9-9-2580,9 0-1806,1-9-258,4-4-387,3 5-774,-7-20-2193,11 18-2193,-9-9-258,4 12-387,-6-8-645</inkml:trace>
  <inkml:trace contextRef="#ctx0" brushRef="#br0" timeOffset="1096.0627">16894 3296 8127,'12'-58'5160,"-11"45"0,-8 2-258,-1 16-3870,-9 13-129,6 20-129,-4 7-129,5 15-129,5-2-129,5 4-129,11-8-129,9-7 0,4-13 0,4-11-129,0-11 0,-1-10 129,0-2-129,-8-10 129,-4-7-129,-6-2 129,-5 0-129,-4-1 129,-10-1-129,-2 3-129,-6 4 129,-2 6-129,-5 8-129,-1 0-774,11 16-2193,-9-3-1806,7 7-516,0-3-516,5 3-258</inkml:trace>
  <inkml:trace contextRef="#ctx0" brushRef="#br0" timeOffset="2112.1208">21233 9835 7353,'-9'-54'5031,"9"54"-129,-13 3-258,4 19-3999,9 19-129,0 4-258,4 4 129,2-5-129,3-3 0,2-12 129,4-8-129,-5-15-129,5-6 258,-4-15-258,2-12 129,0-13-129,2-6 0,-1-5-129,2 3 129,1 6 0,-5 5 0,0 11 129,-1 19 0,-11 7 129,14 29-129,-11 6 0,0 7-129,0 5 0,-1-1-387,4 4-258,-3-16-774,11 14-2451,-9-19-1290,5 3-387,-3-16-516,4 1 258</inkml:trace>
  <inkml:trace contextRef="#ctx0" brushRef="#br0" timeOffset="2384.1364">21583 10036 9933,'26'-28'5289,"-9"22"-258,-6-2-129,5 11-3999,-6 2-258,1 4-258,-7 5-129,0 6-129,-4 1-129,0 8 258,-2 4-129,-1-2 129,-1 0 0,2-2-129,2-5 129,4-2 0,6-7 0,5-10-258,5-5-387,0-5-645,11 0-2451,-12-11-1677,6 1-129,-6-11-516,3 1-516</inkml:trace>
  <inkml:trace contextRef="#ctx0" brushRef="#br0" timeOffset="2569.147">21902 9918 9546,'27'-21'5547,"-3"16"-516,-1-14-258,7 14-3999,-3-12-258,4 3-516,0 5-516,-14-6-2580,0 15-1806,-17 0-258,6 12-129,-9 1-387</inkml:trace>
  <inkml:trace contextRef="#ctx0" brushRef="#br0" timeOffset="2730.1562">22027 10049 9030,'14'20'5289,"4"-20"-129,-1-8-516,9 1-3225,-2-7-774,3 0-774,5 9-1935,-9-8-2451,5 5-387,-3-3-516,1 5-258</inkml:trace>
  <inkml:trace contextRef="#ctx0" brushRef="#br0" timeOffset="3072.1758">22649 9511 7611,'-1'-18'5289,"-23"36"-129,6 21-258,-12 6-3483,10 21-129,0-2-387,10 10-129,3-4-387,7-5 0,7-10-129,10-13-129,4-13-129,5-8 0,-3-13 0,0-8 0,-5-4 0,-4-16 0,-5-5 0,-6-3 129,-3-6-129,-8-1 0,-10 7 129,-6 5-258,-4 12 0,-12 6-774,8 15-2322,-13 2-1935,10 12-129,2-2-903,11 1-129</inkml:trace>
  <inkml:trace contextRef="#ctx0" brushRef="#br0" timeOffset="32439.8555">19344 3759 8127,'10'-131'5160,"-7"88"129,-3 13-645,0 30-3741,-5 16-258,1 34 129,-3 16-129,3 18-258,-3 12 0,3 9 0,1 2-129,3-6-129,0-7 0,2-13-258,3-12 0,3-13 129,4-20 129,2-11-129,7-14 0,2-8 129,4-8-129,5-7 0,3-5 129,3-2-258,0 2-258,-3-5-516,6 15-2709,-13-10-1419,1 5-387,-7-5-258</inkml:trace>
  <inkml:trace contextRef="#ctx0" brushRef="#br0" timeOffset="32739.8727">19818 4243 10707,'-12'39'5289,"5"-17"-129,7 19-645,3-15-3741,15 3-258,3-12-258,7-7-129,7-10 0,4-5 0,-1-14-129,0-3 0,-10-4 129,-6-4 0,-9-4 0,-9 2 129,-8 2-129,-16 5 0,-4 4 129,-8 7-258,1 5 129,2 5-387,6 11-387,1-7-1806,22 14-2322,0-14-387,12 23-387,9-18-516</inkml:trace>
  <inkml:trace contextRef="#ctx0" brushRef="#br0" timeOffset="33091.8928">20493 3941 9288,'8'-29'5160,"-21"29"-129,-15 0-129,3 16-3870,-5 9-387,5 3-258,6 4 0,7 0-258,10 0 129,9 0-258,10-6-129,5-2 129,5 0-129,-1-6 129,-1-3 129,-5 2-129,-4-4 129,-6 4 0,-7 2 129,-3 0 0,-9 0 0,-9 3-129,-4 0 0,-7 0-129,0-1-258,0-11-387,7 12-1806,-5-22-1935,13 3-645,4-4-516,10 1-387</inkml:trace>
  <inkml:trace contextRef="#ctx0" brushRef="#br0" timeOffset="33303.9049">20700 4054 10191,'32'1'5676,"-24"25"-645,-8-1 258,-2 11-3870,-3 5-774,3 4-387,2-3-258,0-9-516,9 3-1806,-6-22-2451,8 3-387,-11-17-516,13 8-516</inkml:trace>
  <inkml:trace contextRef="#ctx0" brushRef="#br0" timeOffset="33672.926">20787 3559 10191,'6'-62'5160,"-4"38"-903,-2 4-2580,0 20-6192,10 0-774,-2 9-129,-2 2 0</inkml:trace>
  <inkml:trace contextRef="#ctx0" brushRef="#br0" timeOffset="33995.9445">20919 3858 10707,'7'65'5418,"-4"-25"-129,-3-7-387,0 6-4128,3-7-258,2-3-258,0-8-129,3-6 0,4-10-129,3-5 0,0-6 0,2-11 0,-1 1 129,0-1 0,-3 3 0,-2 6 0,-1 6 129,-10 2-129,12 14 129,-4 8 0,-2 1-258,2 2-129,4 0-387,-2-10-258,9 10-1419,-19-25-1806,25 15-1419,-15-15-258,6 0-387</inkml:trace>
  <inkml:trace contextRef="#ctx0" brushRef="#br0" timeOffset="34382.9666">21306 4131 10320,'21'-9'5547,"-21"9"-258,16 17-258,-16-17-3870,21 20-516,-5-11-129,5-2-258,1-7 0,5-3-258,-5-10 129,-2-8 0,-6-6-129,-6-1 129,-8 0-129,-10 3 0,-7 8 0,-8 9 0,1 8 0,2 20 0,2 12 0,9 17 0,9 8 129,8 9-129,14 4-129,9-1 258,7-2-258,1-7 129,2-5 129,-7-6-129,-5-9 258,-9-5-129,-12-6 258,-8-5-258,-16-5 0,-10-4 129,-5-3-129,-5-5-258,-6-2-387,-7-8-1290,10 4-1677,-18-1-2064,4-3-387,-7-6-129,1 8-645</inkml:trace>
  <inkml:trace contextRef="#ctx0" brushRef="#br0" timeOffset="34758.9881">19035 5259 10191,'-73'32'5547,"89"-27"-387,38-15-129,58-9-4257,36-15-129,44 0-129,33-7-129,29 0 129,11-1 0,8-1-258,-3 2 0,-16 7-258,-23 5 129,-31 2-129,-37 7 258,-33 1-258,-34 3 0,-30 8 129,-28 2-129,-19 2 0,-19 4-258,0 0-516,0 11-1935,-14-11-1935,6 6-1161,-5-6-129,13 0-774</inkml:trace>
  <inkml:trace contextRef="#ctx0" brushRef="#br0" timeOffset="64435.6855">15137 9941 6708,'-69'44'4644,"39"-23"129,-1-18-1419,10 4-1935,8-20-387,16-20-387,20-27 0,26-18-258,27-22-129,20-11-387,16-9 0,10-4-258,5 15-258,-9 10-516,-4 34-774,-27 7-1806,-15 27-903,-17 10-516,-19 14 387</inkml:trace>
  <inkml:trace contextRef="#ctx0" brushRef="#br0" timeOffset="64731.7025">15079 8811 3483,'-47'-116'4902,"33"70"-258,12 17 0,2 12-2967,14 43-258,10 28 0,16 44-387,8 21-129,22 27-129,10 23-387,10 13-129,10 7-387,5-6-129,4-16-258,-11-29-1290,-1-10-2838,-20-22-258,-11-24-258,-14-23-516</inkml:trace>
  <inkml:trace contextRef="#ctx0" brushRef="#br0" timeOffset="65299.735">16816 8844 6966,'-75'-40'4902,"40"30"-258,4 3-645,11 7-3096,7 6-258,13 12-129,6 15-129,13 17 0,7 24 0,14 22 0,6 16 129,9 19-258,7 12-129,3 3 0,4 1-129,0-5 0,0-16 0,-3-12-258,-1-12-387,-8-24-516,0-11-2838,-12-20-774,-9-17-258,-11-19-387</inkml:trace>
  <inkml:trace contextRef="#ctx0" brushRef="#br0" timeOffset="65547.7492">16514 10381 8901,'19'-63'5160,"24"-13"-258,29-17-387,24-35-3741,38-19 0,29-31-387,29-20-387,34-1-2838,15-22-1935,11-11-258,8-1-516,-4-2-645</inkml:trace>
  <inkml:trace contextRef="#ctx0" brushRef="#br0" timeOffset="92792.3075">20379 17174 7740,'-49'-13'5547,"26"9"-387,5-13-387,18-11-4257,10-14-129,24-15-129,18-15 0,16-13-129,12-18-129,7-7-387,2 9-258,-13-8-2451,-3 26-1677,-22 9-258,-17 20-645</inkml:trace>
  <inkml:trace contextRef="#ctx0" brushRef="#br0" timeOffset="93023.3207">20251 16182 9159,'35'-17'5547,"-6"20"-258,9 40-258,0 21-4257,8 31-387,3 26-129,6 18-258,3 22-516,-4-4-2322,13-2-2064,-4-34-258,12-21-516,4-38-645</inkml:trace>
  <inkml:trace contextRef="#ctx0" brushRef="#br0" timeOffset="93543.3504">22693 17111 9288,'-44'58'5805,"38"-3"-516,6 9-129,14 22-4386,8 13 0,13 6-129,4 1-387,4-9-516,1 3 129,-3-21-645,5-4-2451,-46-75-2322,56 80-258,-42-75-774</inkml:trace>
  <inkml:trace contextRef="#ctx0" brushRef="#br0" timeOffset="93783.3641">22508 18233 10707,'-42'44'5805,"44"-66"0,25-35-645,18-41-4902,29-32 0,21-29-516,17-7-387,28-13-3225,-6-17-1419,5-2-1161,-4 2-258</inkml:trace>
  <inkml:trace contextRef="#ctx0" brushRef="#br0" timeOffset="100638.7562">21980 16946 6966,'-23'24'5418,"23"-24"-516,5-24-258,22-9-3612,13-21-387,19-11-129,10-23 129,14-3-258,1 2-387,-2-4-774,-2 25-2838,-19-2-1161,-14 16-516,-24 14-516</inkml:trace>
  <inkml:trace contextRef="#ctx0" brushRef="#br0" timeOffset="100858.7688">22168 15912 11352,'29'71'5289,"-4"14"-774,1-2 0,7 16-5160,-33-99-1032,100 224-2580,-41-105-1677,-9-16-387,-13-25 0</inkml:trace>
  <inkml:trace contextRef="#ctx0" brushRef="#br0" timeOffset="101227.7899">20789 14979 10320,'-18'32'5418,"22"-6"-516,22 20-1548,11 5-2967,21 12 129,10 5-516,12 4 0,5 3-645,-6-12-645,5 5-3225,-18-6-645,-8 2-387,-18-13 0</inkml:trace>
  <inkml:trace contextRef="#ctx0" brushRef="#br0" timeOffset="101434.8018">20951 15633 9288,'-23'-71'5547,"37"7"-387,26-7-129,22-20-4644,19-15-129,21-11-129,9-19-1548,22 13-3096,-7-6-516,-3 11-516,-11 4-516</inkml:trace>
  <inkml:trace contextRef="#ctx0" brushRef="#br0" timeOffset="101698.8169">22624 13971 10965,'30'95'5676,"-2"-20"-387,0 6-387,12 26-4773,8-2 0,10 2-387,8 5-1548,-7-19-2967,-3-6-387,-12-19-774,-11-7-129</inkml:trace>
  <inkml:trace contextRef="#ctx0" brushRef="#br0" timeOffset="101894.8281">22511 15187 12126,'40'-79'5934,"11"-21"-387,39-33-645,21-28-5547,40-49-3096,54-16-1548,28-24-516,1-11-516</inkml:trace>
  <inkml:trace contextRef="#ctx0" brushRef="#br0" timeOffset="104578.9816">16589 7782 6837,'-35'-64'5418,"26"53"-258,9 11-258,4 45-3870,19 10-129,18 28 0,8 13-258,10 20-129,5 11-129,5 4-258,-4-9-129,-9-14-645,-1-3-1290,-20-27-2451,-8-9-645,-16-21 0,-11-14-645</inkml:trace>
  <inkml:trace contextRef="#ctx0" brushRef="#br0" timeOffset="104766.9924">16589 8903 8643,'-80'14'5160,"57"-14"-258,22-14-258,10-31-3612,31-9-387,15-28-258,18-16-258,9-15 0,8-16-1032,9 16-3483,-19 7-516,-15 25-387,-23 13-516</inkml:trace>
  <inkml:trace contextRef="#ctx0" brushRef="#br0" timeOffset="105099.0114">15307 6546 9933,'0'-12'5676,"21"39"-258,17 27-258,-1 15-4773,28 11-258,8 17 0,2 0-387,1 8-387,-13-10-516,2 12-2709,-22-15-1290,-6 0-258,-18-13-516</inkml:trace>
  <inkml:trace contextRef="#ctx0" brushRef="#br0" timeOffset="105287.0221">15674 7702 7740,'-51'-28'5289,"38"2"-258,10-18-258,17-14-3999,19-23-387,19-17-129,20-11-1419,4-20-2967,11 2-903,-2-1-258,-3 11-387</inkml:trace>
  <inkml:trace contextRef="#ctx0" brushRef="#br0" timeOffset="105555.0374">16648 6026 8514,'29'78'5676,"3"-13"-516,1 7-129,1 21-4257,8 3-258,5 9-129,-5-5-258,-1-3-258,-1 0-774,-12-22-2967,2 0-1161,-11-14-258,-8-3-645</inkml:trace>
  <inkml:trace contextRef="#ctx0" brushRef="#br0" timeOffset="105775.05">16655 7278 10320,'76'-190'5676,"-4"58"-258,14-38-387,13-21-5289,31-12-3096,5-23-1677,12 3-516,-2 1-645,1 15 130</inkml:trace>
  <inkml:trace contextRef="#ctx0" brushRef="#br0" timeOffset="108600.2116">15557 6275 9288,'53'-62'5805,"-12"-13"-774,20-17-129,9-22-4644,11-12-645,12 7-3225,-8-6-1161,-13 18-645,-15 15-516</inkml:trace>
  <inkml:trace contextRef="#ctx0" brushRef="#br0" timeOffset="108799.223">15642 5326 10320,'10'83'5805,"29"-47"-387,25 10 0,9-16-5160,19 3-387,14 6-903,1-17-3096,4 5-1161,-14-2-516,-20 8-774</inkml:trace>
  <inkml:trace contextRef="#ctx0" brushRef="#br0" timeOffset="109523.2644">21178 13087 12384,'119'48'5547,"-36"20"-258,3 14-258,5 24-4902,15 12-387,-4-5-1290,5 5-3354,-15-16-258,-9-8-645,-14-14-516</inkml:trace>
  <inkml:trace contextRef="#ctx0" brushRef="#br0" timeOffset="109747.2772">21702 14093 10320,'-114'-20'5676,"92"8"-387,33-3-129,34-27-4644,44-21 0,45-39-387,34-53-2580,46-30-2709,15-36-387</inkml:trace>
  <inkml:trace contextRef="#ctx0" brushRef="#br0" timeOffset="112995.463">19292 6280 8385,'7'-3'5547,"3"28"-387,-9 2-387,2 15-3870,0 3-258,7 8-258,-3 1 0,4 1-258,-3-2-387,1-7-258,2-1-1290,-10-17-1935,5-4-1161,-6-24-258,0 0-387,-9-11 2709,3-10 1291</inkml:trace>
  <inkml:trace contextRef="#ctx0" brushRef="#br0" timeOffset="113252.4777">19364 6742 645,'-65'-152'3999,"31"85"1161,4 3-129,-2-8-129,11 18-2064,-2-16-1161,20 18-258,3 0-516,18 16-129,11 9-258,12 15-258,5 12 129,3 8-258,0 20 0,0 13 0,-9 16 0,-5 8 0,-7 5 0,-10 0 0,-9 3-129,-7-4 129,-3-5-258,-9-8 129,-5-9-387,-3-15 0,0-10-129,-6-20-774,12 1-2064,-13-16-1935,9-4 0,-1-10-258,10 4-387</inkml:trace>
  <inkml:trace contextRef="#ctx0" brushRef="#br0" timeOffset="113516.4928">19617 6483 10320,'26'27'5289,"-16"-9"-258,5 6 0,-2-7-4128,8-1-129,-1-15-258,5-5-258,3-14 129,-3-7-258,-2-7 0,-3-4 129,-5-2-258,-5-1-129,-5 8-129,-5 3-129,-4 9-516,-7-6-903,11 25-2322,-11-19-1161,11 19 129,0-11-774</inkml:trace>
  <inkml:trace contextRef="#ctx0" brushRef="#br0" timeOffset="113778.5078">19914 6283 9288,'26'52'5547,"-8"-20"-387,-2-5-129,6 7-3483,-2-12-516,5-1-516,-1-8-258,-3-6-129,-3-7 0,-4-1 0,-5-13 0,-4 0-129,-5-6-129,-2-6 258,-8-4-258,-3-3 129,5 1-129,4 3 0,0 5-129,4 0 129,8 8-387,6 0-387,11 16-774,-5-12-2193,14 11-1032,-5-9-516,7 5-258</inkml:trace>
  <inkml:trace contextRef="#ctx0" brushRef="#br0" timeOffset="113967.5186">20359 6152 7740,'-8'22'5418,"-6"-1"-387,1 16-645,-7-12-2193,15 16-903,4-8-129,7-2-516,10-11-129,8-9-258,5-10-258,0-6 0,9-12-645,-10-8 129,5-1-774,-16-15-1161,8 8-1935,-14-14-774,-2-4-129,-8-11-645</inkml:trace>
  <inkml:trace contextRef="#ctx0" brushRef="#br0" timeOffset="114226.5334">20533 5767 11868,'-10'28'5676,"4"15"-387,6 21 0,0 0-4515,6 8-129,3-10-258,5-8 0,4-17-258,2-12-129,5-16 129,1-7-258,0-7 129,1-17 129,-2-1-258,0-4-129,-5 5 387,-2 7-258,-3 10 258,-1 5 0,-3 8 0,3 6 0,4 1-258,5-10-1548,18 14-1806,-6-19-1935,10-4-387,4-9-774,6-6 0</inkml:trace>
  <inkml:trace contextRef="#ctx0" brushRef="#br0" timeOffset="114663.5584">21577 5491 10965,'-15'-26'5547,"-3"48"-387,18 31 129,-2 17-4257,7 15-387,7 6-258,4 0-258,2-7 0,5-11-258,-1-12-258,-3-20-387,5-1-2193,-15-25-2064,1-7-258,-10-8-387,11-18-129</inkml:trace>
  <inkml:trace contextRef="#ctx0" brushRef="#br0" timeOffset="115114.5842">21816 5445 10320,'-10'-24'5547,"-11"31"-387,-3 28-129,-10 8-3870,6 13-516,1 7 0,8 4-129,4-5-129,12-3-129,3-5-129,13-6 0,8-14-129,3-10 0,4-10 0,2-14-129,1-4 129,-1-11-129,-2-6 0,-3-1 0,-5 3 129,-3 1-129,-6 8 129,-11 10-129,11 4 129,-5 12 129,1 4-129,5 1 129,5 0 0,5-4-129,3-10 258,2-6-129,4-2 129,-7-12-129,-3-9 0,-7 0 0,-9-3 0,-5-1 0,-11 4-129,-8 3 0,-9-3 0,0 4-129,3 5-387,0-2-645,15 15-1548,-3-5-1677,13 5-1290,11 3-258,11 11-387</inkml:trace>
  <inkml:trace contextRef="#ctx0" brushRef="#br0" timeOffset="115498.6062">22288 5854 12126,'42'59'5805,"-28"-23"-387,5 8-258,-10 10-3870,2-5-903,1-4-387,-2-5 129,-6-9-129,-1-6 0,2-5-129,-3-8 129,-2-12-129,-3-6 0,-7-17 129,-3-11-129,-2-13 129,0-13-129,-1-14 129,4-5-129,9 3 129,3-2 0,9 12 129,9 13 0,8 17 0,6 17 0,-2 16 129,0 10-129,-11 17 129,-6 5-129,-13 9 0,-4-1-129,-15 7-258,-8-10-387,5 9-1419,-14-25-1677,18 4-1548,-2-16-387,20-6-387,-1-10-387</inkml:trace>
  <inkml:trace contextRef="#ctx0" brushRef="#br0" timeOffset="115657.6153">22602 5642 12900,'48'37'5676,"-21"2"-387,-12-4-129,5 6-4515,-2 1-516,-1-11-516,-1 5-1677,-16-24-2193,1 2-1032,-1-14-516,-4-2-387</inkml:trace>
  <inkml:trace contextRef="#ctx0" brushRef="#br0" timeOffset="115800.6235">22637 5346 8127,'-3'-70'4773,"6"53"-387,-1 3-903,10 14-6321,-4 6-1806,9 7-129,1 8-387</inkml:trace>
  <inkml:trace contextRef="#ctx0" brushRef="#br0" timeOffset="116791.6801">22871 5600 10320,'45'17'5289,"-19"-27"-258,3-6 0,-7-14-3870,6 2-516,-7-2-645,-6 1 129,-11 9-258,-4 7 129,-11 10 129,-9 10-258,-1 15 387,-1 14-129,-2 9 129,8 7 0,6-3 129,10 6-129,5-14 129,12-4 0,8-15 0,3-13-258,7-9 129,-3-14-129,1-10 0,-2-6-129,-2-4 0,-5-2-129,-1 2 0,-6 5 129,-5 5-129,1 9 129,-13 15 0,10 0-129,-7 15 129,-3 10 129,2 6 0,-1 0-129,4 1 0,0-6 258,-2-4-129,-1-7-129,-2-15 129,0 0-129,0-15 0,0-4 129,-5-6 0,-5-4-258,5-3 0,4 2 129,1 1-129,7 2 258,9 6 0,2 3-129,9 2 129,2 3-129,3 1 129,4 0 0,2-3 0,-4-1-129,-6-1 0,1-3-129,-12 1 258,-2 1-129,-7 2-129,-8 2 129,0 14 0,-16-11 0,-1 12 0,2 14 0,2 6 0,3 11 0,1 6 129,8 4-129,1 1 129,0-1-129,6-6 129,8-5-258,2-9 258,-4-8-258,6-10 129,0-4 0,2-9 0,5-8-129,0-7 0,-4-4 129,3-4-129,0-2 0,-7 1 0,-6 5 129,3 7-258,-6 6 258,-8 15 0,9 7-129,-2 14 387,-1 9-258,8 2 129,1 2 0,1-6 0,2-6-129,5-13 129,0-9 129,-1-9-387,1-8 258,-6-7 0,-1-4 0,4 5-129,-4 4 258,0 9-129,2 10-129,1 8 259,9 4-259,13 5-517,3-15-1418,25 5-903,0-29-1806,-10-14-1419,1-18-516</inkml:trace>
  <inkml:trace contextRef="#ctx0" brushRef="#br0" timeOffset="137730.8778">2847 3314 8901,'-3'-70'5289,"3"46"-129,-1 4-516,1 20-3612,1 7-516,4 24-258,-5 11 0,4 16-129,0 5 0,2 7 0,-1-10 129,1-2-129,0-19 0,3-10 129,4-23 0,0-12 0,3-21 0,3-14-129,-1-2 0,0-5 0,-2 5 129,2 5-129,-6 15 0,2 11 0,-5 12 129,-2 14-258,1 13 129,5 9 0,-1 7-387,1 1-258,5 5-516,-10-15-1935,14 13-2064,-8-14-387,4 4-387,-6-15-387</inkml:trace>
  <inkml:trace contextRef="#ctx0" brushRef="#br0" timeOffset="137979.892">3287 3946 9933,'8'16'5418,"10"-18"-129,-9-20-258,7-2-3999,-4-13-129,5-3-258,-3-6-258,0 3-129,-1 4-129,-2 6-129,-4 9 0,-2 10 0,-5 14 129,11 5-129,-7 15-129,3 1 129,3 11-387,-2-3-387,14 14-1677,-14-21-2064,9 7-645,-3-15-645,6 4-258</inkml:trace>
  <inkml:trace contextRef="#ctx0" brushRef="#br0" timeOffset="138163.9026">3660 3657 10449,'30'-40'6192,"-8"30"-774,-4-8-258,9 9-3354,0 0-1419,4-4-516,3 6-516,-9-9-1806,6 16-2580,-13-4-258,-2 8-516,-16-4-387</inkml:trace>
  <inkml:trace contextRef="#ctx0" brushRef="#br0" timeOffset="138324.9118">3824 3738 11739,'-6'25'5676,"6"-25"-258,29-1-258,-3-13-4644,4-4-387,5-2-387,0-9-645,10 15-1806,-10-19-2322,9 8-387,-6-11-387,5 4-258</inkml:trace>
  <inkml:trace contextRef="#ctx0" brushRef="#br0" timeOffset="138647.9302">4402 3052 10965,'9'-72'5676,"-9"72"-129,-12 14-387,-1 41-3741,-2 6-516,4 17-258,5 6-258,2 1 0,5-7-258,10-13-129,11-17 0,4-18-258,5-11 129,0-14 129,-3-8-129,-6-19 129,-8-7 0,-9-2-129,-7-1 258,-11 6-129,-8 1-129,-7 8 0,-2 17-645,-6-4-1806,17 21-2451,-4 0-774,10 9-387,6-3-645</inkml:trace>
  <inkml:trace contextRef="#ctx0" brushRef="#br0" timeOffset="139538.9812">8479 10062 10836,'-10'-71'5676,"4"60"-774,5 25-516,-2 15-3225,6 20-516,1 7 129,5 12-258,-1-5 0,3 1-258,-1-16 129,0-11-129,1-21-129,-2-11 0,0-14-129,0-16 0,2-15-129,-1-6 129,2-9-129,0 4 129,-3 2-129,4 9 0,-4 8 129,1 11 0,-2 20 129,-2 10 0,0 17 0,-1 11 0,2 5-129,-1 3-387,6 8-516,-6-14-1677,14 11-1935,-7-17-903,6 3-387,-4-13-387</inkml:trace>
  <inkml:trace contextRef="#ctx0" brushRef="#br0" timeOffset="139786.9954">8858 10536 9288,'16'-17'5805,"-2"5"-645,-3-14 0,6 4-2580,-3-12-1806,2 3-258,-1 3-129,-3 4 0,-1 6-129,-2 5-129,-9 13 0,11 0 129,-7 15-129,2 8 0,1 2-129,0 4-258,7 3-258,-5-8-516,13 7-1806,-12-18-2064,8 1-516,-1-14-258,3 0-516</inkml:trace>
  <inkml:trace contextRef="#ctx0" brushRef="#br0" timeOffset="139982.0066">9249 10189 12126,'20'-13'5805,"-7"-2"-516,12 10 0,-1-9-4644,8 0-258,1 6-516,-5-1-387,3 16-1806,-16-7-2322,2 17-645,-14-1-645,1 7-387</inkml:trace>
  <inkml:trace contextRef="#ctx0" brushRef="#br0" timeOffset="140149.0161">9331 10343 13545,'-1'12'5934,"1"-12"-258,22 0-387,-5-9-4386,9 8-774,4 8-1935,-10-7-2709,5 9-1161,-8 6-387,1 10-645</inkml:trace>
  <inkml:trace contextRef="#ctx0" brushRef="#br0" timeOffset="143435.2041">9715 9809 10191,'0'-18'5547,"7"8"-387,1 15 0,-5 15-4515,7 1-258,3 2-129,7 1-129,-2-5 0,4-9 0,0-10-129,6-8 0,0-18 129,4-6-258,-3-11 258,-4-4-129,-8-1 129,-8 0-129,-9 7 0,-11 9 0,-15 13 0,-8 11-129,-4 8-129,-1 10-258,9 14-129,0-4-1032,23 21-2322,-1-14-1032,15 1-387,6-10-258</inkml:trace>
  <inkml:trace contextRef="#ctx0" brushRef="#br0" timeOffset="143728.2208">9893 9735 9159,'5'-17'5289,"-5"17"-258,-1 10-129,3 19-3612,2 0-516,7 12-387,2 1-129,5 8 0,3-4-129,0 5 129,-1-7 0,-6 2 0,-7-3 258,-7 3-129,-7-2 129,-14 5 0,-13 1-129,-4-1 0,-8 1 0,2-4-387,4 5-903,-4-20-2064,17 10-2193,-3-7-516,2 0-516,-7 4-387</inkml:trace>
  <inkml:trace contextRef="#ctx0" brushRef="#br0" timeOffset="166278.5106">7012 3970 7611,'-11'-74'5289,"1"62"-387,0 20-258,-1 25-4257,5 22 0,3 13-129,3 9-129,1 7 129,6-1-258,5-9 129,4-10 0,3-17-129,1-15 129,1-25 0,1-13 129,-2-23 0,-1-13-129,-2-11 0,-2-3 0,-3 1 0,-2 9-129,-2 15 129,-2 18-129,-6 13 0,15 24 129,-2 6 0,3 13 0,5 0-129,4-2 129,2-11-129,4-15 258,0-15 0,-1-15 129,-1-19 0,-3-12 0,-6-15 0,-2-11-129,-7-6 129,-6 5-129,-5 5-258,0 8 129,-10 11-387,-1 12-258,1 24-129,0 10-645,10 26-2064,-4 2-1677,9 14-129,1-5-387,13 13 0</inkml:trace>
  <inkml:trace contextRef="#ctx0" brushRef="#br0" timeOffset="166408.5181">7597 4117 10320,'14'31'5031,"-10"-13"-258,4 12-258,-1-2-4128,2-2-1032,13 11-2967,-8-13-903,8-3-516,-7-18-387</inkml:trace>
  <inkml:trace contextRef="#ctx0" brushRef="#br0" timeOffset="166568.5272">7714 3889 10062,'-15'-46'5031,"15"46"-387,-6-13-1161,6 13-6966,0 0-774,0 0-516,10-6-645</inkml:trace>
  <inkml:trace contextRef="#ctx0" brushRef="#br0" timeOffset="166882.5452">7818 4013 10191,'13'82'5289,"-9"-45"-516,6 3 129,-4-8-4386,7-3 0,-1-10-387,1-7 0,0-9 0,1-7 0,-1-14 0,-1-9 0,-1-3 0,0-4-129,-4 2 258,1 4 0,-1 5 129,-1 11-129,-6 12 129,12 3-129,-7 13 129,5 5-258,3 2-129,-1 1-258,1 2-129,0-6-516,6 6-1161,-19-26-2064,21 24-774,-21-24-516,16 4-258</inkml:trace>
  <inkml:trace contextRef="#ctx0" brushRef="#br0" timeOffset="167174.5619">8187 3996 8514,'24'-30'5547,"-10"34"-387,-11 6-129,4 26-2322,-7-10-1548,2 14-387,0-8-258,-1-3-129,4-9-258,-5-20 0,14 0-129,-1-10 0,5-15 0,-1-9-129,2-3 129,3-3 0,-3 10-129,1 7 129,-3 12 0,-2 4 0,-4 8 0,-2 15 129,4 8-387,-6-2-258,6 8-645,-8-16-1677,14 12-2064,-9-13-258,11 0-645,-8-13 0</inkml:trace>
  <inkml:trace contextRef="#ctx0" brushRef="#br0" timeOffset="167324.5705">8651 3984 11481,'0'0'5289,"0"0"-129,10 7-258,-13 9-4257,3 2-387,3 7-1032,-3-25-2709,6 21-1290,-6-21-516,10 16-387,-10-16-129</inkml:trace>
  <inkml:trace contextRef="#ctx0" brushRef="#br0" timeOffset="167453.5778">8662 3678 6450,'0'-50'258,"0"38"-129,0 12-258,0 0-4644</inkml:trace>
  <inkml:trace contextRef="#ctx0" brushRef="#br0" timeOffset="167750.5948">8749 3794 11481,'13'52'5547,"-11"-32"-645,6 9 0,-2-10-4257,4 2-387,-1-6-129,1-7 0,1-7-258,1-5 129,1-13-129,-1-3 0,-1-1 0,-1 2 129,-1-1 129,-3 5 129,-6 15-129,13-4 129,-13 4 0,14 10-129,-4 1-258,4 0-387,8 14-1935,-10-20-2193,9 10-387,-7-8-516,7 5-516</inkml:trace>
  <inkml:trace contextRef="#ctx0" brushRef="#br0" timeOffset="168143.6173">9183 3755 12126,'0'21'5418,"0"13"-129,-4-9-258,8 4-4257,3-6-258,6-6-258,2-12-129,2-5-129,2-9-129,-2-11 129,-3-2 0,-9-2-129,-4-1 129,-1 1-129,-7 9 129,-1 8 0,-4 10 129,7 22-258,0 11 258,5 17 0,2 8 0,6 10 0,8 6-129,1-3 129,1-7-129,-3-8 129,-6-11 0,-6-9-129,-5-5 0,-11-12 0,-11-4-129,-13-5-516,-1 9-1677,-27-21-1677,6 13-1290,-11-5-387,5 3-516</inkml:trace>
  <inkml:trace contextRef="#ctx0" brushRef="#br0" timeOffset="168474.6362">7187 5078 9159,'-90'72'5547,"83"-43"-387,20-21 129,37-8-3741,29-14-645,41-16-258,32-17 0,31-10-129,24-11-129,18-1 0,10 0-258,1 5-258,-8 8-129,-21 7 0,-26 15-258,-34 8-129,-27 26-2193,-47-5-2322,-28 11-129,-27 10-774,-19 9-129</inkml:trace>
  <inkml:trace contextRef="#ctx0" brushRef="#br0" timeOffset="169238.6799">9934 18479 12255,'0'0'5547,"0"0"-129,0 0-258,58-88-4515,-2-11-258,18-18-258,15-14 129,13-15-129,7 11 0,1 12-387,-4 1-129,-6 22-387,-16 25 0,-11 24-1032,-30 8-2709,-10 29-774,-33 14-129,-7 0-516</inkml:trace>
  <inkml:trace contextRef="#ctx0" brushRef="#br0" timeOffset="169463.6928">10080 17476 11223,'-37'10'5418,"37"-10"-387,13 29 129,23 10-4386,13 9 0,14 22-903,13 12 774,11 8-387,8 16-258,-2 1-258,3-1-2193,-19-16-2709,-4-16-516,-19-38 516,-14-35-1161</inkml:trace>
  <inkml:trace contextRef="#ctx0" brushRef="#br0" timeOffset="169838.7143">9566 16032 8901,'-25'24'5805,"25"11"-387,4-3-258,20 27-2709,11-3-1806,17 6-129,12 4-258,8-4-387,4 1-258,-2-6-258,-2 10-1032,-17-31-2322,-3 12-1161,-19-11-645,-11 4-258</inkml:trace>
  <inkml:trace contextRef="#ctx0" brushRef="#br0" timeOffset="170046.7262">9545 16869 11739,'4'-90'5418,"17"20"-258,9-20-258,12-3-4515,16-10-258,11-12-258,11 15-2064,-8-9-2322,2 17-516,-10 19-645,-9 19-387</inkml:trace>
  <inkml:trace contextRef="#ctx0" brushRef="#br0" timeOffset="170446.749">8572 17512 11997,'13'57'5934,"13"22"-774,19 9 129,7 20-4515,17 7-516,9-4 129,9-8-387,-2-19-129,-1-7-258,-2-13-387,-21 5-2322,-1-17-2193,-19-27 0,-41-25-516,38 35-129</inkml:trace>
  <inkml:trace contextRef="#ctx0" brushRef="#br0" timeOffset="170702.7637">8636 18574 13416,'-37'53'5805,"47"-101"-387,19-37-129,27-17-5031,23-59 0,28-8-387,27-20-903,11-24-2967,27 1-1548,6 11-387,1 3-387</inkml:trace>
  <inkml:trace contextRef="#ctx0" brushRef="#br0" timeOffset="186886.6893">7194 6553 7353,'-12'-53'5160,"12"53"-258,-12 0-387,8 32-4257,4 9-129,3 6 0,5 3-129,5 4 0,1-8 0,3-11 0,1-8-129,-1-17 258,-1-10-129,-1-10 0,-4-17 129,0-3 0,-4-3 129,1 2-129,-4 5 258,2 13-129,-6 13 0,11-7 0,-2 7-129,7 10 258,4-9-258,3-1-129,3-4 129,3-12-129,-2-9 0,-1-11 0,-5 0 129,-9-3-129,-7 3-258,-5 1 129,-3 11-774,-11-5-1419,7 17-2193,-6 2-516,13 10-258,-8-2-387</inkml:trace>
  <inkml:trace contextRef="#ctx0" brushRef="#br0" timeOffset="187286.7122">7686 6505 7482,'36'12'5418,"-18"-14"-516,-5-18-129,6 1-3354,-7-15-645,5-3-387,-5-1-387,-5 5 0,-6 6-129,-4 11 0,-9 14 0,-6 13 0,-4 24 387,-1 29-516,7 11-258,6 4 129,10-4 0,0-75 0,0 0 387,32 131-387,-1-92 0,7-20-387,6-29 516,-2-18 387,-4-9-129,-7-10 0,-7-4 129,-3-1-129,-11 2 0,-3 8 0,-4 8 0,-3 10 0,0 12 0,0 12 129,-6 20-129,6 9 0,0 9-129,7-1-129,7 4-774,-4-16-1548,14 4-1935,-8-19-774,6-4-129</inkml:trace>
  <inkml:trace contextRef="#ctx0" brushRef="#br0" timeOffset="187435.7207">8088 6251 6450,'-34'-109'4902,"13"58"-2064,12-52-3096,0 103-4257,7 11-516</inkml:trace>
  <inkml:trace contextRef="#ctx0" brushRef="#br0" timeOffset="187863.7452">8232 6522 9030,'25'-46'5289,"-6"12"-258,1-24-387,7-6-3999,1-12-516,2-9 129,-4-7-258,-6 0 0,-9 5 129,-9 10-258,-7 19 129,-16 22 0,-9 32 129,-3 32 0,-4 31 258,3 30 0,4 15 0,10 12 0,14 0 0,10-5 0,16-19-258,13-17-129,11-14-774,0-30-2451,14-2-1806,-6-13-645,-1-4-387,-1-11-258</inkml:trace>
  <inkml:trace contextRef="#ctx0" brushRef="#br0" timeOffset="188222.7658">9032 6470 8256,'-13'-45'5547,"7"31"-387,6 14-387,-6 19-3870,7 10-387,2 2-258,3 6-129,1-1-387,-4-12-1677,12 5-2580,-9-14-516,5-7-645,-11-8-129</inkml:trace>
  <inkml:trace contextRef="#ctx0" brushRef="#br0" timeOffset="188367.7741">8963 6017 8514,'-6'-39'4386,"1"22"-2709,5 17-1677,2-12-4644,12 14-645</inkml:trace>
  <inkml:trace contextRef="#ctx0" brushRef="#br0" timeOffset="188646.79">9150 6220 7353,'9'106'5418,"-3"-48"-258,-4-13-387,7 2-3483,0-10-516,6-8-387,3-13-258,3-13 0,2-11-129,2-16 0,0-10-129,0-7 258,-3-2-129,-2 2 258,-5 7 129,-2 17 0,-13 17 129,14 0-129,6 31-903,-7-6-2451,15 25-1806,-10-4-1032,5 8-645,-8-2-386</inkml:trace>
  <inkml:trace contextRef="#ctx0" brushRef="#br0" timeOffset="189322.8287">7383 8260 10320,'4'17'5676,"6"-17"-645,12-5 0,-1-22-4773,12-1-129,3-10 0,-3-3-258,-5-2 129,-11 2 0,-14 9-129,-8 6 129,-17 16 0,-11 13 0,-7 23-129,-7 20 129,-3 17 129,8 12 0,5 5 0,14 5-129,12-8 258,11-10-129,17-21 0,14-18 129,11-27-129,7-14 0,2-21-129,0-13 258,-7-11-129,-7 0 0,-7 0-129,-11 8 0,-7 9 129,-9 12-129,-3 13 0,0 16 0,-14 3 0,8 14 129,6 12-129,0 4 0,6 4-129,5 0-129,4 6-387,-3-15-1419,15 13-1935,-11-16-1161,2 2-129,-6-12-774</inkml:trace>
  <inkml:trace contextRef="#ctx0" brushRef="#br0" timeOffset="189495.8386">7728 7735 7611,'-13'-29'4644,"13"29"-1677,0 0-2838,0 9-4644,3 5-516,11 3 258</inkml:trace>
  <inkml:trace contextRef="#ctx0" brushRef="#br0" timeOffset="189785.8552">7828 7994 8127,'6'104'5289,"-1"-42"0,-4-7-516,5 9-3096,-3-18-903,9-1-258,-2-8-129,1-9-258,1-15 0,-1-10 0,0-5-129,2-15 0,-2-8 0,-3-8 0,0-4 129,-1 6-129,0-1 258,-2 11-129,-2 8 129,-3 13 0,8 6-129,-4 14 129,5 5-387,3-1-129,4 5-516,-6-13-1677,14 10-2064,-10-11-774,4 6-516,-4-7-258</inkml:trace>
  <inkml:trace contextRef="#ctx0" brushRef="#br0" timeOffset="190230.8806">8294 8254 10965,'28'-18'5676,"-17"-14"-645,7-1 0,-7-7-4386,8 2-387,-4 0 0,-5 5-258,-9 4 0,-4 8-129,-10 9 129,-7 12-129,-8 10 129,-2 19 0,0 12 129,3 9 0,6 7 129,8 4-129,12-5 129,7-7 0,15-15-129,9-17-129,9-16-258,1-10-387,7-2-1677,-16-27-1806,1 8-1161,-10-10-258,-6 4-516</inkml:trace>
  <inkml:trace contextRef="#ctx0" brushRef="#br0" timeOffset="190613.9025">8500 7977 12126,'-6'59'5676,"5"-26"-258,1 10-387,-2-9-4257,5-1-258,3-5-387,3-10 0,4-11 0,0-7-258,3-12 129,-1-9 0,0-5-129,-3 1 129,-2 1-129,70 14-258,-80 10-258,14 4-129,-7 14 129,-7-18 0,0 0 645,27 50-645,-9-25-129,5-8 0,-68-17 516,69-8 258,-1-13 0,0-6 0,-8-5 0,-5-1 0,-3 4 0,-4 11 129,-3 18-129,0 0 0,-8 4 0,8 17-516,0-3-1677,21 21-1419,-1-18-1806,19-1-516,3-14 0</inkml:trace>
  <inkml:trace contextRef="#ctx0" brushRef="#br0" timeOffset="191056.9279">9509 7527 7224,'-84'-84'5676,"46"43"-516,12 5-129,2-2-3225,18 16-1161,6 2-129,15 12-258,8 8 0,6 12 0,1 18 0,-2 17-129,-6 17-129,-8 16 129,-8 11 0,-4 7 0,-2 2 0,0-3 0,0-5-129,9-15 0,8-12-129,9-24-129,8-14-387,-3-18-258,7 0-1290,-16-18-1677,3-5-1419,-14-13-258,-6-1-258</inkml:trace>
  <inkml:trace contextRef="#ctx0" brushRef="#br0" timeOffset="191385.9467">9397 7828 7224,'-34'-32'5547,"34"21"-258,17-7-387,15 5-3096,8-6-1161,12 9-129,0 0-129,1 6 0,-6 7-258,-9 21 0,-7 12 0,-11 18-129,-6 8 129,0 2 0,-4-3 0,7-18-387,2-15-129,2-21-129,3-12 0,-24 5-129,0 0 645,49-75-774,-30 19 129,-5-4-387,-11 4-258,-3 0-2967,-3 10-774,1 7-258,0 8 0</inkml:trace>
  <inkml:trace contextRef="#ctx0" brushRef="#br0" timeOffset="191746.9673">9973 7844 6837,'0'0'0,"20"62"4902,0-45-387,4-20-258,7-20-4128,9-4 129,0-7-258,-4-5 0,-6-1 0,-10 1-129,-20-1 1032,-15 39-645,-5 13-258,-2 17 129,3 14-129,3 14 129,9 14-129,6 9 129,17 15-903,14-26 645,-1-1 129,0-7 129,-8 0 0,-10-8-129,-8 0 258,-10-5 0,-20 0-129,-15-6 0,-16 2-1161,-5-31-1935,9-9-1677,7-9-258,11-22-516</inkml:trace>
  <inkml:trace contextRef="#ctx0" brushRef="#br0" timeOffset="192173.9918">11062 7768 7224,'-54'-19'5289,"54"-4"-387,29-3-129,27-13-4386,29 15-129,30-5 258,27 4-129,23 0 0,21 10 129,7-1-129,5 2-129,-2 5-129,-6-3-387,-12 10-645,-31-13-2064,-14 11-1806,-38-6-516,-28 4-387,-27-8 130</inkml:trace>
  <inkml:trace contextRef="#ctx0" brushRef="#br0" timeOffset="192535.0124">12644 7020 6966,'-31'-28'5418,"35"28"-129,16 2-387,19 15-4128,16 4 0,19 8-129,8 1 129,6 8-387,1 1 129,-5 0-387,-4 2 258,-15 2-387,-11 2 129,-18 1-129,-17-2 0,-17-2 129,-15 3-129,-20-1 0,-24 2 0,-16 7 129,-19 6-129,-13 7-258,-7 28-1935,-27 1-2064,-12 28-1032,-27 22-516,-25 35-258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50:57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6998 9040 4902,'-85'18'5418,"49"-8"0,5-10-516,11 10-2580,3-11-516,17 1-645,16 0-387,19-2-258,12-4-129,15 1-129,8-8 0,9 1-645,4 9-1290,-8-11-3096,0 7-258,-13-5-516,-4 4-387</inkml:trace>
  <inkml:trace contextRef="#ctx0" brushRef="#br0" timeOffset="232.0133">7719 9007 9546,'0'0'5676,"9"-5"-516,14-4-129,16-1-3999,10 5-774,6-5-2193,10 10-2838,-2-4-387,0 3-516,1-3-516</inkml:trace>
  <inkml:trace contextRef="#ctx0" brushRef="#br0" timeOffset="864.0495">8834 9002 10191,'-37'10'5805,"37"-10"-516,0 0 0,21 0-4386,21 0-258,10-8-258,12-3-129,7 1-516,0-12-1935,5 15-2967,-9-5-129,-8 9-645,-13-3-387</inkml:trace>
  <inkml:trace contextRef="#ctx0" brushRef="#br0" timeOffset="1064.0609">9582 9035 13416,'67'4'5676,"-19"-4"-1806,8-4-3483,19-7-5805,16-13-387,22-6-774</inkml:trace>
  <inkml:trace contextRef="#ctx0" brushRef="#br0" timeOffset="22755.3016">13242 7853 5934,'-23'-17'5289,"7"17"-258,-4 3-387,9 20-3354,0-3-258,11 6-516,4-2 129,14-2-129,12-6 0,10-8-387,6-8 0,0-4 258,-4-13-387,-5-3 258,-11-6-387,-10 1 129,-14 2-129,-8 2 0,-12 6 0,-8 0-258,0 5 0,-1 3-258,6 5 0,0-5 0,21 7-129,-10-4 0,10 4 129,11-8 387,-1 2 0,0 5 387,-10 1 258,12 1 129,-12 15 387,0 11-129,-6 2 258,6 18-258,0 4-129,5 10-129,9 1-129,7 6-129,6-7-129,3-2-129,2-5 0,-3-6 0,-5-10 0,-8-3 0,-12-8 0,-6-7 129,-17-6 0,-12 0 0,-7-7 0,-7 0 0,-3-4 0,3-1-258,7 1-129,4-3-645,20 12-2064,-1-12-1806,15 0-516,19 0-387,13-2-258</inkml:trace>
  <inkml:trace contextRef="#ctx0" brushRef="#br0" timeOffset="22929.3115">13583 8439 10965,'26'29'5676,"-21"-10"-645,5 11 129,-10-2-4515,7 1-258,6 0-387,1-5-387,4 3-774,-8-16-2451,12 5-1419,-6-16-387,5 0-129,-5-12-129</inkml:trace>
  <inkml:trace contextRef="#ctx0" brushRef="#br0" timeOffset="23374.337">13971 7952 10707,'-32'27'5418,"19"2"-387,-2-6 0,15 3-4386,6-2-258,10-8-129,9-7-129,6-8 129,0-1-258,-4-10 129,-5-5-129,-5-7-129,-10-3 0,-7-2 0,-10 2-516,-8-1 0,3 9-516,-8-4-516,10 15-258,-4-8 258,17 14-129,0 0 645,-2 8 903,7 4 258,5 1 774,7 12 516,-6-5 516,6 17 258,-10-11-258,9 22-129,-10-5-774,3 8-129,-6-2-258,1 2-258,-3-4-129,-1 0-129,-1-1-258,-3-9 0,-2-3-258,-1-11-129,4 1-774,-9-24-1677,12 0-1806,-10-16-516,5-16-258,-3-18 129</inkml:trace>
  <inkml:trace contextRef="#ctx0" brushRef="#br0" timeOffset="23619.351">14060 7592 8643,'81'-22'5676,"-34"22"-387,12 32-129,-4 9-3741,6 25-387,-6 18-258,-8 13-387,-15 11-129,-14 1-129,-12 2-258,-10-4-129,-17-10-258,-15-11-129,-5-11-258,-18-30-1935,7-2-2064,-10-24-516,-1-6-129,-10-17 129</inkml:trace>
  <inkml:trace contextRef="#ctx0" brushRef="#br0" timeOffset="23895.3668">12762 7455 5160,'-27'-22'5676,"2"61"-387,-14 28-129,13 39-2709,-2 10-903,21 27-258,9 0-387,24-5-258,22-8-516,17-14-774,21 0-2838,0-27-1548,5-6-645,2-17-387,5-8-387</inkml:trace>
  <inkml:trace contextRef="#ctx0" brushRef="#br0" timeOffset="24595.4068">16427 7882 4386,'17'-144'4902,"-10"84"-129,-7 5-1290,0 31-1032,-17 12-516,0 24-645,-14 20-258,5 20 0,2 10-387,8 10-129,8-4-129,8-3 0,10-9-129,10-8-129,9-16 0,-3-11-129,0-14 129,-5-8-129,-10-14 0,-6-10 0,-7-3-129,-12-3 0,-7 0-258,-8 8 129,0 10-258,1 4-258,12 16-1419,-2-2-1806,17 14-774,9-2-516,16 3 0</inkml:trace>
  <inkml:trace contextRef="#ctx0" brushRef="#br0" timeOffset="24764.4165">16668 8047 12126,'12'46'5160,"-14"-15"-129,2 15-774,-3-5-3999,3 5-258,7 0-258,1-8-387,9 4-1161,-4-20-1935,10-1-1032,-4-15-516,-1-6 0</inkml:trace>
  <inkml:trace contextRef="#ctx0" brushRef="#br0" timeOffset="25039.4322">16972 7766 5676,'7'-77'5160,"-7"77"-258,-19 7-258,8 32-2193,-8 1-1032,14 13-387,2 1-387,8-3-129,12-3 0,10-9-129,2-10-129,7-12-258,-3-8 0,-3-8 129,-6-3-129,-10-11 0,-12-5 0,-4-1-129,-14 3 0,-9 4-129,-3 6-387,-9-3-1806,12 11-1935,-8 1-645,11 7-258,2-4-516</inkml:trace>
  <inkml:trace contextRef="#ctx0" brushRef="#br0" timeOffset="25279.4459">17034 7472 7482,'76'-31'5676,"-35"39"-387,8 27-387,-5 14-2580,6 26-1548,-6 14-129,-2 9-258,-15 6-129,-11 3-129,-12-2-387,-12-8-258,-17 3-516,-27-26-1677,-2 5-2193,-19-18-129,-4-11-258,-8-16-387</inkml:trace>
  <inkml:trace contextRef="#ctx0" brushRef="#br0" timeOffset="25623.4656">16102 7319 6966,'-51'84'5418,"4"12"129,8 29-516,5 12-2967,32 18-645,14-3-516,31-9-258,24-13-645,7-22-2709,30-14-2322,3-26-129,1-22-903,-9-18-258</inkml:trace>
  <inkml:trace contextRef="#ctx0" brushRef="#br0" timeOffset="31598.8074">17024 8588 6450,'-21'1'5289,"9"-2"-387,3 1-903,-6-7-1806,15 7-774,-9 0-258,9 0-258,4 3-258,14 1-129,8-6 0,12 2-129,5-7 0,7 2-129,-2 0-258,0 0-129,-4 5-387,-12 0-1032,0 12-2451,-22 1-1032,-1 4-387,-9-3-258</inkml:trace>
  <inkml:trace contextRef="#ctx0" brushRef="#br0" timeOffset="32240.8441">16191 8759 11997,'-33'5'5676,"33"-5"-387,0 0-129,31-18-3999,5 0-645,15 0-258,10 7-1419,2-15-2838,16-1-1419,-4-9-516,2-7-387</inkml:trace>
  <inkml:trace contextRef="#ctx0" brushRef="#br0" timeOffset="35265.0171">13989 9081 10449,'45'-9'5547,"-13"0"-516,3-14 0,8 7-4644,2-3-129,0-5-1419,7 13-3612,-14-7-258,0 12-387,-10 0-645</inkml:trace>
  <inkml:trace contextRef="#ctx0" brushRef="#br0" timeOffset="35672.0404">13228 9271 12126,'35'-12'5676,"5"-5"-129,8-15-774,11-16-7095,10 12-2709,0-18-387,9-11-645,0-13-258</inkml:trace>
  <inkml:trace contextRef="#ctx0" brushRef="#br0" timeOffset="103870.9411">11761 10507 9159,'-37'0'5547,"28"0"-387,9 0-129,9-10-3999,17 1-258,16 1-129,7-3 0,8 3-258,4-4 129,0 5-258,-5 2-129,-5 3 0,-12 2-129,-8 0 0,-11 0 0,-6 2 0,-14-2-129,0 0 258,0 0-129,-18 15-129,-6-10 129,-9 2 129,-6 2-129,-8-1 0,-6 1 0,-5 1-129,0-3 129,5 0 129,7-3-129,9-3 0,12-1 0,17-2 0,13-8 0,19-4 0,15 1 0,5-6-258,12 17-1935,-8-22-2064,9 9-1032,-9 0-387,-4 4-903</inkml:trace>
  <inkml:trace contextRef="#ctx0" brushRef="#br0" timeOffset="104618.9839">14065 10451 9417,'-27'2'5418,"27"-2"-387,4-6 0,22 3-4257,9-4-129,12 2 0,4-4 0,6 4-258,0-3 0,0 3 0,-10 0-129,-10 3 0,-10 0-129,-14 2 0,-13 0-129,-7 9 0,-18-3 129,-13 1-129,-10 3 0,-10 2 0,-7 0 0,1 0-129,2 0 258,8-2-129,11-2 0,14-2 0,19-6 0,15 0-129,22-7 129,13-5 0,10-3 0,7-2-258,2 7-387,-11-9-2193,0 17-2193,-18-3-258,-15 5-903,-15 11 0</inkml:trace>
  <inkml:trace contextRef="#ctx0" brushRef="#br0" timeOffset="105742.0481">15207 10494 6063,'0'0'5676,"0"-14"-387,20 7-129,4-17-1419,17 17-2580,1-6-258,12 4-129,-2-1-258,2 1-129,-6 1-129,-2 2-129,-14 5-129,-11 1 0,-21 0 0,2 12-129,-15-2 129,-17 4 0,-12-1 0,-11 1-129,-5-2 0,-5-3 129,2 1 0,0-2 0,8-1 0,10-1 0,16-4 0,12 2 0,15-4 0,22 0 0,14 0 129,15-7-129,7-3 129,-1 2 0,0-1-129,-7 0 129,-8 1-129,-17 4 0,-16 3 129,-16 1-258,-19 6 129,-14 2 0,-8 5 0,-3-2-129,4 3 129,5-3-129,12 1-516,7-11-1548,26 11-2193,11-12-1032,20 0-516,16-4-387</inkml:trace>
  <inkml:trace contextRef="#ctx0" brushRef="#br0" timeOffset="106547.0942">17568 10505 7740,'-61'9'5676,"32"-9"-258,8 0-387,5-9-1548,16 9-2709,6-8-258,19 4-258,12-4 0,9 3 0,9-3 0,5 2-129,-3 1 0,-8 4 129,-7 0-129,-11 1-129,-16 1 129,-15-1-129,-16 18 0,-19-7 0,-11 2 0,-10 3 0,-8-2 0,-4 2 0,2-5 129,8 0-258,12-4 129,13-1 129,18-4-129,15-2 0,21-5 0,19-2 0,11-5 0,11-2 0,5-7 0,-1 2 0,-5 6 0,-9-3 129,-12 4 0,-13 6-129,-17 2 0,-10 4 129,-24 4-129,-6 5-129,-7 3 0,-7 0-645,3 17-1806,-10-20-1806,14 11-1032,3-6-645,10 3-387</inkml:trace>
  <inkml:trace contextRef="#ctx0" brushRef="#br0" timeOffset="112962.4611">10676 7983 6708,'-62'6'4773,"26"-4"0,0-2-129,-3-5-3225,26 0-516,13-19-387,30 0 0,24-10 0,24-8-129,22-8-258,18-7 0,13-4 0,3 4-129,-7 7 0,-17 7-387,-14 15-129,-26 1-903,-9 27-2322,-35 0-1290,-15 12-387,-17 5-387</inkml:trace>
  <inkml:trace contextRef="#ctx0" brushRef="#br0" timeOffset="113458.4895">10533 7671 4128,'17'-50'5160,"-8"28"-258,3 2-387,-10-1-3096,8 17-645,-10 4-129,0 0-129,-3 25-129,-16 7-129,-7 13-129,-10 8 129,-6 9 129,-4 5-129,-3 1 0,7 0 129,6-7 129,14 0-129,13-17 129,15-5-129,18-17 0,17-7-129,15-10-129,17-5-387,19 8-1806,-2-11-2322,15 2-1032,-5 1-387,-5 0-645</inkml:trace>
  <inkml:trace contextRef="#ctx0" brushRef="#br0" timeOffset="127758.3074">13059 9135 3612,'-70'-7'4515,"34"7"-774,2 3-2064,-9 1-516,5 11-387,-3 2-258,3 8 0,-3 9-258,2 14 0,1 6 129,-2 15-129,4 10 0,3 11 258,4 2-258,11 7 0,6-1 0,11 0 129,3-7 0,16-3 129,7-8-129,10-7 0,3-9 258,10-5-258,0-8-129,10-10-129,5-12-129,4-11 0,6-16 129,1-8-129,5-19 0,0-11 0,1-14 0,0-10 129,-5-11-129,-4-3 129,-8-9 0,-3-4 0,-14-2 0,-13-5 0,-16-1 0,-17 5-129,-18-1 0,-20 11 0,-17 7 0,-13 13 0,-12 13-129,-14 16-129,-4 19-129,-6 12-516,3 38-2064,-9 10-1677,-2 21-387,-6 18-387</inkml:trace>
  <inkml:trace contextRef="#ctx0" brushRef="#br0" timeOffset="133534.6378">16013 9369 3096,'-134'86'4644,"65"-31"-129,8 11 0,3 4-2709,21 19-516,7-9-258,23 15 0,10-6-387,28 2-258,19-9-129,19-8 0,15-18 0,14-6-129,12-19-129,7-15 129,4-16-129,-4-12 0,-6-21 0,-11-17 0,-10-12-129,-12-11 129,-17-10 129,-19-6-129,-16-1 0,-19-2-129,-14 3 258,-19 2-129,-18 4 0,-15 11 0,-14 10 0,-9 12 129,-10 12-129,-6 14 0,-5 12 0,-1 12-129,2 17-258,6 4-2451,15 20-1677,1 1-387,11 8-516,8 6 0</inkml:trace>
  <inkml:trace contextRef="#ctx0" brushRef="#br0" timeOffset="134357.6849">9566 12663 7611,'-18'-5'4902,"18"5"129,15-2-387,20 0-3354,26 3-129,14 0-516,21 2 0,7-3-129,10 0-129,3-1-258,2-6 0,-2-2-387,-8-10-387,-5 13-1677,-20-15-2322,-7 5-258,-20-7-258,-12 6-516</inkml:trace>
  <inkml:trace contextRef="#ctx0" brushRef="#br0" timeOffset="134662.7023">10569 12344 9288,'-8'29'5289,"16"-10"-258,16 3 0,2-2-3612,18 7-645,6-9 0,13 3-258,-1-7 0,-2 4-258,-2-3 0,-10 2-258,-11 1 0,-14 8 0,-15 2 0,-13 7-129,-17 3-258,-13 4-258,-4 23-2451,-19-10-2064,0 10 0,-9-6-516,7 1-516</inkml:trace>
  <inkml:trace contextRef="#ctx0" brushRef="#br0" timeOffset="137545.8672">11881 12408 10707,'-28'-3'5031,"21"12"0,-1 7-129,14 21-4386,8-4 129,14 9-258,3 4 0,7 0 0,0 0-129,3 0-129,-4-7-129,-8-3 258,-7-7-387,-8-1 258,-10-5-258,-6-6 129,-12-7-129,-8-8 129,-8-1-258,-4-1 258,-3-8-129,1-12 0,1-5 129,6-5 0,10-7 0,8-4 0,11-8 0,6-5 0,14-5 129,6-6 0,4-5 0,1 2 0,-4 3 129,-3 5-129,-14 6 129,-8 10-129,-10 13 0,-18 15-129,-10 16 0,-11 23 0,-4 15-129,-1 12-129,8 10-258,6 2-516,25 19-2193,5-16-1419,19-2-645,13-15-258,17-5 0</inkml:trace>
  <inkml:trace contextRef="#ctx0" brushRef="#br0" timeOffset="137822.8831">12387 12842 12255,'18'13'5289,"-18"-13"-258,14 24-258,-14-24-4386,7 31-129,1-2-258,-4 0-387,3 8-516,-7-13-2709,6 6-1290,-1-6-129,7-6-387,0-15-129</inkml:trace>
  <inkml:trace contextRef="#ctx0" brushRef="#br0" timeOffset="138274.9089">12705 12228 12900,'26'12'5289,"-17"12"-129,5 22-129,-4 2-4257,10 8-129,3 1-258,1-3-129,2-3-129,4-2 0,-3-3-258,0-1 129,-5-2-129,-7-5 0,-9-6 129,-6-2-258,-11-8 0,-10-9 129,-5-8-129,-7-6 0,1-15 0,1-8 129,3-5 0,7-6 0,9-4 129,10-7 0,4 1 0,15-4 129,4 0 0,4 1 0,3-5 0,-2 2 129,-5-4-129,-5 6 129,-5 0-129,-11 7 0,-4 9 0,-13 7-129,-8 17-129,-7 9-258,0 34-645,-9-1-1806,17 22-2064,-4 3-129,17 6-516,6-1-258</inkml:trace>
  <inkml:trace contextRef="#ctx0" brushRef="#br0" timeOffset="138455.9193">13124 12799 14190,'37'63'5418,"-23"-20"-258,-12-8-387,6 12-4386,-1-1-903,-6-15-2193,8 9-2322,-8-14-129,6-2-516,-1-9-387</inkml:trace>
  <inkml:trace contextRef="#ctx0" brushRef="#br0" timeOffset="138986.9496">13775 12232 11481,'15'-64'5031,"-4"33"-516,-2-2 129,5 4-4257,0 8-129,0 1 0,-1 8-129,-13 12 129,0 0-129,0 0 0,-10 12-129,-13 13 0,-6 10 0,-3 5 0,0 6-129,3 2 129,8 0 0,6-2 0,13-5-129,8-4 258,14-11-258,8-4 129,6-4 0,1-2-129,0-1 258,-2 2 129,-9 2 0,-3 5 129,-12 1 129,-9 6-258,-6 0 258,-13 3 0,-8 2-258,-6 0 0,-3-2-387,0-4-387,11 6-1677,-5-19-1935,18 2-1032,4-7-129,8-12-645</inkml:trace>
  <inkml:trace contextRef="#ctx0" brushRef="#br0" timeOffset="139174.9604">13972 12847 13416,'38'19'5676,"-28"-6"-645,-3 13 129,-7-6-4515,0 8-258,0-3-258,-2 1-258,2 1-645,0-12-1290,13 7-2451,-6-15-774,11-2-129,-5-8-516</inkml:trace>
  <inkml:trace contextRef="#ctx0" brushRef="#br0" timeOffset="139617.9857">14369 12005 13029,'21'-48'5418,"-11"26"-387,4 3-129,0 4-4386,9 1-129,5 0-258,0 4 129,-6 7-129,-5 3 0,-6 0-129,-9 13 0,-8 5 0,-13 7 0,-11 3 0,-9 7-129,-3 0 129,-2 6 0,5 0 0,9 0-129,9-3 129,14 1 0,7-2 0,16-2 0,12 4 0,8-6 0,3-1-129,1 0 0,-2 0 129,-6-3-129,-7 0 129,-8 0 129,-10 0-129,-10 3 0,-15-2 129,-10 4 0,-4 1-516,-6-10-645,7 12-2322,-14-20-1548,12-6-516,-2-13-129,7-15-516</inkml:trace>
  <inkml:trace contextRef="#ctx0" brushRef="#br0" timeOffset="139850.9991">14581 11794 13803,'133'54'5289,"-75"-1"-129,1 25 0,-14 9-4515,-4 19-387,-16 1-129,-15 6 0,-15 0-129,-19 4 0,-9 4-516,-17-17-1806,4 3-2322,-17-18-516,4-7-516,-6-20-516</inkml:trace>
  <inkml:trace contextRef="#ctx0" brushRef="#br0" timeOffset="140267.0229">11569 11921 11223,'-50'84'5418,"19"5"-387,4 36 129,-2 16-4257,18 15-129,11-4-387,24-8-258,35-3-3096,16-35-1935,31-22-516,25-20-258,23-29-516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54:20.3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2119 4679 2193,'0'0'3096,"0"-17"-258,0 17-645,0-16-387,0 16-387,0-18-387,0 18-129,6-18-258,-6 18 0,7-12-258,-7 12 129,11-2 0,-11 2 129,7 17-129,-2 7 0,-3 1 0,1 16-129,-3 5 129,2 12-129,-1 8 0,-1 12-129,0 9 0,-1 9-129,-3 12 0,1 8 0,0 8 0,0 6 0,-2 7 0,4 7-129,1 8 129,0 6 129,1 6-129,4 6 0,3 8-129,0 5 129,2-1 0,-1 6-258,-1-4 129,-1-1 0,-1 0 0,-1-2 0,-2-1 129,-1-3 0,0 7-129,-1-2 258,-1-1 0,-3 6-129,1-3 129,-1-2 0,1-9-258,-1-5 258,0-11 0,1-12 0,5-15-387,5-21 129,-1-18-258,3-13 0,-4-17-258,0-20-1548,11-8-2193,-10-15-774,-3-2-258,-4-16-516</inkml:trace>
  <inkml:trace contextRef="#ctx0" brushRef="#br0" timeOffset="13728.7852">15939 3947 24897,'0'0'0,"15"-21"129,-15 21-129,9-20 0,4 1 258,-3-9-258,-1 0 258,-7-5-258,-2 2 129,-6 10-129,-13 6-129,-3 11 0,-4 5-258,5 13-903,-3-8-1548,15 19-1806,2-10-258,7 8-129,0-23-387</inkml:trace>
  <inkml:trace contextRef="#ctx0" brushRef="#br0" timeOffset="13833.7912">15951 3798 5934,'-1'-31'4515,"-8"23"-774,-1-9-1935,-1 6-4773,11 11-1032,0 0-645,0 0 259</inkml:trace>
  <inkml:trace contextRef="#ctx0" brushRef="#br0" timeOffset="14283.817">15797 3713 8127,'-24'28'5031,"11"9"-129,-5 5-129,10 18-3612,1-5-258,8 6-516,15-11 0,11-13-258,11-15 129,9-22-258,3-12-129,1-18 258,-7-12-129,-8-8 129,-13-3-129,-13 3 129,-11 4-129,-17 7 0,-10 9 0,-6 4 0,0 12-129,-1 4-258,9 10-516,-1-2-1419,22 11-2064,5-9-645,0 27 0,7-16-516</inkml:trace>
  <inkml:trace contextRef="#ctx0" brushRef="#br0" timeOffset="14559.8328">15943 3809 8643,'1'13'5418,"-1"-1"-516,2 17-258,-2 4-2967,9 24-903,2 6-387,5 16-129,3 8-129,0 7-129,-2 1 0,0-3-258,-6-5 258,-6-12-129,-5-8 258,-11-10 0,-7-19 129,-5-8-129,-4-15 129,-4-11-129,0-6 0,1-13 0,0-5-258,4-4-129,3-2-258,0-3-258,13 12-1806,-7-10-2064,14 8-387,1-6-516,9 4-129</inkml:trace>
  <inkml:trace contextRef="#ctx0" brushRef="#br0" timeOffset="14722.8421">16245 4309 10707,'101'-46'5289,"-53"30"-258,-6-3-258,1 7-4386,-2 5-1032,-7-7-2580,1 14-1677,-12 0-387,-4 12-516,-14 2 0</inkml:trace>
  <inkml:trace contextRef="#ctx0" brushRef="#br0" timeOffset="14864.8502">16465 4562 10320,'6'37'5418,"20"-30"-258,4-12-387,15-7-4515,4 7-3225,-8-14-1806,6 4-258,-3-2-774,6 5-387</inkml:trace>
  <inkml:trace contextRef="#ctx0" brushRef="#br0" timeOffset="15235.8714">17199 4480 8643,'-3'-89'5289,"4"35"-387,1-13-258,6-1-4128,-3-7-258,1 3 258,-4 6-258,1 15 129,-3 12 0,-3 27 129,3 12-129,-13 38 258,6 12-129,6 20-129,1 9 0,9 4-129,3-1-129,4-8-129,3-8-387,1-18-387,8 6-2193,-13-28-2193,4-3-129,-8-18-516,5-2-258</inkml:trace>
  <inkml:trace contextRef="#ctx0" brushRef="#br0" timeOffset="15524.888">17500 4163 11481,'4'70'5547,"-4"-19"-387,0-5-258,4 2-4386,13-12-258,9-10-129,4-12-129,6-12 0,-1-8 129,-2-17-258,-8-9 258,-8-4-129,-10-6 129,-7-4-129,-17-2 0,-12 6 0,-7 3 0,-3 11 0,-3 10-258,1 9-129,14 22-1677,-4-3-1806,21 20-1161,5-6-516,15 10-516</inkml:trace>
  <inkml:trace contextRef="#ctx0" brushRef="#br0" timeOffset="15831.9055">17858 4168 10449,'33'-20'5418,"-21"13"-387,2 15-129,-4 6-4515,9 3-129,2 3-129,4-2-129,0-2 0,3-4 0,-1-5-129,-3-7 129,-2-5 129,-4-9-129,-8-7 258,-3-3 0,-6-8 129,-1-4-129,-6-9 0,-6 7 0,-10 3-129,-3 7 129,-9 10-516,-3 11-129,1 15-774,-5 5-2064,17 25-1806,-3-5-387,18 16-387,3-9-387</inkml:trace>
  <inkml:trace contextRef="#ctx0" brushRef="#br0" timeOffset="16124.9223">18341 4221 12255,'54'-65'5547,"-34"14"-387,8 11-258,-5-15-4644,2-5-129,-3 5-129,-5 11 129,-1 10 0,-4 24 129,-3 17 0,-3 25 0,0 15 129,3 18-258,2 7-258,2-7-1806,16 9-2322,-2-26-1290,12-18-387,12-13-774</inkml:trace>
  <inkml:trace contextRef="#ctx0" brushRef="#br0" timeOffset="55576.1788">5856 6352 516,'-9'-21'3612,"-1"1"645,5 7-1548,5 13-516,-10-18-774,10 18-129,-5-14-387,5 14-258,0 0-258,0 0-129,0 0 258,0 0-387,-8-5 129,8 5-129,-7 9 0,4 2 0,-2 1 129,1 2-129,-2 3 129,1 1-129,-1-1 129,2 0-129,-2 0 129,2 1-129,-2-1 0,1 4-129,0 1 0,-3 1 129,2 3 0,-5 5 0,4-1-129,-2 7 129,1-2 129,-1 5-129,2-1-129,2-1 129,2 1-258,0-2 258,0-1-129,1 1 0,-2 1 0,0 1 129,-1 2 0,-2 4 0,2 0 129,-2 6-129,1-2 0,0-1 0,1-1 0,3-3-129,-2-7 0,4 3 129,-1-2-258,-1-5 129,4 1 0,-4 1 129,2 7-129,-3 2 129,0 5-129,1-1 0,-1 0 129,1 5 0,-1-4-129,2 1 0,1-6 129,0-2-129,4-5-129,-1-1 258,4-2-129,-2-3 0,1 2 0,-1 1 0,-3 3 0,2 1 0,-2 3 0,1 1 129,-1 2-258,3 2 129,-2 1 129,1-4 0,1-3 0,3-2-129,-1-4 387,0 0-258,0-2 0,1-1 0,1-4 0,-2 0-129,-2-2 129,4 1-129,-2-3 0,1 1 129,2-2-129,0-3 0,2-4 129,4-3-129,3 0 0,1 0 0,1-3 129,3-2-129,-3-1 129,1-1-129,-3 2 0,0 0 129,-1 1-129,-1-3 129,-1-3-129,-1 0 129,4-2 0,1 0-129,2-7 129,-1 1 0,0-1-129,3 1 0,-3-2 129,-2 0-129,-1 0 0,-3-4 0,-1 0 129,-1-1-129,0-8 0,-3-3 0,2-4 0,0-3 0,0-1 129,2-4-258,0 4 129,-2-1 0,2 2 0,-3 2 0,-1 2-129,-1 0 387,0 3-387,-2-3 129,-2-4-129,2-1 129,-1-5 0,-1-2 0,3-3 129,-1 3-258,-4 0 129,1-1 0,1 4 0,-3 0 0,1 1 129,0 3-129,0-4 0,2-3 0,5-5 0,1-1 0,2-10 0,3 1 0,0-3 0,0-3-129,-1 2 129,-4 1 0,-6 6 0,-1-2 0,-4 4 129,0 3-258,-4-2 129,-2 0 0,1-3-129,0 0 129,3-6-129,0-2 129,2 1-129,0-2 0,0 4 0,2 2 129,-2 4 129,0 1-258,-2 1 258,-2 4-258,1-2 258,-3 2-129,1-2 0,-5-1 0,2 3-129,-1-1 129,-5 0-129,0 6 258,-5 3-258,2 3 129,0 3-129,-2 2 258,1 1-129,1 2-129,1 2 258,0 0-258,-2 0 129,-1 3-129,-3 2 129,-4 9-129,-8 4 129,-7 6 129,-7 17-258,-9 17 258,-4 11 0,-8 21-258,0 16-129,-3 6-903,13 22-2064,-4-7-1290,6 10-903,4 0-516</inkml:trace>
  <inkml:trace contextRef="#ctx0" brushRef="#br0" timeOffset="76412.3705">8039 6307 2967,'3'-17'2580,"6"4"-2838,-9 13-1677,0 0-774</inkml:trace>
  <inkml:trace contextRef="#ctx0" brushRef="#br0" timeOffset="79411.5421">8039 6307 3225,'-1'13'3999,"1"-19"-1032,0 6-387,0-12-645,0 12-516,5-11-387,-5 11-387,0 0 129,5-14-387,-5 14-129,0 0 0,10 1 129,-10-1-129,8 23 129,-5-7 0,4 6-129,-3 2 129,1 6 0,0-1 0,0 3-129,-1 0 0,1-1-258,0 1 129,0-1-129,0 0 0,1 2 0,-2 2 0,1 2 129,-3 1-129,1 4 129,-2-1-129,-1 4 129,2-3-129,-2-1 129,0 2-129,1-8 129,0 0 129,1-3-129,1-3 129,-3 0-129,0-1 129,0-3-129,0-1 0,-1 1 0,-4 1-258,1-4 129,-1 3 0,-1-1 0,2 0-129,-1-2 258,0 0-258,2-2 129,0-4 129,-2 1-129,0-2 0,1-1 0,-2-2 0,0 2 0,-4 1 0,-1 1 0,-1 1 0,-2 0 129,-2 3-129,0-3 0,0-1 0,1 0 0,0-3 129,3-1-129,-1-5 0,3-2 129,-1-1-129,1 0 0,-1 1 129,-2 0 0,-3 3-129,-1 4 129,-3-3-129,-3 8 129,-1-2-129,0 3 129,-1-2-129,1-1 129,2-1-129,3-2 0,2-2 129,-1-2 0,4 0 0,1-3-129,-1 2 129,3 0 0,0 4 0,0 1 0,2 0 0,-1 0 0,2 5 0,1-4-129,1 0 258,1 2-258,-1-1 0,1 1 0,-2 2 0,0 2 0,-1 4 0,-2 1 0,0 4 0,0 1 0,-1 4 129,0 1-129,2 1-129,-1 0 258,2 2-258,3-3 129,-2 0 0,1 0 0,0-2-129,2 4 258,-2-3 0,2 2-129,-1-2 258,3 0-258,-1-1 129,3 3-129,2-2 129,-1-4-129,4 1 0,2 1 0,2-5 0,0 5 129,-1-3-129,-1 3 0,4 0 0,-4-4 129,1 2-129,2-2 0,2 2 0,1-5 0,0 0 129,1-4-129,2 1 0,-1-6 0,1 5 129,1 0-129,-3-2 0,0 1 129,1 1-129,0 3 0,0-5 0,0 7 0,2-5 129,2-3-129,2 1 0,3-3 129,-2-5-129,1-3 129,0 2 0,0-1-129,0-4 129,-6 3-129,0 0 129,-3 1-129,0 3 0,-3 4 129,0-1-129,-2 2 0,1 2 0,0 4 0,1-3 0,1 8 129,0-5-129,1 2 0,2 2-129,-5 1 129,0 2 0,-1-1 129,-2 0-258,-2-1 258,-1 2-258,-2 2 129,0-4 0,0 3 0,-2-3 0,3 7 129,-1 0-129,2 0 0,0 0 129,-1 5 0,1 0 0,0 2 0,-2 3-129,1-5 129,-3 2 0,1 1-129,-1-1 129,0 2-129,0-2 0,-4-1 0,0 1 129,-2 0-258,-1 0 258,-2 1-129,-1 1 0,-3-2 0,-2-2 0,2-3 0,-5-2 129,0-5-129,-2-1 129,0-8-258,-2 1 258,-1-9-129,-2 1 0,-2-2 0,-2-3 129,-2 1 0,0-2-258,-2-1 258,1-3-129,2 0 0,2-3 0,1 0 0,5 0 0,2-8 0,3-5 0,0 1 0,2-5 0,-3 4 0,1-6-129,-1 0 129,0 2-129,-1-4 129,-1 1 0,2 0 0,0-1 0,3-4 0,0 3 129,0-2-129,2-5 0,3 3-129,1-9 129,-1 3 0,2-4 0,-2-3 0,3-4 0,-2 2 0,0 0 0,0 2 0,2 2 0,-3 2 0,3 2 0,1 3 0,-2-1-129,4 4 129,0-3-258,-2-8 258,3 2-258,-1-5 258,0-3-129,0-4 0,2-1 129,-4-6 129,2 5-129,-2 0 0,4 0 0,-3 6 129,4 5-129,-3 1 0,3 6 0,0 0 0,1-1-129,0-3 129,2-1-129,2-2 129,-3-2-129,3-2 0,-4 1 129,0-3-129,0 3 258,0 1-258,0 0 258,-4 4-129,4 2 0,-2-4 0,2 0 0,0-2 0,0 3 0,0-6 0,1 5 0,2-2 0,-1-2-129,1 9 129,-1-3-129,1 4 129,0 1-129,-1 3 129,1 0 0,0 0-129,0-2 129,0-1 0,1-3 129,-3-5-129,5-3 0,-3-1 0,0-3 0,0 0 0,-2 0 129,-1-2-129,0 6-258,-1 0 258,-3 4-129,0-4 129,3 4-129,-2-2 129,3-2-129,0-2 0,0-8 258,3 1-258,1-2 129,-2 1-129,2-1 258,-3-1-129,2 3 0,-3 0 0,2 5-129,0-2 129,1-1-129,1 2 129,1-2-258,3 4 258,-1-3-129,3 4 0,1-1 129,-2-3 0,3 3 0,0 2 0,-1 1 129,0-3-129,-2 0 0,0 5 0,0-1 129,1 1-129,-1 3-258,3 2 387,-1-1-258,1 3 258,2 3-258,1-1 129,-1 1-129,3 3 129,-1 1 129,0 0-258,0 5 129,1 0 0,1 0 0,-2 4 0,2 0 0,0 3 0,1 3 0,0 0 0,2 4 0,-1 2 129,1 0-129,-1 6 0,0 0 0,-2 3-129,-1 5 129,-2 4 0,0 0 0,-1 5 0,0 0-129,-1-1 129,-1 1 0,2 0 0,0 1 0,3 0 129,-3-2-258,2 3 258,-3 4-258,-5 4 129,0 4-129,-4 1-129,-1 10-258,-3-4-1419,0 20-903,-10-12-1548,2 10-1161,-9-1-774,-1 6 259</inkml:trace>
  <inkml:trace contextRef="#ctx0" brushRef="#br0" timeOffset="81479.6604">9403 4482 1935,'-8'-59'3999,"0"24"-516,3 15-774,-8-9-516,10 13-516,-7-8-129,6 11-387,-6-6-387,10 19-258,-9-12-129,9 12-129,-14 0-129,4 12 0,-2 5-129,-4 10 129,-3 4 0,-2 10 0,-2 4-129,-2 5 129,0 3-129,2 7 129,2-1-129,3 3 0,2 4 0,2 2 0,1 6 0,2 4 0,1 4 0,0 6 0,-1 5 387,1 5-387,-1 0 129,-1 6 0,4 1-129,-1 1 129,2-1-129,4 1 129,-2-3 0,4 2 0,0-1 129,1 2-129,0-2 0,0 1 0,1-6 129,6-3-258,2-6 0,5-8 258,4-12-129,4-8 129,2-10 129,4-9-258,-1-4 258,1-9-129,0-8 0,0-4-129,2-9 0,-2-7-129,2-2 129,1-14-129,2-10 0,2-9 0,-3-5-129,3-3 129,-1-4-129,0 1 258,-1-4-258,-2-2 129,-1-1 0,-3-4 0,-1-6 129,-1-7-129,-2-7 0,0-12 0,1-13 129,0-15-129,-1-19 129,-1-11-129,-5-7 0,-2-13 129,-4-7 0,-6 1-129,-5 6 0,-10 11 129,-7 16-129,-8 9 129,-9 13 0,-6 16-129,-3 16 129,-8 14-129,-1 11 129,-2 12-129,5 15 0,0 15 0,7 9-129,4 8 0,8 20-387,2 4-903,14 25-2193,-9-5-1032,8 18-903,-5-1-387</inkml:trace>
  <inkml:trace contextRef="#ctx0" brushRef="#br0" timeOffset="82479.7176">9193 7749 2322,'-20'-64'4128,"12"39"-1032,2 13-387,-4 2-903,10 10-387,-14 11-645,6 17 0,-7 9-129,0 16-258,-5 20 129,-3 27-129,-3 21-129,0 26 0,-3 23 258,4 24-258,2 11 129,6 15 129,7 0 0,10-6 129,10-9 129,14-9-129,7-26-129,8-13 129,8-26-387,5-16 0,3-26 0,2-18 0,0-22-258,4-18 129,0-18-129,-1-16 129,-3-24 0,-2-16-129,-2-24 0,-4-15 0,-2-17-129,-7-21 129,-3-19 0,-3-17-129,-4-14 0,-4-14 0,-6-9 0,-7-8 0,-7-12 129,-6 0-258,-5 7 0,-11 13 129,-7 16-129,-6 20 258,-6 32 0,-10 30-258,-14 32 129,-6 34 129,-14 29-129,-11 29 0,-6 34-129,-17 20-387,3 34-1935,-9 1-1677,8 21-645,-1 11-645,2 18 258</inkml:trace>
  <inkml:trace contextRef="#ctx0" brushRef="#br0" timeOffset="83623.783">4191 4486 1548,'-32'-105'4128,"14"59"387,-5 4-1419,10 19-516,-9-5-774,10 24-258,-3 12-516,8 33-387,-3 19-258,1 25-129,3 19 129,1 26-258,1 15 0,-1 11 0,3-2 129,0-13-129,2-11 0,4-13 0,2-13 0,2-17-129,-1-16 0,1-12-129,0-10-387,-2-14-387,4 2-903,-10-25-2193,0-12-645,4-17-516,-2-26 129</inkml:trace>
  <inkml:trace contextRef="#ctx0" brushRef="#br0" timeOffset="84007.805">4070 4309 2322,'0'-122'4386,"11"72"0,4 4-129,16 10-2322,4 1-774,12 18 0,6 5-516,6 10 129,1 9-129,5 13-129,-4 9-129,-1 10-258,-7 2 129,1 9-129,-6 9 0,-5 11 0,-5 10 0,-3 16 129,-10 9 0,-4 19-129,-7 11 129,-4 1 0,-7-1-129,-2-5 0,-1-8 0,2-7-258,-4-11-129,-3-15-387,1-7-129,-10-16-903,9 2-2064,-13-16-1032,-2-5-516,-9-13-129</inkml:trace>
  <inkml:trace contextRef="#ctx0" brushRef="#br0" timeOffset="84231.8178">4070 6099 6966,'0'0'5289,"29"0"-258,9-11-258,17 5-3354,6-9-258,14 1-387,1-8-387,3 4-129,5 4-516,-7-5-2193,3 17-2064,-15-3-774,-6 2-516,-11-7-258</inkml:trace>
  <inkml:trace contextRef="#ctx0" brushRef="#br0" timeOffset="84847.853">3898 3102 4902,'-14'-86'5160,"14"28"-387,3 0-129,8-9-3612,8 15-387,3 3 129,6 11-387,1 11-129,0 17 0,-1 11-129,-1 28-129,-8 19 0,-7 13 0,-6 11 129,-6 9 129,-2 4-129,-7 0 0,2-8 0,1-14-129,7-13 129,4-14 0,11-14-129,4-11-258,7-7 0,-2-4-774,10 12-2451,-13-8-1032,1 11-645,-7-1-258</inkml:trace>
  <inkml:trace contextRef="#ctx0" brushRef="#br0" timeOffset="85120.8686">4331 3872 7224,'12'-41'5031,"-7"24"-129,-5-4-516,0 21-3096,1-22-774,-1 22-387,0 11-2451,-3 0-2193,1 5-387,-1-5-1032</inkml:trace>
  <inkml:trace contextRef="#ctx0" brushRef="#br1" timeOffset="102051.837">3708 4347 2709,'-52'34'4773,"30"-27"-387,4-7-1548,18 0-1419,-16 3-645,16-3-258,10-3-258,12-9-129,7-5 0,11-7-129,5-3 0,7-9 0,7-7 0,6-6-129,4-9 0,4 1 129,0-5-129,2-3 129,0 0-129,-1-1 129,-4 8 0,-3 8 129,-9 4 0,-10 14-129,-10 11 129,-10 13-129,-14 11 129,-10 20-129,-11 9 0,-14 13 129,-10 8-129,-11 9 129,-12 6 129,-9 7-129,-10 4 0,-3 6-129,-2 7 258,-2 2-129,1-1 0,5-2-129,10-3 129,10-8 0,13-11-129,10-12 0,15-13 129,7-16-258,10-14 258,15-14-129,14-12-258,9-22 258,12-17 0,13-12 129,11-16 129,12-7 0,4-7 0,10 1 0,1-6 0,9 8 0,0 3-129,0 8 129,-9 7-258,-2 9 0,-9 7-129,-11 11 129,-16 14 0,-19 14 0,-21 17 0,-22 15 0,-21 25 129,-27 20 0,-30 19 0,-21 24-129,-16 15 258,-20 15-129,-10 8 0,-3 7 0,1 4-129,9-2 129,16-5-129,14-14 129,18-14-129,19-15-129,20-19 258,17-16-258,17-22 129,15-20 0,10-19 0,21-17-129,10-26 129,17-19 0,15-17 0,15-17 129,13-13-258,11-7 0,13-4 258,4 2-129,7 2 0,-4 13 129,-10 8-129,-12 15 0,-17 17 129,-16 19 0,-26 18-129,-22 20 0,-23 20 0,-15 22 129,-23 14-258,-18 18 129,-20 14 129,-14 17-258,-12 11 129,-9 8 0,-10 11 258,-9 2-387,2 3 258,5-5 0,17-10-129,16-19 0,15-19 129,18-19-129,24-26 0,23-23 0,18-20 0,21-27 0,17-19 129,13-14-129,9-14 0,10-8 0,3-2-129,2 5 129,-6 8 0,-10 17 0,-19 15 0,-19 26 0,-23 18 0,-17 30 129,-26 23 129,-15 19-258,-15 16 129,-6 10-129,2 14-387,-1-12-2451,22-1-1419,0-15-1032,-1-12-645</inkml:trace>
  <inkml:trace contextRef="#ctx0" brushRef="#br1" timeOffset="160460.1778">6018 6644 2322,'-35'-47'5031,"15"27"0,5 11-387,-5-3-2064,20 12-774,-14 13-387,17 11-516,2 2 0,12 10-387,4 5-129,7 10 129,-1 1-258,3 6 0,1 0-129,0-1 129,-2-2-129,-3-5-129,-1-6 129,-4-4-258,-4-6 0,-4-10-387,3 2-516,-13-14-2451,6 8-1548,-9-8-129,0 5-774,-7-7 258</inkml:trace>
  <inkml:trace contextRef="#ctx0" brushRef="#br1" timeOffset="160720.1927">5957 7441 7353,'-9'-17'5418,"9"1"-387,1-23-387,16 6-2967,4-18-645,10-5-258,7-7-258,5-4-258,7 1 0,1 1-258,-1 16-516,-7-7-2838,3 27-1677,-11 6-516,0 8-516,-6 7-129</inkml:trace>
  <inkml:trace contextRef="#ctx0" brushRef="#br1" timeOffset="161243.2226">7566 6708 4386,'-30'-24'5418,"21"10"-387,9 14 0,0 0-3483,7 24-129,5 2-258,13 17 0,-2 3-387,10 13-258,-4 4-129,5-5-129,-2-2 0,-2-8-258,0-4-129,-4-7-258,-2 0-645,-12-21-2193,5 3-1677,-8-9-516,-3 2-387,-6-12 0</inkml:trace>
  <inkml:trace contextRef="#ctx0" brushRef="#br1" timeOffset="161491.2368">7439 7361 8385,'-8'-25'5418,"16"-9"-258,16-5-129,6-17-3741,19-1-516,3-15-258,10 0 129,1-1-387,1 3 0,-3 3-129,-4 9-387,-6 17-1290,-16 0-2838,-4 23-774,-12 11-903,-7 12-258</inkml:trace>
  <inkml:trace contextRef="#ctx0" brushRef="#br1" timeOffset="173618.9304">5846 8924 129,'-25'11'4773,"12"-6"387,-1-1-129,1 8-2193,-3-12-516,16 0-645,-16 2-516,16-2-387,-4-9 0,8-8-387,9-12 0,11-6-258,7-11 0,12-11 129,5-8-129,7 1 129,2-5 0,2 3 0,-2 4 0,-6 6 0,-7 13 0,-8 6-129,-7 10-129,-8 4 0,-5 10-129,-4 1-387,-3 12-516,-9 0-1806,9-5-1935,-9 5-516,0 0-387,0 0-129</inkml:trace>
  <inkml:trace contextRef="#ctx0" brushRef="#br1" timeOffset="174078.9567">5854 8129 5934,'-32'-51'5418,"19"29"-258,5 9-516,1-3-2967,7 16-516,7 12-129,9 14-258,4 9-258,8 16 0,-1 5-258,8 8 129,1 6-258,0 4 0,-2-2 0,-2-2 0,-3-7 129,-4-2-129,-2-8 0,-4-6-129,-3-6 129,-2-6 0,-4-6-129,0-6 0,-1-5 129,-1-10-129,-8-8 0,14 6 0,-14-6 0,14 0 0,-14 0 0,0 0-129,8-12-129,-8 12-258,0 0-1419,-5-8-2193,5 8-1161,-11-10-516,1 3-387</inkml:trace>
  <inkml:trace contextRef="#ctx0" brushRef="#br1" timeOffset="175231.0226">7594 8454 3612,'-7'9'4902,"-8"-9"-258,15 0-1290,0-17-903,18 3-774,-4-16-129,15 6-387,-2-14-258,7 10-129,-4-2-129,-1 10-258,-10 6-129,-11 14 0,-10 22-129,-13 11 0,-15 13-129,-4 11 0,-2 2 129,1 5-129,4-4 129,10-10-258,9-13 258,10-13-129,9-10 0,11-14 129,7-8-258,6-12 258,1-7-258,1 0 387,-3-2-387,-4 7 387,-5 4-258,-7 16 129,-14 2 129,7 22-129,-12 7 0,-6 10-129,-3 5 129,1 0-129,-2 5 0,3-11-387,4 5-1032,-6-22-2193,14 2-1548,-4-12-258,4-11-516</inkml:trace>
  <inkml:trace contextRef="#ctx0" brushRef="#br1" timeOffset="175931.0627">7978 7931 8385,'-15'-32'5160,"15"20"0,0-7-387,12 10-3483,4-6-645,8 11-129,-1-3-129,2 10-129,-3 10 129,-5 8-258,-8 8 0,-8 8 0,-6 4 0,-9 2-129,-6 3 258,2-1-129,-1-5-258,4-3 129,2-5 0,6-4 0,7-7 0,7-4 0,8-2 0,5-4 129,3-5-129,1 0 0,3-3 129,0-3 0,-5 0 129,2 0-129,-6 0 0,-1-4 0,-5 1 0,-1 1 0,-11 2-129,13-5 129,-13 5-129,0 0 0,0 0 0,0 0-129,0 0 129,0 0 129,0 0-258,0 0 129,0 0 0,0 0 0,6-22 129,-3 8-129,2-9 0,3-3 0,3-10 0,2-7 0,1 1 0,-2 0-516,5 21-1677,-17-8-1806,0 17-1548,0 12-387,-14 0-387</inkml:trace>
  <inkml:trace contextRef="#ctx0" brushRef="#br1" timeOffset="184458.5504">14563 6635 6450,'-5'-61'5676,"5"36"-516,5-2-258,8 16-4128,8 0-129,9 11 0,6 0 0,8 15-258,-6 10 0,1 13-129,-5 12-129,-7 9 0,-12 11 0,-8 5 0,-7 0 0,-3 0 0,-6-4-129,0-4-129,3-8-129,0-11-258,6 0-1419,0-24-2451,5 4-774,-4-17-129,-1-11-645</inkml:trace>
  <inkml:trace contextRef="#ctx0" brushRef="#br1" timeOffset="184657.5618">14689 7120 9288,'-2'-17'5547,"18"0"-258,15 5-258,3-10-4128,8 7-516,3-2-129,2-1-774,5 15-2322,-10-14-2064,0 17-516,-11-4-258,-1 7-258</inkml:trace>
  <inkml:trace contextRef="#ctx0" brushRef="#br1" timeOffset="184868.5739">15332 6902 10707,'47'-7'5547,"-13"4"-258,-2-9-258,-2 3-4644,10 3-516,-1-2-645,1 9-2451,-18-1-1935,-4 10-129,-18-10-645,4 25 129</inkml:trace>
  <inkml:trace contextRef="#ctx0" brushRef="#br1" timeOffset="185023.5827">15392 7110 10836,'25'10'5934,"2"-13"-645,14-1-129,4-6-4644,1-7-2064,4 12-3096,-12-2-645,-8 7-645,-7 0-516</inkml:trace>
  <inkml:trace contextRef="#ctx0" brushRef="#br1" timeOffset="186515.6681">14793 6619 3096,'28'-67'5289,"-17"47"-258,-9 8-387,-2 24-2709,-23 10-516,0 28-258,-17 6-387,-1 21-129,-8 3-258,5 7 129,7-7-129,17-12-129,14-20 0,20-14 0,24-22-258,21-20 258,20-20 0,9-16-129,10-11-129,3-7 129,-2 3-129,-11 5 0,-22 13 129,-18 17-129,-26 14 129,-22 10-129,-15 27 0,-28 7 129,-9 13-129,-7 3 129,6-1-258,11-4 129,17-9 0,18-11 129,20-11-258,27-14 129,21-8 0,13-11-129,6-2 0,-1 2 129,-9 8-129,-15 11 0,-16 8 129,-21 16-645,-14 22-1677,-17-13-1806,-4 9-1161,-2-10-516,7-6-258</inkml:trace>
  <inkml:trace contextRef="#ctx0" brushRef="#br1" timeOffset="187142.7039">17093 6931 6321,'-26'14'5160,"14"-14"0,12 0-645,-2-18-3096,13-2-645,8-19-129,10-8 0,7-12-258,4-7 0,2-2-129,-2 3-129,-1 7 0,-6 14 0,-10 20 258,-7 24-129,-14 25-129,-2 25 129,-9 16-129,0 11 129,0 10 0,1 0-129,6-7-258,0-10 0,5-9-129,4-19-774,12 1-2322,-9-19-1548,7-10-258,-4-10-516,8-4-387</inkml:trace>
  <inkml:trace contextRef="#ctx0" brushRef="#br1" timeOffset="187393.7183">17962 6809 7740,'32'12'5676,"-8"-12"-258,1-9-645,10 5-2451,-4-5-1806,6 1-387,-3 5-516,-8-7-2451,-1 11-1806,-13 4-645,-7 11-129,-9-1-387</inkml:trace>
  <inkml:trace contextRef="#ctx0" brushRef="#br1" timeOffset="187529.7261">18036 7070 11094,'6'34'5547,"19"-24"-516,5-10-129,13 0-5418,18 0-3225,-3-7-1290,3-2-516,0-1-645</inkml:trace>
  <inkml:trace contextRef="#ctx0" brushRef="#br1" timeOffset="188142.7611">19250 6725 7998,'-15'-20'5289,"5"30"-387,-8 15-129,8 21-3870,-9 5 0,13 14-387,3-4-129,11-3-129,8-12 129,14-20-129,10-20-129,7-14 0,4-24 0,-1-11 0,-9-12-129,-11-8 129,-16-7-129,-13 1 129,-24 9 129,-17 11-129,-12 11 0,-7 12-129,4 14-129,6 12-387,16 21-645,6 2-2322,27 16-1419,14-3-516,20 9-129,6-6-387</inkml:trace>
  <inkml:trace contextRef="#ctx0" brushRef="#br1" timeOffset="188317.7712">19701 6911 11094,'66'-24'5676,"-27"6"-774,8 6-129,-4-3-4644,5 1-903,7 14-1935,-14-11-1806,-3 11-645,-11 0-258,-8 0-258</inkml:trace>
  <inkml:trace contextRef="#ctx0" brushRef="#br1" timeOffset="188492.7812">19994 6618 10320,'-23'20'5547,"13"24"-516,-7 7-129,7 16-3999,-2-1-645,7 1-387,5-7-516,2-21-1419,19-2-2064,0-21-774,14-6-645,1-17-129</inkml:trace>
  <inkml:trace contextRef="#ctx0" brushRef="#br1" timeOffset="188783.7978">20348 6711 10836,'1'43'5289,"-1"-1"-258,-3-6-129,3 10-4128,10-12-258,13-6-387,11-15 129,4-9-129,10-8 0,4-16-129,-4-6 258,-3-12-129,-9-7 0,-10-5 0,-17-4 0,-8 1-129,-18 1 129,-11 5-129,-8 7 0,-5 10 0,-2 16-258,-1 8-903,15 23-2193,-7 0-1548,14 16-774,4-5-258,12 6-645</inkml:trace>
  <inkml:trace contextRef="#ctx0" brushRef="#br1" timeOffset="189579.8433">21068 6813 8643,'10'-9'5547,"5"1"-516,9 0-387,4-6-3354,12 3-516,2-7-258,4 3-258,-1 1-387,-6 0-258,-1 9-903,-17-7-2451,-2 12-1161,-19 0-258,0 0-387</inkml:trace>
  <inkml:trace contextRef="#ctx0" brushRef="#br1" timeOffset="189760.8537">21293 6609 8901,'-10'11'5418,"5"8"-258,5 17-258,0-3-3612,4 16-387,-2-2-516,2 1-258,1 4-1032,-6-13-2838,1 2-1032,0-11-645,3 2-129</inkml:trace>
  <inkml:trace contextRef="#ctx0" brushRef="#br1" timeOffset="190090.8726">21616 6493 9804,'8'3'5418,"-8"29"-516,-8 1 129,3 16-4515,5 1-129,7 1 0,7-5-258,8-10 129,9-12-129,5-9 0,4-15-129,-2-10 0,-2-16 129,-5-11 0,-10-12 129,-8-6-129,-13-5 0,-9 5 0,-16 3 0,-9 10-129,-6 12 0,-3 9-387,7 21-1032,-9 4-2451,21 19-1161,6 7-387,14 8-645</inkml:trace>
  <inkml:trace contextRef="#ctx0" brushRef="#br1" timeOffset="190283.8836">22168 6710 12255,'86'-2'5418,"-39"2"-516,-5-5-387,-4 2-4902,5 12-2193,-14-9-1935,-5 8-774,-24-8-129,5 11-258</inkml:trace>
  <inkml:trace contextRef="#ctx0" brushRef="#br1" timeOffset="190452.8933">22361 6585 11739,'-13'65'5418,"9"-15"-258,-5-4-387,5 8-4386,5 2-1290,4-22-2580,15 0-1548,0-15-258,10-6-516</inkml:trace>
  <inkml:trace contextRef="#ctx0" brushRef="#br1" timeOffset="190698.9073">22923 6199 7611,'-1'55'5934,"-14"-5"-129,3 18-258,-5-10-1806,10 29-2838,-3 0-258,10-3-516,3 9-1032,-3-16-2709,7 3-1935,-7-10-258,-10-1-387,-14-2-516</inkml:trace>
  <inkml:trace contextRef="#ctx0" brushRef="#br1" timeOffset="193448.0646">17270 8258 4386,'-22'-21'5418,"15"4"-387,7 2 0,9-11-2451,13 12-1290,0-12-258,11 12-258,1 0-129,1 5 0,-4 4-387,-3 5 129,-8 7-258,-8 13 0,-11 2 0,-4 7-129,-14 7 0,-3-1 129,-5 5-129,1-6 0,3 3 0,7-4 0,7-3 0,7 1 0,8-6 0,9 1 0,8 1-129,5 1 129,1-4 0,0-2 129,0 4 0,-6-4 0,-5 0 0,-7 2 0,-10 3 129,-3 0-129,-10 3 129,-11 3-258,-2-3 129,-4-3-129,-4-2 129,2-6 0,2-7-129,0-7 129,3-5-129,4-11-129,9 8-1677,-6-17-1806,13 8-1548,0-2-387,4 14-516,8-15-258</inkml:trace>
  <inkml:trace contextRef="#ctx0" brushRef="#br1" timeOffset="193800.0847">18178 8569 11739,'21'-36'5418,"-8"17"-387,9 6-258,-3 1-4257,16 6-387,7 3-258,3-4-645,6 12-2580,-15-5-1419,0 11-387,-15-1-516,-9 6 129</inkml:trace>
  <inkml:trace contextRef="#ctx0" brushRef="#br1" timeOffset="193928.092">18352 8757 11868,'18'23'5289,"7"-23"-129,13-10-1161,2 10-7482,4-6-903,-3 3-1032,-5 3-258</inkml:trace>
  <inkml:trace contextRef="#ctx0" brushRef="#br1" timeOffset="194407.1194">19321 8353 10062,'-13'-47'5547,"4"49"-516,-9 21 0,7 12-4128,5 19-258,7 8-129,12 1-129,12-4-129,9-16 0,13-12-129,7-21 0,3-10 0,-1-12-129,-7-11 0,-11-7 0,-13-7-129,-17-2 129,-11-2 0,-18 0 0,-12 2 0,-7 6 0,-3 0-387,4 8-129,0-2-1419,23 25-2064,2-5-1032,19 9-645,14 5-387</inkml:trace>
  <inkml:trace contextRef="#ctx0" brushRef="#br1" timeOffset="194636.1325">20024 8470 12900,'37'-12'5805,"-10"0"-903,13 5 258,2-3-4902,4 1-387,6 6-516,-13-13-1935,0 15-2322,-21-6-387,-5 7-258,-13 0-516</inkml:trace>
  <inkml:trace contextRef="#ctx0" brushRef="#br1" timeOffset="194809.1424">20214 8228 12384,'-11'41'5547,"7"-4"-258,-3-1-387,7 0-4386,0 12-387,0-6-258,12 5-1161,-7-17-2709,14 4-1161,-3-10 0,8-3-645</inkml:trace>
  <inkml:trace contextRef="#ctx0" brushRef="#br1" timeOffset="195131.1609">20639 8090 11868,'4'14'5547,"-10"13"-387,6 14-129,0 2-4257,7 7-258,10-4-129,7-3-129,10-7-129,6-9 0,2-9-129,8-9 0,-3-10 0,-6-7 0,-5-14 0,-6-10 129,-10-10-258,-8-7 129,-12-4 129,-9-2-129,-14 3 0,-9 4-258,-6 18-258,-11 0-1677,9 30-1935,-10 0-1290,7 14-645,1 6-258</inkml:trace>
  <inkml:trace contextRef="#ctx0" brushRef="#br1" timeOffset="195842.2015">21503 8283 8514,'-6'-26'5418,"12"11"-129,8-3-516,15 8-3483,0-8-516,12 4-258,-3 2-516,-1-4-774,3 16-2967,-14-7-1290,-7 7-258,-19 0-516</inkml:trace>
  <inkml:trace contextRef="#ctx0" brushRef="#br1" timeOffset="196028.2122">21654 8075 11352,'2'72'5676,"1"-24"-516,-3-8-258,-1 11-4257,3-5-516,6-4-516,9 1-1935,-8-21-2322,11-4-258,-4-14-774,3-2-129</inkml:trace>
  <inkml:trace contextRef="#ctx0" brushRef="#br1" timeOffset="196320.2289">21946 7865 10965,'65'-34'5289,"-36"30"-129,2 5-387,-9 12-3999,0 9-516,-5 7-129,-9 7-129,-8 13 0,-5 3 0,-11 4 129,-4 5 0,0-2 0,0-2 0,2-6-129,7-7 129,8-8 0,9-11 0,11-12 129,10-3-258,8-5-387,-5-7-2064,12 2-2064,-13 0-903,0 0-258,-5-2-903</inkml:trace>
  <inkml:trace contextRef="#ctx0" brushRef="#br1" timeOffset="196992.2673">22574 8112 9159,'30'7'5418,"-10"-8"-258,10-3-129,-4-6-3999,11 4-387,-4 3-516,-4 1-387,-2 6-774,-12-4-2838,1 13-903,-16-13-645,7 23-258</inkml:trace>
  <inkml:trace contextRef="#ctx0" brushRef="#br1" timeOffset="197216.2801">22791 7907 9288,'-12'7'5805,"11"19"-516,-9 8-129,10 23-3612,-5-10-645,5 10-387,1-2-258,1-5-645,6 9-2193,-8-22-2193,7 5-387,-5-15-516,5-2-387</inkml:trace>
  <inkml:trace contextRef="#ctx0" brushRef="#br1" timeOffset="197431.2924">23196 7797 12513,'26'42'5547,"-18"2"-129,-8 5-387,4 5-4644,-2 21-516,-2-5-1806,1 10-2709,-6-8-774,-1 5-516,-8-6-645</inkml:trace>
  <inkml:trace contextRef="#ctx0" brushRef="#br1" timeOffset="199734.4241">17451 10118 8385,'-12'0'5418,"0"-15"-387,12 15-129,9-29-3225,12 24-516,1-4-387,9 5-258,-2 4 0,2 0-258,-5 10 0,-6 13-129,-11 2 0,-8 3-129,-3 2-129,-11 1 129,-2 2 0,-3 2-129,5 2 0,6-5 129,7 5 0,3-2-129,11 4 129,5 0-129,0 0 129,3 0 129,-6-5-129,-5 0 129,-7-3 0,-4-4 0,-15-3 0,-9 2 0,-10-3 0,-5-5 0,-5-4 0,1-3-129,0-7-129,10-6-387,10 0-1677,6-30-1806,17 5-1161,6-13-387,19 1-516</inkml:trace>
  <inkml:trace contextRef="#ctx0" brushRef="#br1" timeOffset="199900.4336">18126 10305 11481,'109'-22'5160,"-60"9"-516,1 3-387,-3 8-6450,-10-5-2064,-1 4-645,-11 2-258,-9 3-516</inkml:trace>
  <inkml:trace contextRef="#ctx0" brushRef="#br1" timeOffset="200044.4419">18301 10500 13158,'9'42'5547,"22"-26"-516,6-19-387,16-6-5934,19 5-2967,-3-14-1032,9 1-258,0-5-774</inkml:trace>
  <inkml:trace contextRef="#ctx0" brushRef="#br1" timeOffset="200507.4684">19554 10300 10449,'-45'-33'5418,"25"31"-387,4 8 0,0 6-4386,11 19-129,5 5 0,12-2-258,11-4-129,7-7 0,11-11 0,4-10-129,3-4 0,0-15 0,-5-7 129,-8-7-129,-15-10 0,-11-3 0,-9 0 0,-20 2 129,-15 5 0,-13 4-129,-4 10-129,-1 6 129,7 17-387,6 0-774,25 19-2580,3 1-1290,22 6-258,13-4-387</inkml:trace>
  <inkml:trace contextRef="#ctx0" brushRef="#br1" timeOffset="200672.4778">20057 10222 11481,'94'-25'5676,"-44"9"-645,7-1-516,-11 2-4773,7-4-1161,4 14-2838,-20-2-903,-10 7-129,-15 0-387</inkml:trace>
  <inkml:trace contextRef="#ctx0" brushRef="#br1" timeOffset="200840.4874">20364 10061 10965,'-10'28'5676,"2"-2"-645,6 18 129,-8 0-4128,10 7-516,-1-1-516,2-11-1161,18 7-2580,-6-27-1161,12-2-645,-1-17-129</inkml:trace>
  <inkml:trace contextRef="#ctx0" brushRef="#br1" timeOffset="201114.5031">20661 10076 10320,'4'10'5547,"5"18"-258,-3-2 0,12 7-4128,2 0-387,9-2-516,10-9 129,5-5-387,2-12 0,-1-5 0,-7-14 0,-6-10 0,-6-9 0,-10-6 0,-11-7 0,-8-3 129,-14-4 0,-9 4-129,-4 11-129,-6 5-129,4 23-1548,-14-5-2064,16 16-1419,2 8-516,16 17-516</inkml:trace>
  <inkml:trace contextRef="#ctx0" brushRef="#br1" timeOffset="201484.5242">21441 10108 9417,'61'-31'5418,"-17"19"-258,2-5-258,2 9-4386,5-1-516,-6-1-1161,5 10-2580,-22 0-1032,-4 5-516,-13 1-387</inkml:trace>
  <inkml:trace contextRef="#ctx0" brushRef="#br1" timeOffset="201687.5359">21776 9850 10449,'-9'14'5676,"-2"11"-516,6 13 0,-5 2-4128,10 12-387,0-2-387,7-4-387,4 4-1161,-4-19-2709,9 7-1290,-3-14-129,2 3-516</inkml:trace>
  <inkml:trace contextRef="#ctx0" brushRef="#br1" timeOffset="202079.5583">22150 9760 9417,'0'9'5676,"0"18"-645,-8 4-129,7 13-3999,1 2-387,10 0 129,7-5-387,6-12 0,2-10-129,5-10 129,0-9-129,0-13 0,-7-10-129,-5-8 129,-7-9 0,-6 1 0,-5-5 0,-9 3 0,-8-3 0,-7 10-129,-2 3 0,-3 9-129,3 8-258,-1 4-387,13 17-1806,-8-7-1935,10 14-774,-3-2-645,8 6-258</inkml:trace>
  <inkml:trace contextRef="#ctx0" brushRef="#br1" timeOffset="202859.6029">22070 9708 9417,'-63'-47'5418,"52"19"-258,8-7-129,18 12-3741,16-5-516,15 13-258,4 4 0,3 11-129,-6 7 0,-6 16-258,-15 10 0,-11 7-129,-15 10 0,-13 7 0,-13 2-129,-4 2 129,0-2 0,4-4 0,9-9 0,10-4 0,7-16 0,12-7 0,14-11 0,5-8 0,9-7 129,1-6-258,-1-4-129,-3-2-387,1 11-1419,-18-15-1935,5 11-1161,-12-6-516,-2 7-387</inkml:trace>
  <inkml:trace contextRef="#ctx0" brushRef="#br1" timeOffset="203250.6253">22130 9629 10449,'-40'-48'5289,"24"16"-258,14 18-129,4-6-3999,16 11-129,11 2-258,12 7-129,6 2-129,0 12 0,-1 8-129,-10 9 0,-12 6-129,-15 7-129,-11 6 129,-19 4 0,-11 2-129,-6-1 129,-2 0-129,5-9 129,6 1-129,7-11 129,15-10 0,7-6 0,12-11 129,12-5-129,10-4 0,1 0-258,6-4-258,-3-10-1032,8 14-2193,-13-12-1419,4 7-258,-9-10-645,2 7 258</inkml:trace>
  <inkml:trace contextRef="#ctx0" brushRef="#br1" timeOffset="203467.6377">22771 9828 11481,'48'-21'5676,"-13"15"-516,-3-11-258,8 5-4644,2 4-387,-5-11-1032,0 18-2838,-22-6-1032,-4 6-387,-11 1-387</inkml:trace>
  <inkml:trace contextRef="#ctx0" brushRef="#br1" timeOffset="203633.6472">22898 9637 12126,'-12'77'5547,"7"-22"-258,-7-6-129,10 7-4515,2-1-774,7-16-1677,19 4-2709,-9-19-645,9-5-645,0-13-387</inkml:trace>
  <inkml:trace contextRef="#ctx0" brushRef="#br1" timeOffset="203894.6621">23265 9903 10965,'47'-32'5805,"-17"10"-387,-11-12-258,8 0-4386,-3-7-129,4 5-129,-11 0-258,0 7-129,1 3 129,-4 13-258,-1 11 129,0 14 0,-3 22-129,2 11-258,3 21-1935,-15-12-2064,2 11-1161,-7-9-387,-4-5-645</inkml:trace>
  <inkml:trace contextRef="#ctx0" brushRef="#br1" timeOffset="204678.7069">17151 5465 7224,'-47'14'5289,"35"-16"-387,13-14-258,17-14-3999,15-6-258,9-9-129,8-3-129,-2-3 129,-2 7 0,-8 3 387,-8 14-258,-12 15 0,-10 12 0,-8 18-129,-1 14 129,-2 10-258,3 3-516,16 17-2064,0-18-1806,21 0-903,2-12-516,15-6 0</inkml:trace>
  <inkml:trace contextRef="#ctx0" brushRef="#br1" timeOffset="204880.7185">18027 5317 10191,'61'-12'5547,"-27"-1"-516,3 2-258,-7 1-5160,5-7-1677,5 13-2451,-16-1-645,-6 10-129,-18-5-516</inkml:trace>
  <inkml:trace contextRef="#ctx0" brushRef="#br1" timeOffset="205015.7262">18107 5479 10191,'51'22'5418,"-10"-22"-1032,9-2-3483,-3-3-5676,-3 1-258,-1 1-1032</inkml:trace>
  <inkml:trace contextRef="#ctx0" brushRef="#br1" timeOffset="205854.7742">19156 5429 6966,'-37'-59'5418,"15"38"-516,4 18-129,-5 3-3999,12 22-129,9 7-387,8 5 129,12-2-258,14-3 0,7-12-129,12-10 387,7-10-258,-1-16-129,-3-8 129,-8-9 0,-13-5 0,-12-5 0,-18 4 129,-11 1-258,-20 8 129,-12 7-129,-7 10 0,0 9-387,8 13-903,4 3-2193,27 13-1290,8 2-387,31 4-645</inkml:trace>
  <inkml:trace contextRef="#ctx0" brushRef="#br1" timeOffset="206142.7907">20075 5220 7611,'31'2'5289,"-23"9"-516,1 13-129,-2 3-4128,10 3-258,11-3 0,6-2 0,11-12-129,4-5 0,3-8-129,-1-9 129,-8-13 129,-6-7 258,-14-10 0,-9-7-258,-16 0 258,-16 4-129,-12 4 129,-6 7-516,-5 24-1290,-12-5-2451,13 16-1290,4 8-645,16 6-516</inkml:trace>
  <inkml:trace contextRef="#ctx0" brushRef="#br1" timeOffset="206591.8164">21116 5312 10707,'-17'-28'5418,"17"28"-258,7-30-129,18 4-4644,8 9-387,11 2-258,5 1-387,-4-1-258,1 14-1290,-21-2-2322,-3 6-387,-22-3-387,6 18-387</inkml:trace>
  <inkml:trace contextRef="#ctx0" brushRef="#br1" timeOffset="206760.826">21268 4963 9288,'-17'46'5418,"9"4"-387,8 15-387,-1 2-3870,10 4-645,17 4-1548,-5-25-2580,16-11-1032,1-19-258,10-13-387</inkml:trace>
  <inkml:trace contextRef="#ctx0" brushRef="#br1" timeOffset="207066.8435">21857 4927 7224,'0'51'5160,"0"-20"0,11 9-258,3-16-3354,17 7-387,4-14-645,13-5 0,1-12 0,2-14-258,-2-10 129,-9-5-129,-12-8 0,-11 1-129,-17 0 0,-12 7 0,-19 7-129,-9 9-129,-6 12-516,-6-2-1806,16 19-2193,3 1-516,16 10-645,11 2-516</inkml:trace>
  <inkml:trace contextRef="#ctx0" brushRef="#br1" timeOffset="207419.8637">22561 5104 6063,'-4'-31'5289,"13"19"-129,3-7-387,17 11-3612,3-5-258,12 8-129,-4-6 129,2 10-516,1 0-774,-14 1-3096,2 5-1161,-14 1-516,-17-6-774</inkml:trace>
  <inkml:trace contextRef="#ctx0" brushRef="#br1" timeOffset="207863.8891">22703 4841 6450,'0'21'5418,"-10"1"-258,5 10-258,-6-5-3096,8 18-774,-2 3-1161,-2-9-2451,6 10-2064,1-10-516,3-3-129,2-3-645</inkml:trace>
  <inkml:trace contextRef="#ctx0" brushRef="#br1" timeOffset="208055.9001">23098 4739 10836,'18'27'5676,"-18"11"-516,0 23 129,-5 7-4773,2 3-1290,6 16-3096,-3-12-1290,0 1-516,-2-14-516</inkml:trace>
  <inkml:trace contextRef="#ctx0" brushRef="#br1" timeOffset="208551.9285">19623 5407 8643,'13'-17'5418,"5"6"-387,2-1-516,9 3-4257,5 4-387,0-6-1032,8 10-2967,-15-6-774,-5 7-258,-12 0-258</inkml:trace>
  <inkml:trace contextRef="#ctx0" brushRef="#br1" timeOffset="208713.9377">19726 5204 10320,'-10'53'5418,"10"-7"-387,1 7-1032,-1 2-7611,9 4-1032,-5 1-903,-3-5-645</inkml:trace>
  <inkml:trace contextRef="#ctx0" brushRef="#br1" timeOffset="210659.049">21960 7966 258,'-23'-67'4128,"12"43"387,-6 8-1677,1 1-387,6 15-645,-8 5 0,7 21-516,-11 6-129,9 28-258,-7 15-129,6 32-387,-2 22 129,3 29-129,6 23-129,7 16-129,2 11-129,11 2 129,4-7-129,4-7 129,7-14-129,-1-21 129,3-22 129,-1-17 129,-3-26-258,3-17 0,-4-24 129,1-23-129,1-22-129,4-15 129,4-24-129,3-15 0,6-13-129,3-7 0,3-9 0,3-5 129,-1-5 0,2-8-258,-5-9 129,-6-9 258,-4-9-258,-9-16 129,-8-11-258,-8-14 258,-10-6-129,-4-4 0,-11-8 129,-11 5-258,-8 5 258,-8 12 129,-6 15-129,-8 21 0,-10 22 0,-4 19 129,-6 24 0,3 20-129,6 26-645,-3 8-2193,20 16-1677,5 9-387,19 9-516,18 5 0</inkml:trace>
  <inkml:trace contextRef="#ctx0" brushRef="#br1" timeOffset="211259.0833">23009 7700 2193,'-24'-80'4644,"7"74"-129,-1 20 0,-7 29-1806,12 40-1032,-10 21-516,11 41-129,-9 23-258,5 42-258,-3 13-129,7 19 258,7 6-387,7-4 129,18-14-129,10-16 0,12-28-129,10-31 0,6-32 0,2-36-129,-7-33 129,2-21 0,-6-28 0,-5-17 0,-5-29-258,4-19 129,1-20 0,4-15-129,2-16 0,-4-19-129,-2-14 0,-6-20-129,-8-9 258,-12-13 129,-10-4-258,-8-4 258,-14 1 0,-9 5 0,-6 7 0,-1 22 129,-6 13 0,0 25-258,-4 25-129,-3 21-645,5 36-2580,-7 13-1419,4 20-129,-1 7-774</inkml:trace>
  <inkml:trace contextRef="#ctx0" brushRef="#br1" timeOffset="211952.123">22780 4703 7353,'-46'29'5160,"18"48"-129,-7 36-387,1 47-3612,5 36-129,14 29-129,12 22-258,9 10-129,16 0 129,13-17-258,4-22 0,12-31 129,8-39-129,3-31 0,1-46-129,-1-31 0,-1-35 0,-3-23 0,3-40 0,4-31 0,-5-39-129,-4-29 0,-3-33 129,-8-32-129,-12-28-129,-8-17 129,-17-7-129,-11 7 129,-16 21 0,-19 33 0,-16 36-129,-14 47 258,-7 41-129,-6 45 129,-2 48-258,-4 33-1419,5 47-2064,-12 6-1548</inkml:trace>
  <inkml:trace contextRef="#ctx0" brushRef="#br1" timeOffset="238546.6441">5676 4252 2709,'-52'19'5289,"52"-19"-258,29-21-387,27-16-2064,31-3-1677,18-12-129,25-4-129,13-10-258,11 2 0,-1-1-258,-1 2 0,-10 12-387,-13 5-516,-15 27-1548,-27-5-2193,-20 21-129,-27 3-645,-24 12 258</inkml:trace>
  <inkml:trace contextRef="#ctx0" brushRef="#br1" timeOffset="238967.6682">5735 3858 6321,'35'-64'5031,"-19"41"129,-8 1-774,-8 22-2967,0 0-774,-5 19-258,-15 19 0,-10 16-258,-10 16 0,-10 10-129,-6 13 0,-1 1 0,2-4 0,13-7 129,11-16-129,24-12 258,24-24 0,38-16 0,31-12-129,27-6-2193,26 0-2322,8-3-1032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10:08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17233 8369 4386,'-23'13'5031,"18"-19"-129,7-18-129,8-22-2709,21-2-645,5-18-774,11-7 0,1-11-387,6-2-129,-8-1 0,0 9-129,-11 12 0,-7 16 0,-13 15 258,-15 35-129,3 7 129,-10 38 0,-6 22 129,-1 14-129,0 14 0,4 6-258,3-1-258,2-16-903,10-7-3225,-3-16-516,3-11-387,-4-15-645</inkml:trace>
  <inkml:trace contextRef="#ctx0" brushRef="#br0" timeOffset="780.0446">16041 7853 6450,'-62'-46'4902,"51"23"0,9-7-387,17 14-3612,16-4 0,11 9-387,6 7 0,1 7 0,-2 17-387,-11 9 258,-15 13-129,-16 9-129,-15 12 0,-20 7-129,-17 5 129,-8 2-129,-1-3 129,2-5 0,11-10-129,12-11 129,18-14 0,15-15 0,21-12 129,13-7-129,12-1-129,4-12-903,14 6-3225,-11-4-1032,2 7 0,-11 0-903</inkml:trace>
  <inkml:trace contextRef="#ctx0" brushRef="#br0" timeOffset="8388.4798">14429 7758 2580,'12'-49'4902,"-9"31"-258,-3 18-129,0 0-2709,-13 3-516,6 31-387,-7 4-129,4 17 129,0 3-258,9 8-129,1-5 0,9-2-129,11-11 129,10-10-129,8-16-258,8-8 129,3-13-129,1-3-258,1-5-387,-10-12-1419,1 15-2709,-12-8-516,-10 12-129,-20 0-387</inkml:trace>
  <inkml:trace contextRef="#ctx0" brushRef="#br0" timeOffset="8596.4917">14687 8002 6321,'0'0'5805,"0"18"-645,-9 18-129,-3 27-2064,-6 0-2064,3 9-516,2 6-516,-4-4-774,16 6-3096,-8-12-903,8 1-516,-4-11-516</inkml:trace>
  <inkml:trace contextRef="#ctx0" brushRef="#br0" timeOffset="9424.5391">12923 7870 4386,'-6'-29'5418,"6"29"-129,-10 1-516,9 28-2709,-4-4-645,7 17-774,2 3 129,8 11-387,1-2 0,3 6-387,4-5 0,-2 2 0,-4-4 0,-5-5 0,-8-4 0,-3-7 0,-14-4-129,-7-12 129,-7-6-129,-3-10 129,-2-5 0,2-15-129,7-9 0,5-9 129,10-11 0,11-3-129,6-8 129,15 1 0,10-5 0,11 2 129,4 0-258,0-1 258,0 6-129,-5-1 0,-8 5 0,-11 3 0,-16 7-129,-14 6 0,-20 6 258,-15 11-387,-10 9 258,-9 6-258,-2 15-129,-7 5-1548,16 15-2451,0 0-516,16 7-645,7 2-258</inkml:trace>
  <inkml:trace contextRef="#ctx0" brushRef="#br0" timeOffset="10031.5738">10285 8286 5934,'-6'22'5418,"6"-22"-258,14-27-516,14-11-3612,6-19-516,15-7 0,3-11-129,6 0-258,1 2 0,-3 10 0,-9 9-129,-4 14 0,-16 18 129,-14 22-129,-15 18 516,-19 23-387,-14 19 129,-5 17-129,-2 13 0,-2 7 0,6-1 0,8-6-387,16-3-903,7-24-2451,15-3-1161,12-21-774,13-14 0</inkml:trace>
  <inkml:trace contextRef="#ctx0" brushRef="#br0" timeOffset="10361.5927">11120 7817 5676,'12'-24'5418,"-12"24"-258,-26 28-258,2 23-3612,-8 5-258,7 14-387,1 4-129,9 3-129,7-9-129,8-2-129,8-9-129,7-11 129,8-13-129,-1-11 0,3-14 0,-1-8 0,-7-7 0,-4-13 0,-7-7 129,-6-2-129,-10 2 0,-11 6 0,-11 9 0,-8 9-387,1 15-1806,-12 2-2193,9 14-903,1-2-387,10 8-129</inkml:trace>
  <inkml:trace contextRef="#ctx0" brushRef="#br0" timeOffset="11112.6356">8603 7996 7482,'-65'10'5031,"43"-17"-258,13-15-516,5-13-3483,15 6-387,16-5-258,8 8 0,1 6-129,0 15 129,-8 5 258,-6 18-129,-12 11 129,-10 14-258,-17 4 258,-8 6-129,-10 0 0,-2-2-129,6-8-129,3-1 0,11-6 0,11-5 0,9-5 0,16-4-129,8-2 129,6-4-129,3 2 129,-3-1 0,-8 0-129,-9 3 129,-14 3 129,-14 5-129,-20-1 129,-15 7-129,-12-1 258,-6-1-387,1-4 0,3-11-645,17 2-2322,4-19-1419,21-7-516,12-17-645,18-6 129</inkml:trace>
  <inkml:trace contextRef="#ctx0" brushRef="#br0" timeOffset="11504.6581">8980 7871 7224,'-19'-44'5160,"19"17"-129,8 9-258,6 1-3741,12 17-387,-1 10-258,0 17 129,-6 13-258,-10 15 129,-9 12-129,-21 6 0,-11 9-129,-8 0 258,-3-2-129,0-7 0,5-7-129,11-11 0,14-16 0,23-15-129,20-16 0,19-8-387,15 0-903,-4-17-3096,11 7-774,-9-5-645,-6 8-129</inkml:trace>
  <inkml:trace contextRef="#ctx0" brushRef="#br0" timeOffset="12128.6937">6467 7878 3225,'-5'-83'5031,"-19"69"-258,-12 18 0,-9 18-3225,4 34-387,-7 9 0,15 25-129,2 3-258,14 4-129,11-10-129,11-9-258,15-18-258,9-12 258,3-23-258,3-14 129,-4-11 0,-5-13 0,-6-9 0,-8-9 0,-12 0 0,-4 0-129,-14 2 0,-9 4-129,-3 10-258,-9 2-1548,8 13-2451,-3 6-645,10 13-516,7-4-258</inkml:trace>
  <inkml:trace contextRef="#ctx0" brushRef="#br0" timeOffset="12403.7095">6761 7718 9159,'8'-18'5160,"-20"28"-129,-10 17-258,2 14-3999,-2 10-387,6 9 0,8-4-129,8 2 0,6-12 129,16-10-129,10-10-129,6-9 0,5-9-129,-2-5-387,2 4-1032,-13-11-2967,0 4-645,-10-6-387,-1 5-645</inkml:trace>
  <inkml:trace contextRef="#ctx0" brushRef="#br0" timeOffset="12576.7194">7066 7786 11997,'-20'120'5676,"4"-30"-258,-7 7-774,-4 5-6708,9 14-2709,-5-5-516,-4 5-774,-4-1-387</inkml:trace>
  <inkml:trace contextRef="#ctx0" brushRef="#br0" timeOffset="14648.8379">10768 6931 3096,'24'-198'5160,"-19"109"-129,-1 22-258,-8 10-2709,4 36-774,-13 22-129,2 28-516,-7 24-258,1 25 0,1 13-387,3 12 0,4 6-258,1-8-387,10 6-1806,-2-20-2193,7-7-387,-3-18-645,2-10 516</inkml:trace>
  <inkml:trace contextRef="#ctx0" brushRef="#br0" timeOffset="14879.8511">10555 7270 2709,'-33'-58'5418,"25"48"-387,8 10-258,-4 12-2322,4 2-774,17 18-645,3-6-516,11 10 0,5-7 0,6-8-258,3-11 129,4-7-129,-2-7-129,1-11-129,-3-3-129,-7-11-2709,0 13-2193,-11 4-387,-4 6-774,-5 3 130</inkml:trace>
  <inkml:trace contextRef="#ctx0" brushRef="#br0" timeOffset="17348.9923">12835 9209 2193,'-32'-13'4257,"20"3"258,8-2-774,9 10-1806,10-8-1032,19 4-387,14 0-129,15-1-387,16 0 129,20 2 0,19 0-129,15 2 129,17 3-129,19 0 0,17-1 0,21 1 129,24 0-258,22 0 258,54-3-129,-9-10 129,25-3 129,10-2 129,15-6 0,35 8 0,-28 8 0,-15 8-1161,-51 21-3225,2 19-387,-45 3-645,-26 11-645</inkml:trace>
  <inkml:trace contextRef="#ctx0" brushRef="#br0" timeOffset="21376.2227">13906 9942 6321,'-19'-63'5676,"9"40"-387,10 23-129,-14-9-2838,14 26-1419,13 12-516,8 14 0,6 6-129,6 6 129,5 0-129,-1-3-129,-1-6 0,-8-5-129,-10-5 0,-9-9-129,-11-6 129,-16-8-129,-13-4 0,-7-4 129,-4-4-129,-2-2 0,7-11 129,5-9 0,8-9-129,12-8 0,12-6 0,12-9 129,10-5 0,3 0 0,1-3 0,-1 3 0,-2 10 129,-6 3 0,-10 12 0,-7 9-129,-3 12 129,-11 10-129,-6 7-258,1 8-258,6 20-1677,-8-9-2193,13 10-774,2-7-387,9 3-258</inkml:trace>
  <inkml:trace contextRef="#ctx0" brushRef="#br0" timeOffset="21537.2319">14159 10031 9159,'59'7'5418,"-23"-5"-258,-4-4-258,3-3-4257,-2 3-645,-4-13-2838,-1 13-1935,-9-1-387,-8 3-387,-11 0-258</inkml:trace>
  <inkml:trace contextRef="#ctx0" brushRef="#br0" timeOffset="21709.2417">14372 10040 11094,'0'75'5547,"0"-33"-516,0 6-129,0-10-4386,0-5-903,13 1-2451,-8-21-1806,12-7-645,-4-6-129,8-9-516</inkml:trace>
  <inkml:trace contextRef="#ctx0" brushRef="#br0" timeOffset="22040.2607">14595 9835 6321,'14'-44'5676,"-14"44"-258,1 20-258,-1 25-1806,-3-5-2193,3 8-387,5 2-258,6-2 0,5-9-387,6-7 0,3-14-129,7-10 0,-2-8-129,1-4 129,-3-11-129,-4-6 0,-5-2 129,-4 1-129,-5 8 129,-10 14 0,0 0 0,0 0 0,0 16 129,0 14-129,0 7 0,1 1 129,3 11-387,0-10-645,10 16-2193,-10-14-2064,7 3-129,-6-15-387,4 2-516</inkml:trace>
  <inkml:trace contextRef="#ctx0" brushRef="#br0" timeOffset="22288.2748">15160 10118 10449,'50'-29'5289,"-21"17"-516,0-3-516,-4 2-5805,6 12-2838,-12 0-516,-5 6-129,-13 5-645</inkml:trace>
  <inkml:trace contextRef="#ctx0" brushRef="#br0" timeOffset="22420.2824">15278 10226 10707,'0'13'5289,"15"-13"0,2-7-258,14-6-3999,2 0-774,5-10-1419,8 8-3096,-9-4-774,2 5-258,-8-6-774</inkml:trace>
  <inkml:trace contextRef="#ctx0" brushRef="#br0" timeOffset="22602.2928">15714 9826 12255,'9'30'5676,"-9"4"-387,0 18-258,1 2-4386,6 7-516,1 6-903,-8-18-2580,9 5-1806,-4-11-258,5-8-387,-3-14-258</inkml:trace>
  <inkml:trace contextRef="#ctx0" brushRef="#br0" timeOffset="22856.3073">15949 9840 9288,'48'-117'5418,"-25"79"-129,3 25-258,-8 6-3354,4 27-774,-10 14-387,-5 16 0,-7 6-258,-8 7 0,-7 0-129,0 0-129,0-3 129,2-7 0,5-7 0,8-7 0,5-10 0,11-9-258,9-2-645,-3-18-2064,12 0-2451,-9-4 0,3-3-774,-4-5-129</inkml:trace>
  <inkml:trace contextRef="#ctx0" brushRef="#br0" timeOffset="23061.3191">16582 10118 12771,'76'-7'5676,"-36"-3"-645,3-1-129,-8 6-5934,-8-8-3483,1 7-516,-16 0-516,-12 6-387</inkml:trace>
  <inkml:trace contextRef="#ctx0" brushRef="#br0" timeOffset="23217.328">16739 9956 10449,'-6'36'6063,"6"-2"-903,3 14 129,-3-2-3225,0 0-3483,7 7-3354,-7-7-516,0 0-387,-6-3-903</inkml:trace>
  <inkml:trace contextRef="#ctx0" brushRef="#br0" timeOffset="23736.3577">17189 9651 11481,'32'-67'5418,"-12"47"-645,-6 3 258,-1 19-4386,-2 16-516,-5 15 0,-6 13-129,-7 11 0,-9 5 0,-2 4 0,-3-1-129,2-7 129,5-3 129,11-10 0,5-10-129,16-11 129,8-9 0,8-7 0,5-5-129,2-5-645,8 2-2451,-11-6-1806,0-2-129,-6 0-774,-1 1 129</inkml:trace>
  <inkml:trace contextRef="#ctx0" brushRef="#br0" timeOffset="24097.3783">17868 9866 10707,'2'-36'5547,"13"12"-516,13 7 0,5 4-3870,5-1-1419,12 14-2064,-9-1-2451,-6 2-258,-13 6-516,-10 9-129</inkml:trace>
  <inkml:trace contextRef="#ctx0" brushRef="#br0" timeOffset="24225.3856">18012 9974 8256,'-2'38'5289,"19"-32"0,14-4-387,8-8-2064,7-5-3096,14 7-3225,-12-10-1290,0 1-258,-11-1-387</inkml:trace>
  <inkml:trace contextRef="#ctx0" brushRef="#br0" timeOffset="24437.3978">18605 9438 10965,'8'22'5676,"-12"15"-258,-1 22 0,-10 9-3741,9 12-903,3-3-258,1-4-516,3-8-516,6-17-645,13-4-2838,-9-22-1419,6-11 0,-5-12-516</inkml:trace>
  <inkml:trace contextRef="#ctx0" brushRef="#br0" timeOffset="24756.416">18864 9411 9288,'-5'0'5805,"-6"29"-645,-3 16 0,7 22-3612,-3-3-387,10 6-387,6-13-258,9-7-129,7-15-258,5-13-129,2-20 0,-1-5-129,-2-18 129,-4-6-129,-2-6 129,-6 0-129,-5 2 0,-4 7 258,-4 12-129,-1 12 129,-3 14 129,0 15-258,1 9 0,2 10 129,0 4-258,0 2-387,8 11-1806,-8-22-2064,2 7-903,-1-10-387,4-5-516</inkml:trace>
  <inkml:trace contextRef="#ctx0" brushRef="#br0" timeOffset="24993.4296">19262 9799 10965,'54'4'5289,"-24"-6"-387,6-6 0,-1-8-4644,-1 5-387,-1 5-645,-16-11-1419,-1 12-2322,-16 5-645,0 0 0,0-17-516</inkml:trace>
  <inkml:trace contextRef="#ctx0" brushRef="#br0" timeOffset="25134.4376">19473 9596 11094,'-2'4'5805,"-4"29"-387,3 16-258,-8 5-3612,7 13-903,4 6-2064,-7-15-2967,7-7-774,0-20-1032,3-7 0</inkml:trace>
  <inkml:trace contextRef="#ctx0" brushRef="#br0" timeOffset="25518.4596">19883 9513 11868,'-8'-27'5547,"-5"27"-258,9 29-516,-1 15-4257,5 10-258,5 10-129,2-1-258,3 3-516,-3-17-1677,10 4-2709,-7-15-129,6-4-516,-1-14-387</inkml:trace>
  <inkml:trace contextRef="#ctx0" brushRef="#br0" timeOffset="25677.4687">20223 9597 10965,'67'-47'5547,"-33"30"-645,6 9-387,-5 5-5031,-4-1-2967,1 4-1290,-12 7-516,-7 10-516</inkml:trace>
  <inkml:trace contextRef="#ctx0" brushRef="#br0" timeOffset="25801.4758">20349 9769 9030,'-12'50'5160,"23"-38"-258,16-8-387,11-8-3999,4-12-3225,9 4-1677,-3-2-516,1-3-516,-8 1-387</inkml:trace>
  <inkml:trace contextRef="#ctx0" brushRef="#br0" timeOffset="26313.5051">21024 9290 11094,'-14'-3'5676,"-3"26"-258,6 23-129,-4 2-4257,10 20-387,4 2-258,2-2-258,9-10-129,3-7-129,6-6-903,-9-23-2322,5 3-2064,-15-25-129,7 11-387,-7-11-387</inkml:trace>
  <inkml:trace contextRef="#ctx0" brushRef="#br0" timeOffset="26672.5256">21309 9255 8127,'64'-75'5160,"-31"52"-387,-10 4-129,0 7-3483,-11 7-645,-12 5-129,0 5-129,-17 13-129,-14 6-129,-2 5 0,-2 6 129,1 7-258,5 3 258,8-1-129,14 4 129,7-4-258,18-3 0,6-2 0,7-3 0,1-2 129,-1-3 0,-1-2 258,-6-4 129,-10-1 129,-11-5 0,-8 3 129,-21-5-129,-9 9-129,-15 2-129,-11 2-1548,2 22-2580,-13 1-1548,-2 6-258,-2 3-516</inkml:trace>
  <inkml:trace contextRef="#ctx0" brushRef="#br0" timeOffset="28902.6532">13877 11379 8385,'-32'2'5805,"23"-2"-387,9 0-129,0 0-1806,12-17-2838,21 4-258,12 1-258,7-4-387,10 11-774,-6-9-2838,3 14-1161,-14 0-258,-10 14-516</inkml:trace>
  <inkml:trace contextRef="#ctx0" brushRef="#br0" timeOffset="29097.6643">13876 11657 11997,'-25'31'5418,"27"-18"0,13-13-258,16 0-3870,12-1-645,14-6-387,9 7-1548,-2-14-3225,8 4-645,-4-4-645,1 5-258</inkml:trace>
  <inkml:trace contextRef="#ctx0" brushRef="#br0" timeOffset="29679.6976">14689 11652 10320,'-21'24'5160,"21"-24"-387,1-20 0,26-9-3870,3-17-258,14-7-387,6-11 0,5-2-129,-3-2 0,0 5-129,-7 10 129,-11 8-129,-15 18 129,-12 13 0,-7 14 0,-8 18 0,-10 16 0,-1 14 0,0 9 0,0 9-129,6 8-258,3-7-258,10 13-1806,-5-19-2193,6-2-387,4-18-258,5-6-645</inkml:trace>
  <inkml:trace contextRef="#ctx0" brushRef="#br0" timeOffset="30003.7161">15405 11062 9804,'8'-47'5289,"-24"49"-258,-9 31-129,-13 13-3354,6 26-645,0 8-258,10 11-129,10-5-387,11-4 129,15-12-258,10-8 129,10-18-129,2-14 0,0-14 0,-1-12 0,-7-8 0,-8-13 129,-9-9-129,-11-4 0,-8-4 0,-10 1 0,-7 5 0,-7 7-258,0 10-258,-5-1-1290,17 15-2451,-3 3-774,12 11-258,5-3-516</inkml:trace>
  <inkml:trace contextRef="#ctx0" brushRef="#br0" timeOffset="30168.7256">15572 11586 13029,'54'-11'5160,"-18"5"-129,1-5-645,1-4-5676,14 8-3354,-3-6-258,2 7-645,-9-2-516</inkml:trace>
  <inkml:trace contextRef="#ctx0" brushRef="#br0" timeOffset="30424.7402">16175 11561 11352,'52'-64'5418,"-20"23"-516,-1-10 129,6 6-4128,-5-1-387,2 11-129,-14 11 0,-3 20 0,-11 10-258,-3 29 129,-3 11-129,0 15 0,-3 9-516,-5-7-2322,8 9-2580,-4-12 0,1-7-645,-5-13-258</inkml:trace>
  <inkml:trace contextRef="#ctx0" brushRef="#br0" timeOffset="31240.7869">10530 9138 3354,'-109'26'4902,"86"-22"-129,23-4-258,13-11-3354,28-6-129,27 5-258,19-9 129,24 8 0,11-3-258,12 6-129,4-2-258,-7 7-129,-12-3 0,-20 4-258,-28 4 0,-30-3 0,-41 3 0,-20 0 0,-41 0 129,-21 0 0,-23 4 0,-17 7 0,-12-4 129,-2 7 0,0-1-129,17 1 129,18 3-258,20-7-645,39 8-2838,27-9-1290,34-2-258,33-2-645</inkml:trace>
  <inkml:trace contextRef="#ctx0" brushRef="#br0" timeOffset="34895.996">9852 6820 4128,'7'-46'4773,"-11"76"-258,-17 48-2322,8 58-774,-5 36-516,8 51 0,0 42-129,7 43-258,3 35 129,7 28 0,3 65 0,3-25-129,-2 9-258,-2 4 258,-4-4-258,-2-5 0,-3-19 129,1-18 0,2-76-258,0 9-129,6-40-387,1-47-645,15-35-3483,-8-40-258,-4-36-774,-10-20 0</inkml:trace>
  <inkml:trace contextRef="#ctx0" brushRef="#br0" timeOffset="36060.0625">9909 13429 2322,'13'-67'5031,"-6"48"-387,-7 7-903,3 32-774,-7 16-774,4 41-387,-9 13-774,5 32 0,-2 18-645,4 23 0,-1 9-387,3-2 129,0-2-258,3-17-258,6-4-774,-6-22-3225,0-9-387,-3-23-516,0-20-258</inkml:trace>
  <inkml:trace contextRef="#ctx0" brushRef="#br0" timeOffset="38604.2081">10535 13479 8901,'-25'26'5031,"25"-26"-258,4-26-387,14-15-3483,19-10-129,8-18-258,7-3-129,1-7-129,1 11-129,-8 7 258,-7 23-129,-17 23 129,-15 24 0,-14 30-129,-13 22 129,-12 19-129,1 9 0,-4 5-129,7-5-129,6-8-387,10-22-516,17-2-2709,4-33-1290,15-18-516,1-18 0,9-18-516</inkml:trace>
  <inkml:trace contextRef="#ctx0" brushRef="#br0" timeOffset="38904.2252">11171 12908 10965,'5'-24'5547,"-23"51"-645,-5 26 129,-10 12-3999,4 22-516,1 2-129,9 6 0,9-3-258,10-9 0,11-19-129,14-13-129,4-24 129,3-12 129,-2-15-129,0-8 0,-10-16 0,-10-5 129,-10-2-129,-8 2 0,-14 7 129,-8 5-129,-1 7-129,-1 2-387,8 9-1935,-1-1-2193,25 0-387,0 0-645,15 0-516</inkml:trace>
  <inkml:trace contextRef="#ctx0" brushRef="#br0" timeOffset="39257.2454">11594 13509 11352,'0'0'5547,"20"-4"-387,2-5-258,16-6-4128,4 5-774,8-9-1548,8 7-3225,-8-2-129,-1 6-516,-13 1-387</inkml:trace>
  <inkml:trace contextRef="#ctx0" brushRef="#br0" timeOffset="39429.2552">11952 13094 12771,'-18'56'5676,"-2"4"-645,3 18-129,-3 13-5031,1-11-3354,14 3-1548,1-13-387,8-7-516</inkml:trace>
  <inkml:trace contextRef="#ctx0" brushRef="#br0" timeOffset="39759.2741">12689 12760 11868,'11'-56'5289,"-22"61"-129,-14 53-516,-16 12-3741,2 32-129,-3 7-258,7 15 0,8 1-387,13-11-387,15-3-1161,8-33-2967,18-13-645,2-25-516,13-15-129</inkml:trace>
  <inkml:trace contextRef="#ctx0" brushRef="#br0" timeOffset="40024.2893">12727 13509 12126,'13'-43'5289,"1"7"-129,12-2-129,4-8-4128,17-3-129,-1-4-258,-1 5-258,-1 2 0,-8 18 129,-9 15-258,-13 13 0,-14 20 129,-4 16-258,-13 15 0,0 6 0,0 9-129,1-4-387,10 7-645,-2-26-2193,17 6-1935,6-20 0,6-6-387,4-21-516</inkml:trace>
  <inkml:trace contextRef="#ctx0" brushRef="#br0" timeOffset="40300.3051">13384 12994 9804,'0'-40'5031,"-12"58"129,-9 24-129,8 33-2967,-12 1-1032,9 13-387,2-2-129,9-3-258,6-13 0,13-16-258,3-16 0,4-14 0,1-14 129,-1-11-129,-4-9 129,-5-11-258,-8-6 258,-4-1-258,-7 1 0,-9-3-645,4 16-2322,-12-11-1806,5 11-387,3-1-387,16 14-387</inkml:trace>
  <inkml:trace contextRef="#ctx0" brushRef="#br0" timeOffset="40446.3134">13542 13418 13287,'35'0'5418,"-13"-7"-645,10-12-1290,10 2-7740,6-7-645,3-3-387,-2 1-774</inkml:trace>
  <inkml:trace contextRef="#ctx0" brushRef="#br0" timeOffset="40760.3314">14148 13113 12513,'-25'56'5547,"9"4"-129,-7 4-387,4 3-3999,4 13-1419,5-19-2064,10-1-2580,1-21-129,10-12-516,2-16-387</inkml:trace>
  <inkml:trace contextRef="#ctx0" brushRef="#br0" timeOffset="40984.3442">14287 12792 13029,'67'-8'5805,"-35"49"-387,5 33 0,-12 16-4257,1 12-387,-8 6-516,-5 2 0,-11-6-387,-4-6-258,-4-7-903,-14-28-2451,10-1-1677,-1-20-258,11-7-387,0-35-258</inkml:trace>
  <inkml:trace contextRef="#ctx0" brushRef="#br0" timeOffset="41129.3525">14827 13300 12126,'66'-29'4902,"-26"26"-2451,-4-4-2451,3 0-4386,-4 2-903,-3 5-258</inkml:trace>
  <inkml:trace contextRef="#ctx0" brushRef="#br0" timeOffset="41261.36">14989 13459 13158,'-16'69'5418,"19"-50"-387,23-3-387,16-3-6321,4-15-2838,14-10-774,0-13-387,5 3-516</inkml:trace>
  <inkml:trace contextRef="#ctx0" brushRef="#br0" timeOffset="41788.3902">15601 12939 11481,'53'-30'5418,"-16"15"-387,5 9-258,-5 2-4515,-3 6-129,-8 12-129,-13 8 0,-13 7 0,-9 4 0,-10 7 0,-1 1 0,2 5 0,5 0 129,8-3-129,8 4 0,12 1 0,8-3 0,8-4 0,1 0 129,-4-6 0,-2-3 129,-7-4 0,-11-6 0,-8-7 129,-12-1-129,-14-4 0,-8-1-258,-4 1-258,-7-9-774,14 13-2709,-3-14-1161,13 3-516,12-3-258,15 0-516</inkml:trace>
  <inkml:trace contextRef="#ctx0" brushRef="#br0" timeOffset="42192.4133">16179 13223 10707,'-31'-66'5289,"31"33"-258,12-2-258,12 16-4128,9 7-129,7 12 0,-4 14-129,-2 19-129,-10 9 0,-12 12-129,-11 4-129,-7 1 129,-15-2-129,-8-9 0,-3-7 129,1-4-129,4-9 129,8-8 0,11-8-129,8-12 129,12 7 0,10-7-129,9-2 0,5-7-387,7 9-1806,-5-12-2193,7 7-774,-5-6-258,1 4-516</inkml:trace>
  <inkml:trace contextRef="#ctx0" brushRef="#br0" timeOffset="42366.4232">16700 13401 13545,'20'20'5676,"1"-18"-516,13 1-387,11-2-5418,-1-10-2709,7 0-1935,-5-7 0,-1 4-387,-5-4-516</inkml:trace>
  <inkml:trace contextRef="#ctx0" brushRef="#br0" timeOffset="42517.4319">17286 13092 15093,'13'101'5547,"-16"-33"-387,-1 7-1419,3 11-7740,-11-8-1161,1 2-516,-8-9-645</inkml:trace>
  <inkml:trace contextRef="#ctx0" brushRef="#br0" timeOffset="47795.7338">11201 15669 7482,'-28'-15'5418,"13"8"-387,5 7-258,2-15-2709,18 11-1032,13-15-129,14 6-387,11-4-129,13 0-129,5-2 0,5 0-258,4 6-129,-10 3-387,-6 10-258,-14-8-903,1 10-2580,-19 0-774,0 5-258,-13-3-387</inkml:trace>
  <inkml:trace contextRef="#ctx0" brushRef="#br0" timeOffset="48259.7603">11228 15715 9030,'-122'63'5160,"68"-22"-258,6-8-258,16 16-3354,12-12-258,22 5-387,23-10-258,17-6 0,17-2-129,11-4 0,1-7-129,2-6 0,-6 1-129,-11-2 129,-16 6-129,-17 3-129,-17 2 258,-12 4-129,-21 11-129,-13 9 258,-14 7-258,-8 3 0,-1 3 129,0 1 0,3-2 0,11 1-129,14-8 258,12-10-258,19-3 129,12-8 129,21-10 0,15 1 129,14-7-129,7-8 0,4 1-129,5-2-129,0 0-774,-9-15-2580,4 11-1806,-10-10-258,1 1-516,0 1-258</inkml:trace>
  <inkml:trace contextRef="#ctx0" brushRef="#br0" timeOffset="48976.8013">12497 16182 6063,'-26'-12'5289,"10"-5"-129,2 2-645,-3-19-2838,14 11-387,-2-20-258,15 7-258,8-7 0,14 10-258,8 6-129,10 16 0,1 11 0,2 20 0,-7 16-387,-8 11 258,-16 11-258,-13 3 129,-13 10-129,-18-5 0,-16-3-129,-9-6 129,-7-5-129,-1-10-258,-2-7 258,7-8-129,8-13 129,12-9 0,15-4-129,15-1 129,11-12 129,17 5 258,9 1-129,7 2 0,4 4 0,3 0 0,-3 2-258,-5 2-258,0 14-1806,-17-18-2451,3 2-387,-8-2-645,4-10-258</inkml:trace>
  <inkml:trace contextRef="#ctx0" brushRef="#br0" timeOffset="49823.8498">13193 15632 8901,'-1'-15'5418,"1"3"-387,1 23-258,-1 1-3225,9 21-774,-4 6-129,5 10-258,-4 1 0,-1 10-258,-2-2 129,-3-1 0,-2-4 0,-6-7 0,-7-6-129,-6-8 0,-7-4-129,0-8 129,-5-10 0,3-5-129,-2-5 0,1 0-129,6-7-387,0-12-774,17 11-2709,-8-16-1161,8 1-387,0-14-387</inkml:trace>
  <inkml:trace contextRef="#ctx0" brushRef="#br0" timeOffset="49989.8593">13034 15204 11094,'14'-57'4902,"-10"39"-1290,-4 18-3612,0 0-4257,7 21-774,-4 9-645</inkml:trace>
  <inkml:trace contextRef="#ctx0" brushRef="#br0" timeOffset="50871.9097">10840 17304 9546,'3'-19'5289,"7"21"-129,-3 27-258,-5 0-3870,5 29-129,-2 8-387,4 9-129,-5 7-129,1-9 258,-4-8-129,-1-9-129,0 6-129,-5-28-129,-3-12 387,-3-12-258,11-10-129,-31 17-129,15-12-387,-4-5-129,8-10-2193,-9-2-2193,5-12-129,-3-10-774,4-25 0</inkml:trace>
  <inkml:trace contextRef="#ctx0" brushRef="#br0" timeOffset="51049.9199">10781 17065 8514,'11'-49'5289,"-6"23"-645,0 4-387,-1 3-4386,7 11-3741,-2 1-516,0 7-774,-9 0-129</inkml:trace>
  <inkml:trace contextRef="#ctx0" brushRef="#br0" timeOffset="51408.9404">11098 17272 9546,'26'6'5289,"-8"-6"-129,-2-8-387,12 6-4128,-7-5-645,-5-5-1806,4 12-2580,-10 0-645,-2 7-258,-8-7-387</inkml:trace>
  <inkml:trace contextRef="#ctx0" brushRef="#br0" timeOffset="51601.9515">11197 17527 7740,'-2'12'5160,"2"1"0,0-13-516,12-1-3096,-4-9-516,14 0-516,0 10-774,-1-4-1548,10 4-2580,-6 2-645,3 4-129,-3 6-645</inkml:trace>
  <inkml:trace contextRef="#ctx0" brushRef="#br0" timeOffset="51955.9717">11652 17367 8127,'-20'28'5160,"13"-10"-387,5 9 129,-7-10-3999,13 2-129,2-1-387,7-4 0,2-7-129,2 0-129,1-7 129,0-10-129,-1-3 0,0-8 0,-4-5 129,1-1 0,-7-4 0,-1-3 0,-6-4 129,-3 9-258,-11 0 129,-3 9-129,-7 8-258,-7 9-387,6 15-2580,-18 5-1935,7 2-258,0 0-516,10-2-258</inkml:trace>
  <inkml:trace contextRef="#ctx0" brushRef="#br0" timeOffset="52744.0168">11107 15020 7611,'-7'-61'5418,"4"35"-387,3 13-129,-5 2-2838,5 18-645,0 10-645,0 12-129,0 3-258,5 7-129,-1 1 0,6-1-258,1-8-258,5-15-516,12 8-3096,-9-23-903,6 3-516,-6-12-387</inkml:trace>
  <inkml:trace contextRef="#ctx0" brushRef="#br0" timeOffset="52906.0261">11198 14549 9159,'-3'-20'2838,"3"20"-2709,7-5-258,1 10-4386,2 9-516</inkml:trace>
  <inkml:trace contextRef="#ctx0" brushRef="#br0" timeOffset="53102.0373">11404 14930 11868,'31'3'5418,"-6"-6"-387,-5-11-258,8 5-4257,2 3-1806,-5-5-3354,5 4-258,-7-4-387,3 11-516</inkml:trace>
  <inkml:trace contextRef="#ctx0" brushRef="#br0" timeOffset="53293.0482">11828 14541 12255,'13'43'5805,"-13"11"-258,-3 27-258,-7 0-4257,9 6-903,8 10-3612,-6-21-1677,1-13-387,-1-18-516,2-12-645</inkml:trace>
  <inkml:trace contextRef="#ctx0" brushRef="#br0" timeOffset="58492.3456">13974 16281 11094,'8'10'5805,"7"-6"-516,5-4-129,8 0-4257,10-2-387,8-3-258,2 0-258,-2-3-387,3 8-1419,-14-6-2967,0 6-387,-14-3-645,-5 5-387</inkml:trace>
  <inkml:trace contextRef="#ctx0" brushRef="#br0" timeOffset="58690.3569">14076 16551 10836,'32'15'5805,"-6"-15"-387,12 0-258,0 0-4515,7-5-516,5 5-2580,-11-7-2580,2 0-129,-7-5-903,1 2-129</inkml:trace>
  <inkml:trace contextRef="#ctx0" brushRef="#br0" timeOffset="59339.394">15220 16143 8643,'-44'-12'5418,"25"-3"-387,-1-16-258,12 2-3483,3-17-516,12 6-258,8-2-129,10 7-129,8 9 0,3 17 0,-4 9 0,-5 27-129,-6 16-129,-9 9 129,-11 12-129,-7 7 0,-13 5-129,-6-10 258,-3-1-258,-2-12 0,2-12 0,6-8 129,2-12-129,6-14 0,14-7 129,0 0-129,11-7 129,13-2 129,5 4 0,7 1 0,9 1 129,0 3-258,1 8-387,-5-8-1419,5 12-2451,-16-9-645,2 2-645,-11-5-516</inkml:trace>
  <inkml:trace contextRef="#ctx0" brushRef="#br0" timeOffset="59821.4216">15678 15441 9030,'0'-37'5418,"0"26"-258,0 16-129,-6 6-3225,6 28-645,0 0-516,0 12-129,0 2-129,6-3-387,5-5 129,2-12-258,7-8-129,-2-23-1032,14 4-2838,-11-18-903,1-5-387,-7-16-258</inkml:trace>
  <inkml:trace contextRef="#ctx0" brushRef="#br0" timeOffset="59990.4313">15782 14859 11997,'-12'-6'5031,"4"6"-3483,4 8-1677,1 15-4902,-2 16-387,-1 10-774</inkml:trace>
  <inkml:trace contextRef="#ctx0" brushRef="#br0" timeOffset="60809.4781">16170 16158 12384,'0'21'5547,"23"3"-258,4-24-516,17 2-4257,10-2-645,9-11-774,9 8-2709,-9-16-1419,0 12-516,-15-3-258</inkml:trace>
  <inkml:trace contextRef="#ctx0" brushRef="#br0" timeOffset="61011.4897">16939 15662 13803,'0'118'5805,"-5"-26"-129,-9-1-774,9 4-4773,5 17-2451,-1-23-2967,1-3-516,0-15-258,-2-1-774</inkml:trace>
  <inkml:trace contextRef="#ctx0" brushRef="#br0" timeOffset="63369.6246">17827 16226 8643,'-24'7'5418,"24"-7"-258,4-27-516,22 5-3612,9-19-516,12 0 0,7-7-258,8 4-129,-1 2-258,-1 4-387,-3 16-516,-20-7-2451,-4 29-1419,-18 0-129,-9 14-516,-12 1 129</inkml:trace>
  <inkml:trace contextRef="#ctx0" brushRef="#br0" timeOffset="63560.6355">17918 16218 8256,'-29'32'5289,"28"-19"0,9 10-387,9-9-3354,18 22-516,2-9-387,5 5-258,3 1-387,-2-8-774,8 6-3096,-15-16-1419,-4 2 0,-6-13-1032</inkml:trace>
  <inkml:trace contextRef="#ctx0" brushRef="#br0" timeOffset="64124.6677">19026 16017 6321,'-34'-63'5418,"27"21"-516,2-11-258,10 15-3096,5-13-516,20 17 129,6 6-387,7 20 0,4 8-258,1 29-129,-7 25 0,-6 14-258,-12 11 0,-15 6 0,-14-5-129,-14-1 129,-13 1-258,-8-14 129,-1-19-129,-2-12 129,7-18 0,8-12 0,12-5-129,17 0 258,0-24 0,17 6-129,14 2 129,7 4 0,6 11-129,6 6 0,-2 4-258,0 10-645,5 15-2322,-17-11-1935,0 6 0,-7-10-903,1 6 0</inkml:trace>
  <inkml:trace contextRef="#ctx0" brushRef="#br0" timeOffset="64388.6828">19720 15286 11094,'-17'-56'5805,"9"62"-387,-8 16-387,12 16-4257,3 12-387,4 9 0,13-3-258,8-1 0,8-6-258,2-16-258,6-3-774,-10-24-2322,6 9-1548,-12-15-516,-2-4-258,-13-21-387</inkml:trace>
  <inkml:trace contextRef="#ctx0" brushRef="#br0" timeOffset="64562.6928">19846 14729 11481,'-35'-71'5418,"21"42"-1677,8 7-3741,-2 2-4773,2 3-774,-5 2-645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12:14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10661 12000 5547,'-40'0'5289,"24"0"-387,16 0-129,0 0-2193,31-4-1032,10-16-645,23 1-129,12-11 0,17 1-387,13-9-129,0 4-129,5-1-258,-13 1-516,-1 20-3483,-24 1-774,-15 10-645,-19 3 0</inkml:trace>
  <inkml:trace contextRef="#ctx0" brushRef="#br0" timeOffset="539.0308">12910 11930 9159,'-48'39'5289,"34"-27"-258,14 0-258,20-12-2580,29 0-1290,20-10-387,21-5 0,15-6-129,14 4-129,6 0-645,-8-2-2967,0 11-1677,-11 1 0,-9 7-903,-10 0-129</inkml:trace>
  <inkml:trace contextRef="#ctx0" brushRef="#br0" timeOffset="1387.0793">17594 11725 10836,'-82'37'5418,"76"-20"-258,17-11 129,42 3-3870,18-9-774,29 0-129,21-8-387,17-6-516,13 6-2838,-6-13-2064,-5 0-129,-17-1-645,-20-3-258</inkml:trace>
  <inkml:trace contextRef="#ctx0" brushRef="#br0" timeOffset="9791.5601">6490 10488 8127,'-44'6'5160,"44"-6"-387,16-13-129,26 1-3483,14-13-129,23 1-387,12-6 0,12 2-129,5 2-129,-2 2-129,-7 8-129,-4 5 0,-13 8-258,-11 3 129,-12 0 0,-13 6 0,-13 0-129,-9 1-129,-8 4-516,-16-11-2967,5 14-1161,-5-14-387,-18 17-387</inkml:trace>
  <inkml:trace contextRef="#ctx0" brushRef="#br0" timeOffset="11942.6831">9294 10276 3999,'-35'7'5289,"35"-7"-129,0 0-387,8 2-2967,19-10-516,28-4-387,5-10-258,19 5 129,7-7-387,9 3-129,2-1-258,0 2 0,-8 4 0,-11 11-516,-7 9-3354,-19 6-1032,-12 7-387,-19 8-516</inkml:trace>
  <inkml:trace contextRef="#ctx0" brushRef="#br0" timeOffset="14590.8346">13089 10308 5934,'-100'20'5160,"59"-12"-258,13-6-258,11-5-3096,26-1-516,17-9-258,24 5-387,13-5 0,16 1-129,8-3-129,15 1 0,5 1-258,4 1 258,-3 3-258,-3 4 129,-10 1-129,-11 1 0,-8 7-1032,-25 4-3225,-9 4-516,-20 1-387,-19 5-516</inkml:trace>
  <inkml:trace contextRef="#ctx0" brushRef="#br0" timeOffset="80558.6077">4733 15340 1161,'-18'29'4128,"18"-29"129,-10 8-258,10-8-1806,0-15-774,10 2-516,1-16 0,9 4-387,1-7 0,8 6-129,-3 1 0,2 13 0,-6 8-129,-1 7 0,-6 14 0,-4 14 0,-5 4 0,1 6 0,-5 1 0,5-2-129,1-11 0,5-8 0,4-12 0,6-9-129,3-7 129,2-13 0,2-5-129,0-4 0,0 3 129,-4 3 0,-2 6 0,-5 12 129,-2 5 0,-3 13 0,0 4-129,3 7 129,0-7-129,8-2 0,5-9 0,6-6-129,5-16 0,5-6 129,2-4-129,-2-1 0,1 5 0,-7 7 0,-5 10 0,-8 5 129,-4 12-258,-7-4-2451,3 16-1935,-3-6-645,5-15-258</inkml:trace>
  <inkml:trace contextRef="#ctx0" brushRef="#br0" timeOffset="85474.8889">6748 15358 8514,'-44'24'5418,"24"-18"-387,5 10-129,-5-11-3225,20 11-387,0-16-516,29 11 0,4-10-258,15-2 0,12-10-129,14-5-129,5-6 0,8-7-258,3 1 129,-3 3-129,-4 4 0,-5 3 0,-9 7-129,-11 6 0,-12 5 0,-8 3-129,-12 9-129,-6-1-129,-4 1-258,-16-12-903,20 16-2580,-20-16-903,0 0-387,0 0-258</inkml:trace>
  <inkml:trace contextRef="#ctx0" brushRef="#br0" timeOffset="86174.9289">6754 15288 9288,'-51'-33'5418,"35"25"-258,-1-5-258,17 13-3354,-8-6-387,8 6-387,13 5-129,10 7-129,9-5 0,12 3-129,12-5 129,10 3-258,10-8 0,4 0-129,6-5 129,-3-7-258,-3 4 129,-6-5-129,-9 6 129,-12 2-129,-11 4 0,-11-5 0,-7 6-129,-12 0 0,-12 0 129,9 0-129,-9 0 0,-8 0-129,-5 0-129,-6 0 0,-8 0 0,-8 1-129,-6 5 129,-10 2 0,-11 4 0,-6 1 0,-5 3 258,-6-4 0,3-2 129,0 2 0,4-2 0,5-5 0,13-3 129,10-2 0,13 0 129,18-5 0,13-7 0,22 0 0,16-5 258,19-4-258,11 0 129,11 5 129,3 4-258,0 4 0,-4 8 0,-4 3-258,-10 6 0,-7 7 0,-12 2-129,-9-3-129,-6 2-258,-5-8-129,0 10-1806,-25-19-2064,10 4-1032,-10-4-387,-11 0-516</inkml:trace>
  <inkml:trace contextRef="#ctx0" brushRef="#br0" timeOffset="95563.4659">22438 15595 2193,'-101'3'5031,"60"-5"-387,13 2 0,4-13-2451,24 13-903,4-16-516,20 8-516,13-3 0,13 2-129,16-1 129,13 0 129,16 1-258,14 1 0,9 0-129,6 1 258,5-3-129,1-2 0,4 1-129,-2-3-129,-5-3 129,-3 2 129,-7 2-129,-2-6-1290,-6 12-3096,-22 3-516,-30 4-387,-32 6-129</inkml:trace>
  <inkml:trace contextRef="#ctx0" brushRef="#br0" timeOffset="97095.5536">22568 12976 3612,'-7'-75'5289,"0"44"-645,-2 9-774,-9-5-1032,10 27-774,-12 5-645,9 28-387,-7 9-516,12 13-129,3 3-258,10 3 0,9-7-129,11-13-129,10-15 129,7-22 0,7-13 129,-2-23 0,-6-11 0,-3-10 129,-12-6 129,-9-1-258,-15 0 258,-8 6-387,-16 8 0,-11 13 0,-7 11-129,-5 7 0,4 15-129,2 0-258,11 17-645,4-5-1806,14 12-1806,8-7-258,10 3-387,7-3-129</inkml:trace>
  <inkml:trace contextRef="#ctx0" brushRef="#br0" timeOffset="97350.5681">23185 12215 7740,'9'-45'5289,"-14"53"-387,-10 33-129,-8 19-3225,1 32-387,-4 9-774,4 17-258,1 1-129,6-2 0,7-9-387,4-16-516,11-2-3354,-4-24-387,7-7-645,-4-17-129</inkml:trace>
  <inkml:trace contextRef="#ctx0" brushRef="#br0" timeOffset="98130.6128">23411 12985 6063,'-8'26'5160,"8"-26"-387,0 0-129,0-18-2580,9-4-774,2-24-258,9-3-387,3-18-129,5-1-129,-2-8-129,3 7-129,-2 8-129,-2 11 0,-6 16 0,-4 21 129,-7 16 0,-5 26-129,-3 19 129,-1 15-129,-8 11 0,3 6-129,2 3-516,-3-11-645,13 3-2709,-6-17-774,5-2-516,-5-17-387</inkml:trace>
  <inkml:trace contextRef="#ctx0" brushRef="#br0" timeOffset="98303.6227">23611 13234 3225,'-26'-5'5031,"13"-1"-129,1-2-129,12 8-2193,-24-11-516,24 11-516,0 0-258,6 13-387,12-5-258,7 1-387,13 11-1806,2-13-3225,5-3-387,-4-3-645,-11-1-516</inkml:trace>
  <inkml:trace contextRef="#ctx0" brushRef="#br0" timeOffset="103213.9035">19559 15446 1548,'-68'9'2451,"38"-1"-387,-1-8 129,10 2-129,-4-4-129,11 1-129,-5-14-129,19 15-258,-21-20-129,21 20-258,-2-27-129,14 13-129,20-10 0,22 4-387,13-6 0,22-2 0,14-3-129,12 3-129,7 4 0,-5 9-258,-5 13-129,-14-3-2451,-3 13-1935,-9 6-387,-14 2-903</inkml:trace>
  <inkml:trace contextRef="#ctx0" brushRef="#br0" timeOffset="105027.0072">19378 13564 2193,'-3'-56'4644,"0"28"0,1 10 0,-7-6-1935,9 24-774,-21-3-387,11 15-516,-6 11-258,8 8-129,1 2-258,7 2-129,6-4-129,12-7 0,10-13-129,9-8 0,6-12 129,3-11-129,0-11 129,-2-8-129,-7-7 129,-10 3 0,-7-3-129,-13 6 129,-11 4-129,-16 8 129,-11 6-129,-7 12 129,-4 6-258,2 4 0,4 4-258,2-1-1161,17 13-2709,3-5-516,14 5-387,4-2-387</inkml:trace>
  <inkml:trace contextRef="#ctx0" brushRef="#br0" timeOffset="105402.0287">20067 13031 7998,'5'-20'5031,"-15"23"-258,-8 26-129,2 32-3354,-10 4-258,6 17-516,-1 5-129,1 5-129,2-7-129,8-8-258,6-5-258,-3-26-2322,8-4-1935,0-18-387,8-9-129,-9-15-645</inkml:trace>
  <inkml:trace contextRef="#ctx0" brushRef="#br0" timeOffset="105907.0576">20402 13228 7353,'-7'-16'5031,"7"16"0,-21-21-516,21 21-3096,-14-29-387,16 12-129,9-4-387,7 5-129,6 4-129,6 7 129,3 5-129,5 10-129,-3 13 129,-8 6-129,-7 6-129,-9 7 129,-11 4-129,-12 0 0,-11-3 0,-13 1-129,-2-6 129,-1-1 0,5-8-129,3-8 129,14-1 0,12-1 0,8-4 0,16 4 0,10 0 0,11-2 0,8 1 0,7-7-258,7 6-1806,-9-20-2322,-1-8-774,-9-13-516,-8-15-645</inkml:trace>
  <inkml:trace contextRef="#ctx0" brushRef="#br0" timeOffset="118646.7862">10386 16547 4128,'42'17'5031,"6"-15"-129,10-2-516,18 0-2709,4-17-516,22 8-129,-1-11-516,5-9-258,-5-1-129,-6 0-129,-7 1-258,-12-6-1548,-7 7-2451,-13 1-645,-12-2-258,-9 12-258</inkml:trace>
  <inkml:trace contextRef="#ctx0" brushRef="#br0" timeOffset="119418.8304">15430 16450 4128,'-35'0'4902,"19"6"-387,7 6 129,8-1-3096,24 21-516,12-18-129,24 3-129,17-5-387,24-6 0,9-6-129,9 0-258,3-15 0,3-14-129,-2 12-2322,-6-21-2193,-12-8-258,-13-7-645,-21-19-129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14:30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 4113 6321,'-124'0'4902,"65"0"0,8 4-516,51-4-2322,-65 8-774,65-8-129,0 0-258,41 9-258,32-6-258,19-3 0,25-2-129,12-1-129,11-4-129,2-1-129,4 0-129,-13-5 0,-16 1-129,-13 2-129,-18-2-645,-6 5-774,-21-6-2451,-2 7-387,-19-5-516,-10 3-129</inkml:trace>
  <inkml:trace contextRef="#ctx0" brushRef="#br0" timeOffset="356.0204">1877 3708 5805,'-11'-7'4902,"25"7"-387,18 9-129,2 2-3483,15 16-129,-2-1 0,2 10-129,-15 0 0,-6 7 0,-16 1 0,-14 4-258,-25 3 0,-21 4-129,-18 10-258,-17 1-2451,-6 15-1806,-11 3-903,-8 6-645,2 8-258</inkml:trace>
  <inkml:trace contextRef="#ctx0" brushRef="#br0" timeOffset="10147.5804">6182 4345 1419,'-5'14'4128,"5"-14"-129,0 0-1677,6-29-129,17 8-129,-1-28-129,19 0-387,7-25-516,19-6-258,8-22 0,14-7-258,6-9-129,9-3 0,5-3-258,1 4 0,-7 7 0,-6 7 0,-10 12-129,-7 7-129,-13 12 129,-11 14-129,-13 13 0,-11 4 0,-6 18-774,-17-2-2451,-9 28-1161,0 0-258,-6 0-258</inkml:trace>
  <inkml:trace contextRef="#ctx0" brushRef="#br0" timeOffset="10559.604">6469 2579 2709,'-3'-15'5031,"12"24"-387,8 35-129,3 12-2709,10 31-129,5 15-387,15 27-258,2 10-387,8 20-129,6 1-129,4-7 0,1-14-258,-3-12-516,-7-15 387,-5-15 0,-11-14 0,-10-9 0,-13-15-129,-8-3 129,-7-10 0,-3-9 0,-2-5-129,-2-14-645,11-4-3096,-11-14-903,20-11-516,-10-3-516</inkml:trace>
  <inkml:trace contextRef="#ctx0" brushRef="#br0" timeOffset="11663.6672">6638 4778 2967,'-23'-4'5031,"9"18"-258,-5 10-258,4 19-2709,-4-4-387,17 16-516,2-1 0,11 2-387,10-6-129,9-3-129,5-14 0,9-9-129,3-15 0,0-9 0,-1-19 0,-2-14-129,-2-8 129,-2-8 129,-6-5-516,-5-4 516,-9-2-258,-7 0 129,-10 4-129,-7 7 129,-16 6 0,-12 14 0,-15 13 0,-11 16-129,-13 13 129,-7 19-258,1 24-1677,-1-2-2580,10 11-645,5 5-774,8 5-129</inkml:trace>
  <inkml:trace contextRef="#ctx0" brushRef="#br0" timeOffset="23255.3302">6530 5516 645,'-10'4'4902,"2"4"-258,8-8 258,13 0-2580,15 0-645,1-7-387,17 6-258,3-10-129,9 4-516,4-3 0,5 4-387,0 4-258,-5-3-258,4 11-1419,-16-5-2580,0 5-129,-12-4-516,-4-4 129</inkml:trace>
  <inkml:trace contextRef="#ctx0" brushRef="#br0" timeOffset="23616.3508">6404 5375 3612,'-31'-24'4902,"31"24"0,-8-19-387,13 19-2709,8-3-516,19 5-129,7-1-516,11 8 0,9-4-129,11 2-258,6-4-258,5-5-2193,9-3-2451,-6-10-516,-3-6-387</inkml:trace>
  <inkml:trace contextRef="#ctx0" brushRef="#br0" timeOffset="36931.1124">9728 5770 3225,'0'0'3999,"0"0"-1677,19 8-645,0-8-129,13 4 0,4-4-129,19 0-129,7-5-387,18-1-129,10-6-258,14-2-129,16-5 0,11 2-129,4-7 129,10 5 0,-3-8-258,0 8 258,-13-1 0,-9 8-129,-19 0-129,-17 5 0,-16 2 0,-18 5-129,-16 0 129,-12 2-258,-11 9-129,-11-11-1032,4 30-2709,-11-10-1032,-4 4-516,-6 0 0</inkml:trace>
  <inkml:trace contextRef="#ctx0" brushRef="#br0" timeOffset="41487.373">10266 3849 5289,'-10'-37'5031,"10"37"-258,0 0-516,4 22-3096,5 3-387,7 15-129,2 3-258,8 15 0,-3-1 0,1 3-258,-3-7 129,-2-5-129,-4-11 0,-2-8 129,-5-20-129,-8-9 0,6-23 258,-6-16-258,0-14 0,-2-13-129,-2-11 129,0-12-129,-2-4 0,0 4 129,1 4-129,-1 12 129,0 13 0,3 16 0,0 23 0,3 21 0,1 28 0,7 16-129,4 16 0,3 11 0,5 4 0,6 3 0,0-3 129,1-11-258,-2-12 258,-1-10-129,-5-16 129,-4-15-129,-5-13 129,-6-27-258,-4-24 129,0-20 129,-10-19-129,-1-18 129,-3-12-129,-1-2 129,0 9-129,2 15 258,1 18-129,1 27 129,5 35-258,5 28 129,2 35-129,11 31-129,4 21 129,8 18-129,4 11 129,6 5-129,1-11 129,0-10 0,1-13 0,-4-20 129,-1-18-129,-9-24 0,-3-25 0,-4-20 0,-9-23 0,-2-25 0,-4-23 0,-2-16 0,-6-20 0,-7-2-129,-1 3 258,-1 11 0,2 13 0,0 21 0,2 33-129,13 40 0,-4 11 129,8 43-129,14 27 0,2 12-258,5 18 258,4-1-258,2-5 258,-2-10 0,2-16 0,-6-18 0,-3-19 0,-6-22 129,-4-20-129,-8-27-129,-4-25 129,0-25 0,-11-28 129,0-24-129,-4-14 0,2-8-129,-2 4 129,5 17 129,0 15 0,2 34-258,6 40 129,2 41 258,5 25-258,3 36 129,6 24 0,3 16 0,3 14-258,3 5 258,1-2-129,-1-7-129,-3-15 129,2-12 0,-5-18 0,-2-20 0,-3-28 0,-5-24 0,-2-35 0,-4-29 0,-1-27 0,-3-24 0,-1-12 129,-2-8-258,-1 8 258,0 17-129,3 24 129,1 37-129,3 39 129,6 36 129,4 34-129,6 23 0,7 22-129,3 12 129,4-2-129,2-15 129,-1-21-129,-1-22-258,1-25 258,-7-25 129,-3-24-129,-5-25 0,-2-17 129,-6-10-129,-4-14 0,-4 2 0,0 5 129,-3 8-258,-3 16 129,-1 21 258,7 37-258,-2 12 0,2 46-129,6 21 258,8 20-258,0 5 129,4 6 0,1-10-258,-1-20 258,1-18 0,-1-28 0,-3-24 0,-1-21 129,-1-21-129,-2-18 0,-3-15 0,-1-5 129,-1-6-258,0-1 258,0 12 0,-2 15-129,0 14 0,3 17 0,-7 19 0,17 8 0,-7 20 0,-1 8 0,2 1-258,1 1 129,1-3 129,2-9-129,3-10 0,1-10 0,0-9 0,1-9 0,-4-5-129,1 8-516,-11-11-1677,7 24-1677,-13-4-1161</inkml:trace>
  <inkml:trace contextRef="#ctx0" brushRef="#br0" timeOffset="50486.8877">9436 4013 2451,'23'-20'4515,"6"-7"-129,7-15 0,13-2-2838,3-24-129,11 6-387,0-11-387,7 8 129,-9-4-258,1 15-129,-6 4-387,-11 7-1419,-2 20-2709,-10 2-645,-8 7-645,-9 2 0</inkml:trace>
  <inkml:trace contextRef="#ctx0" brushRef="#br0" timeOffset="51299.9342">10314 2809 2580,'-29'-25'4773,"17"10"0,-5-11-258,10 15-2193,-4-25-645,10 15-387,-2-14-387,7 9-258,7-3-129,6 3-258,9 1 129,3 7-129,0 11-129,-1 7 0,-2 4-129,-6 13 0,-7 12 0,-8 12 0,-8 8-129,-10 8 129,-8-1 0,-5 0-129,-2-1 129,-1-6-129,4-9 129,3-14-129,8-8 129,14-18 0,0 0 0,0 0 0,23 0 0,3-11 0,4 3 0,2-2 0,1 6-516,-7-9-2064,4 13-1677,-9 0-774,-4 7-258,-5-2-258</inkml:trace>
  <inkml:trace contextRef="#ctx0" brushRef="#br0" timeOffset="51675.9557">10621 2416 6708,'-6'-36'5289,"1"20"-516,5 16-258,-9-7-2838,9 13-645,-1 8-645,1 5-387,5 1 0,4 4-129,2 3 129,5-5-258,2-5-129,-1-13-1161,5 4-2709,-9-8-387,1 0-387,-14 0-387</inkml:trace>
  <inkml:trace contextRef="#ctx0" brushRef="#br0" timeOffset="51855.966">10577 2053 10062,'1'-47'4515,"1"28"-1419,-2 19-2967,0 0-4128,13 8-774,-8 13-645</inkml:trace>
  <inkml:trace contextRef="#ctx0" brushRef="#br0" timeOffset="53223.0442">10808 2334 4644,'-11'-11'4515,"11"11"-258,-9-7-516,9 7-1806,0 0-516,0 0-258,0 0-258,0 0-387,11 0-129,1 0 0,-1 0-129,4-2 0,0 2 0,-1 0-129,-1 3 0,-2 3 0,-3 6-129,-3 1 129,-3 3-129,-2 4-258,-2 1 258,-3 0-516,-3 4 516,1-5-258,1-2 129,-2-3-129,3-3 258,5-12 0,-2 18 0,2-18 0,4 5 0,-4-5 0,14 0 0,-4 0 129,2 0-129,0-4 129,2-3-129,1 0 129,1-1 0,-2 0-129,-1 1 0,1-3-1161,2 10-2967,-16 0-516,13 0-516,-13 0-645</inkml:trace>
  <inkml:trace contextRef="#ctx0" brushRef="#br0" timeOffset="69574.9795">15036 5683 774,'-48'0'4386,"22"-1"0,7 1-903,-2-10-774,21 10-645,-6-16-387,21 10-645,16-10-387,20 4-129,20-4-129,18 4 0,13 1-258,7 2 0,7 8-129,0-1-258,-1 7-903,-16 0-2709,-8 8-1032,-16-4-129,-13 3-516</inkml:trace>
  <inkml:trace contextRef="#ctx0" brushRef="#br0" timeOffset="73391.1978">14429 3566 4386,'-5'-13'4773,"-9"6"0,5 9-645,9 25-2838,-1-2-387,9 16-129,8 2-129,11 14-129,6 4 0,12 4-387,2-3 258,8 0-258,-2-11 0,-1-4-129,-6-8 129,-7-11 0,-8-7-129,-8-11 0,-12-10 129,-7-7-129,-5-17 129,-11-9-129,-8-12 0,-3-15 129,-10-12-129,-3-11 129,-4-6 0,-1-6 129,2 4-258,5 8 258,5 10-129,6 19 129,9 18 0,10 24 0,4 17-129,14 30 0,9 13 0,7 11 0,9 10 0,3 5-129,7-1 0,-1-3 0,0-12 129,-7-8-258,-6-12 258,-7-9-129,-10-14 129,-18-15-129,1-19 0,-13-19 129,-17-20 0,-7-17 0,-9-17-129,-6-9 0,1-9 0,0 7 258,8 9-129,5 19 129,15 21-258,11 33 387,11 21-387,20 41 129,15 25 0,11 18-387,12 10 258,5 10-129,5-1 129,-3-13-387,-6-18 387,-9-15 0,-14-31 0,-13-24 129,-13-20 0,-9-32-129,-7-24 129,-11-16-129,-7-17 129,-4-10 258,-4 5-258,-1 9-129,5 12 129,1 20-129,10 30 0,9 29 387,9 28-516,15 30 0,12 24 129,9 13 0,8 11 0,0 1 0,-2-13 0,-4-12-258,-7-17 387,-5-24-129,-11-26 0,-6-15 0,-8-28 129,-2-10-129,-6-16 0,-4-6 0,-2 1-129,-2 5 387,2 11-258,2 14 258,2 17-387,8 24 129,0 0 0,5 15 0,10 15 0,-1 3-258,2-4 258,3-4-258,-2-8 129,-3-14-516,3-3-1935,-16-25-1806,2-4-1290</inkml:trace>
  <inkml:trace contextRef="#ctx0" brushRef="#br0" timeOffset="84006.805">15657 3371 516,'91'-134'4128,"-42"68"387,-3 4-903,3 15-1032,-18-6-387,3 27-645,-19 1-516,-5 25 0,-15 1-129,-9 27 0,-16 8-516,-4 17-129,-14 9-129,-3 12 0,-9 9-129,-4 9 0,-6-3 0,3 1-129,3-14 129,11-10 129,13-20 0,21-20 129,19-26-129,26-24 258,25-25-129,17-15-129,17-19 258,15-6-258,5-5 129,-1 4-129,-7 8 0,-10 16 0,-18 21 0,-22 22 129,-24 23-258,-24 29 0,-32 25 0,-25 19 0,-18 21 0,-18 12 0,-6 1-129,-1 0-129,8-13 387,13-12-129,25-16 129,21-21-129,29-27 0,23-18 0,32-18 129,25-25-129,19-8-129,8-7 129,3-2 0,-7 2 0,-7 12-129,-17 11 129,-20 24 0,-24 11 0,-23 26-129,-17 15 129,-27 15-129,-13 9 129,-18 11 129,-3-2-258,-5-4 258,9-6-258,11-11 129,16-16 0,25-15 0,22-19-258,31-10 0,15-15-129,19 5-903,-8-12-1806,5 21-1806,-17 4-129,-17 16-645,-26 19 388</inkml:trace>
  <inkml:trace contextRef="#ctx0" brushRef="#br0" timeOffset="84798.8503">16581 2435 9546,'-2'-29'5676,"-15"29"-774,5 34-129,-8 17-3870,10 20-645,5 4 129,10 8-129,14-7 0,17-10-387,8-28 387,13-22-129,6-27-129,5-31 129,0-16-129,-4-12 129,-12-9 0,-12-4 258,-13 6-258,-17 7 258,-16 14-258,-23 17 258,-18 20-387,-24 17-258,-5 33-2967,-22 17-2322,-8 30 129,-8 18-645</inkml:trace>
  <inkml:trace contextRef="#ctx0" brushRef="#br0" timeOffset="89711.1312">23508 5865 645,'34'-37'4257,"-24"29"129,7 13-258,-9 20-3096,0 9 129,4 21-258,-4 10-129,5 18-129,-8 7 129,7 22-258,-8 5 129,4 19 0,-2 11 0,4 22-129,-6 10-129,4 18-129,-2 18 0,0 13 0,-1 13 0,4 18-129,-7 13-129,1 10 129,2 14-129,-3 8 129,-3 11-129,1 7 129,-7 7-129,-5 7 129,-2 2 0,0 6 0,-5 1 258,1 3 0,6-14-258,5-4 129,7-12-258,10-14 129,6-20-129,10-17-129,5-22 0,10-20 0,-3-20-129,0-18-129,2-14-774,-17-28-2967,3-12-903,-14-25-516,-12-24-258</inkml:trace>
  <inkml:trace contextRef="#ctx0" brushRef="#br0" timeOffset="101498.8054">8426 9791 903,'-47'-2'4128,"27"2"-258,1-11-1032,19 11-774,-22-10-387,22 10-129,0 0-387,0 0-129,3-15-516,17 15-129,7 0-129,11-1 0,10-3 0,16 0 0,12-5-129,17-2 129,14-5-258,13-2 129,9 1-129,11 0 258,3 0-258,0 4 129,-4 0 0,-9 7-129,-9 3 129,-15 3 0,-19 0 0,-15 0 0,-17 1 0,-12 1-258,-10 6-516,-22-6-2967,-11-2-1290,0 10-258,-17-3-516</inkml:trace>
  <inkml:trace contextRef="#ctx0" brushRef="#br0" timeOffset="102970.8896">14580 9501 2709,'-38'2'4257,"19"1"-258,3-3-1677,5 9-774,-1-3-258,15 8-129,9-7 129,18 7-258,12-9-129,21 3-129,11-8 0,20 0-129,11-5-258,11-8 129,5-6-129,2-2-129,-6-4-129,-6 3-129,-13 9-387,-15-7-1290,-15 17-2967,-26 3-516,-23 0-387,-19 0-258</inkml:trace>
  <inkml:trace contextRef="#ctx0" brushRef="#br0" timeOffset="112670.4444">12219 10710 3999,'-78'10'4386,"41"-1"-516,2-6-1032,12 14-774,1-13-645,14 8-516,8-12-258,9 13-129,18-13-258,16 0 129,17-9-129,17-6 258,15-9-258,15-3 0,4-5 129,12 0-129,-2 0 0,-4 3 0,-12 4-129,-13 3 0,-15 6 0,-13 8-129,-17 3 0,-17 4-129,-13 3-387,-17-2-3354,0 23-903,-15-5-516,-12 3-258</inkml:trace>
  <inkml:trace contextRef="#ctx0" brushRef="#br0" timeOffset="143986.2356">2806 7067 8514,'0'0'0,"-1"7"645,1-7-645,-10 0 645,10 0-258,0 0 258,0 0-387,0 0 387,0 0-387,17-10-387,6 3 129,6-1-129,8-1 129,7 1-258,7-4 645,7 3-129,11-5 129,10 3 129,10-1 258,21 5-129,4-4 258,17 1-258,11 0 0,19 5-258,5-2 0,18 2-258,8 1 0,6 1-129,10 0 0,6 1 0,7-2 0,2-1 0,2 0 0,-1-1 0,-5-1 129,-1 0 0,-10-3 0,-2 4 258,-19-5-129,-4 6 129,-18-4 0,-6 5-129,-18 0 129,-10 4-258,-14 0 0,-12-2-258,-16 5 0,-17 1-129,-15-1 0,-20-3 129,-20 2-129,-17-2 129,-22 0 0,-22-2 129,-18-1 0,-22 1 0,-16-1 129,-18 4-129,-16-1 0,-11 0 0,-13 9-258,-13 1-516,-9 5-258,-11-6-387,-4 10-129,-17-11-258,1 8 387,-12-12 129,-1 3 774,-5-2 645,-6-5 774,5 2 516,-6 0 387,12-1 0,-1-1-129,12 9-387,5-5-258,16 8-387,11-1-387,15 0-129,19 4-258,17-4 0,18 6-129,20-7 129,17 3 0,17-6 0,19 2 0,18-4 129,21-5 129,7 8 0,31-8 129,25 1-129,23-1 129,30 0-258,23 0 129,23-1-129,27-10 0,21 4-129,22-7 129,13 0-129,23-4 258,11-3-129,22-3 129,14-2 0,4-2 0,9 2 0,-4 4-903,-12 3-3225,-17 0-774,-26 5-903,-47-2 388</inkml:trace>
  <inkml:trace contextRef="#ctx0" brushRef="#br0" timeOffset="146054.3539">11497 16216 1935,'-40'-5'5031,"18"-4"-129,0-3-129,-1-16-2064,8 14-774,-6-14-387,12 8-645,2-10 129,8 9-516,10-6 0,11 12-129,6 6 0,7 9-129,1 0 0,0 11-129,-5 12 0,-9 6-129,-8 7 0,-8 3 0,-9 4-129,-10 4 129,-13 2-129,-4-3 129,-5-5-258,-3-4 258,2-5-258,3-7 129,6-4 0,4-13 258,14-2-258,9-6 258,10 12-129,13-2 0,6 1 258,6 2-387,4 1 258,1 1-258,0-1 0,-8-11-1677,3 9-2838,-11-12-258,1-5-258,-9-5-516</inkml:trace>
  <inkml:trace contextRef="#ctx0" brushRef="#br0" timeOffset="146372.3721">11841 15802 10191,'-7'-2'5418,"-6"23"-387,5 20-129,-9-4-3870,14 18-258,3-7-516,7-2 129,7-8-387,5-13-258,9-5-387,-7-25-2709,5 2-1548,-7-13-129,-2 1-645,-9-11-258</inkml:trace>
  <inkml:trace contextRef="#ctx0" brushRef="#br0" timeOffset="146527.3809">11874 15495 7998,'-18'-30'5160,"18"30"-258,-12-3-903,12 3-4644,0 0-3741,0 0-645,17 8-258</inkml:trace>
  <inkml:trace contextRef="#ctx0" brushRef="#br0" timeOffset="146827.3981">12038 16040 9546,'21'0'5289,"-11"-13"-258,7 1-258,-5-17-3612,10 6-645,-4-2-129,3 3-129,-4 0 0,0 9 0,-1 11 129,-7 11-129,-5 18 129,-2 10 0,-2 9-129,0 4 0,-3 6-129,0-3-129,3 10-1419,-5-31-2967,5-1-774,0-14-516,-2-5-774</inkml:trace>
  <inkml:trace contextRef="#ctx0" brushRef="#br0" timeOffset="152091.6992">10413 16002 10707,'-57'-77'5289,"28"43"-129,6 23-258,3 5-3999,20 6-129,0 6-387,20 8 129,12 1-258,13 8 0,8 2 0,6 1 0,-1-1-129,-2-1-129,-5 5 0,-11 0 129,-9 1-258,-14-5 129,-10 5 0,-7-6 0,-13 2 0,-8-1 129,-12-6-129,-4-2 0,-5 0 0,-6 9 0,-3-4 0,-3 2 129,6-1-258,3-5 129,8 2-129,8-3 129,8 0-516,7-14 0,16 11-1419,-2-14-2709,18 9-387,-6-4-774,9 7 0</inkml:trace>
  <inkml:trace contextRef="#ctx0" brushRef="#br0" timeOffset="152346.7138">10298 16729 9804,'-2'16'5418,"12"-8"-516,2-11 129,13-2-3741,3-12-645,8-3 0,6-3-258,10-3 129,0-2-516,-1 4 0,6 9-2967,-15-8-2193,0 8 0,-11-4-774,-5-3-258</inkml:trace>
  <inkml:trace contextRef="#ctx0" brushRef="#br0" timeOffset="163846.3715">11929 17552 6321,'-15'-8'4902,"15"8"-129,-14-13-387,14 1-2709,-1-4-774,6-1-258,5-3-258,10 3-129,0-12-129,7-4 258,3-7-258,6 0 0,0-9 258,2 2-387,-3 5 129,-1 4-258,-3 6-129,-5 5-645,-1 25-1419,-13-6-2322,-3 13-387,-9 11-258,0 7-129</inkml:trace>
  <inkml:trace contextRef="#ctx0" brushRef="#br0" timeOffset="164130.3878">11959 17532 5676,'-11'0'5547,"11"0"-774,0 0 258,-11-5-2451,21 14-903,-2 8-516,12 11-387,2 5-129,9 1-129,2 2-129,3 3-258,0 0-387,-3 2-258,2-11-1032,-13-2-3096,3-11-516,-11-5-645,1-3-258</inkml:trace>
  <inkml:trace contextRef="#ctx0" brushRef="#br0" timeOffset="164396.403">11882 17977 10191,'-9'12'5934,"9"-12"-903,0 0 516,31-2-4128,-31 2-774,71 0 645,-27 10-1290,-2-10-645,7 0-3612,-13-1-645,-6-4-1032,-10-9-645</inkml:trace>
  <inkml:trace contextRef="#ctx0" brushRef="#br0" timeOffset="165398.4603">12831 17345 5934,'-8'0'5160,"-8"-23"-516,16 23-1161,-21-28-1548,21 7-645,-4-5-387,4 3-258,5-3 129,10 5-387,0 4-129,5 9 129,2 0-129,2 8 0,-4 16-129,0 10 0,-10 15 0,-5-2 0,-5 17-129,-9-1 129,-7 20-258,-7-5 258,-1-9-129,-2-4 0,3 3 0,1-11 0,1-20-129,6-9 129,3-20-129,12 0 0,-9 14 0,9-14 129,7-13 0,4 13 129,9 0 0,2 11-129,4-1 258,3-3-129,1-10-129,1 3-129,3 0-516,-13-5-2580,8-16-1290,-10-7-774,-1 0 0,-5-3-903</inkml:trace>
  <inkml:trace contextRef="#ctx0" brushRef="#br0" timeOffset="165731.4793">13183 16687 6837,'0'-19'5289,"-8"19"129,5 17-645,-4 6-2451,7 17-1419,0 1-645,5 5 0,2-10-258,6-6-258,4-2-258,-3-23-1677,6 4-2451,-6-9-516,0-2-129,-6-15-387</inkml:trace>
  <inkml:trace contextRef="#ctx0" brushRef="#br0" timeOffset="165911.4896">13215 16414 9933,'-18'-27'5160,"16"15"-645,0 0-774,2 0-5547,12 12-2451,0-1-774,5 7 0,0 5-645</inkml:trace>
  <inkml:trace contextRef="#ctx0" brushRef="#br0" timeOffset="166370.5159">13432 16783 7740,'0'0'5418,"0"0"-387,-7-17 129,7 17-3225,-4-21-903,5 9-387,4-1-129,4 12 0,2-2-129,2 3-258,-1 8 0,6 13 0,-5-1 0,-1 13 0,-4 9-129,-7-4 0,-1 8 0,-6 3 0,-5-3-258,-6-7 129,3 3 0,-2-11 0,1-13 0,4-3-129,2-10 129,9-5 0,-8-7 129,8 7 0,0-21 129,0 21 0,17-10-129,-2 10 129,1 2 0,6 5-129,3 2-129,4-4-387,14 11-2709,-11-16-1935,4-1-516,-5-9-387,-4 5-387</inkml:trace>
  <inkml:trace contextRef="#ctx0" brushRef="#br0" timeOffset="166827.542">13852 17559 7353,'24'-22'5805,"-14"19"-774,11-2 129,-4-1-2193,8-5-2451,4 10-516,0 0-387,2-2-387,-14 2-2193,7 2-1935,-10 4-387,1 7 0,-10 4-774</inkml:trace>
  <inkml:trace contextRef="#ctx0" brushRef="#br0" timeOffset="167024.5533">14000 17316 7482,'-13'-3'5676,"3"19"-645,10 15 129,-5 4-3225,9 19-1032,2-3-387,1 2-129,1-5-516,-3-4-1548,7 5-3225,-9-7-387,0-5-387,-3-12-387</inkml:trace>
  <inkml:trace contextRef="#ctx0" brushRef="#br0" timeOffset="167674.5905">14421 17186 7224,'-11'-63'5031,"8"23"0,3 5-258,3-6-3483,16 13-516,2 4-129,10 17-258,-2 7 0,1 13-129,-4 18-129,-2 10 0,-9 13 0,-10 8 0,-5 8-129,-11 1 0,-8 11 0,-6 0 0,1-7-129,-2-10 258,2-9-387,4-8 129,4-17 129,7-11 129,9-20-258,0 0 129,15-4 0,4 1 129,5-2 0,4 0 0,1 5-129,-3 3-774,8 11-2322,-14-7-1806,-3-4 129,-5-3-1032,-3 0 258</inkml:trace>
  <inkml:trace contextRef="#ctx0" brushRef="#br0" timeOffset="167963.607">14818 16532 9417,'-14'5'5418,"9"19"-258,-3 4-387,8 12-3999,3-6-258,6 9-387,6-9-258,1-12-258,4 10-1161,-9-28-2451,6-1-903,-6-6-258,-1-1-645</inkml:trace>
  <inkml:trace contextRef="#ctx0" brushRef="#br0" timeOffset="168135.6168">14775 16247 7740,'-5'-13'4386,"0"-10"-1935,5 23-2838,14-5-3612,-3 7-516,3 15-258</inkml:trace>
  <inkml:trace contextRef="#ctx0" brushRef="#br0" timeOffset="168578.6422">14981 16667 7224,'7'-11'5289,"-7"11"-387,8-15 129,-8 15-3483,11 0-516,2 0-387,-1 0-387,4 0 0,1 5-129,-1 4 0,-6 8-129,-4 5 0,-4-2 0,-5 10 129,-6 3-258,-5-2 129,-1 1 0,2-1 0,5-11 0,3-1-129,5-2 129,6-3-129,6-4 129,3 7 0,3-5 0,-1 2 0,-2 4 0,-1-2 129,-4 1 0,-9-3 0,-2-1 0,-10-4 0,-4-6 0,-4 0 0,-5 1-129,1-1 0,0 1-258,0-3-516,14 15-2580,-5-8-1548,7 9-516,1 0-258,6 5-129</inkml:trace>
  <inkml:trace contextRef="#ctx0" brushRef="#br0" timeOffset="168878.6593">15241 17417 10449,'17'-6'5676,"-4"3"-516,12-2 0,-9-2-4644,15 5-258,5-4-258,-3-3-645,5 9-1677,-13-7-2580,-1 7-258,-13-1-516,-3 1 129</inkml:trace>
  <inkml:trace contextRef="#ctx0" brushRef="#br0" timeOffset="169058.6696">15405 17181 10062,'-13'37'5418,"10"10"-258,-4 4 0,7 10-3999,0 2-774,0-8-774,10 2-2838,-6-21-1677,7-12-387,-11-24-645,21 9 0</inkml:trace>
  <inkml:trace contextRef="#ctx0" brushRef="#br0" timeOffset="169428.6908">15800 17735 7740,'45'-36'4257,"-17"14"-3354,-7-2-903,-4 5-3999,-1 7-1032</inkml:trace>
  <inkml:trace contextRef="#ctx0" brushRef="#br0" timeOffset="169598.7005">16048 17749 6450,'14'-4'4515,"-6"-12"129,4 3-1677,6-5-6450,-5-6-516,4 5-774,-2 2 258</inkml:trace>
  <inkml:trace contextRef="#ctx0" brushRef="#br0" timeOffset="169742.7088">16295 17758 7611,'15'23'4644,"-2"-29"-1161,-3 0-3483,2-9-3225,1-3-1161,4-2-1161</inkml:trace>
  <inkml:trace contextRef="#ctx0" brushRef="#br0" timeOffset="170000.7235">16479 17343 5934,'14'15'5418,"11"-10"-258,6-5-516,9 9-2451,-3-9-1806,2-6-2064,2 6-2709,-11-3-387,-4 3-387,-14-1-258</inkml:trace>
  <inkml:trace contextRef="#ctx0" brushRef="#br0" timeOffset="170179.7338">16681 17188 11094,'-23'47'5676,"13"-1"-387,-3 1-258,8 7-3870,2-1-903,3-11-774,18 10-3225,-8-25-1548,7 3-258,-3-19-516</inkml:trace>
  <inkml:trace contextRef="#ctx0" brushRef="#br0" timeOffset="170778.768">16940 17083 8643,'-16'-100'5289,"16"52"-387,3-4-258,20 16-3999,4 2 0,13 22-129,4 10 0,0 11-129,-4 27-129,-4 17 0,-10 3-129,-12 7-129,-14 10 0,-8-3 0,-15 1 0,-9-7 0,-2-10-129,-2-14 0,2 4-258,5-19 258,10-12 0,1-9-129,9-4 0,9 0 129,0 0 129,9 12 0,10-5 129,8 2 129,4 13-258,6-2 0,0-1-258,-4-5-2580,5-5-1806,-11-9-387,-4-1-387,-7-11-387</inkml:trace>
  <inkml:trace contextRef="#ctx0" brushRef="#br0" timeOffset="171063.7843">17392 16508 9288,'0'-11'5289,"0"27"-387,0 8-258,0-1-3612,9 12-645,2-1-258,4-14-387,5-2-258,-5-17-1419,9 1-2838,-7-7-258,-3-4-516,-8-11-129</inkml:trace>
  <inkml:trace contextRef="#ctx0" brushRef="#br0" timeOffset="171207.7926">17427 16085 9030,'-5'-40'4386,"5"40"-3354,0 0-1032,0 0-4386,11 16-903</inkml:trace>
  <inkml:trace contextRef="#ctx0" brushRef="#br0" timeOffset="171539.8116">17672 16424 8901,'0'0'5289,"0"25"-129,0-6-258,10 22-3483,-6 2-645,7 7-387,-1-2-129,0-6-516,1-5 129,-3-11-387,1 14-1032,-9-27-2193,1 5-1290,-1-18 0,0 11-774</inkml:trace>
  <inkml:trace contextRef="#ctx0" brushRef="#br0" timeOffset="171857.8297">17803 16576 9804,'0'0'5547,"4"16"-645,-4-16-258,-11 20-4128,2-3-258,0-3-258,-1 1 129,1 0-129,1-4 0,3 0 258,5-11 0,0 19 0,6-14 129,10 2 0,1 4-129,7 2 129,4-3-258,2-5-774,12 20-3354,-13-17-1032,-2 8-903,-12-3-129</inkml:trace>
  <inkml:trace contextRef="#ctx0" brushRef="#br0" timeOffset="176538.0974">18222 17169 1419,'-18'32'4515,"11"-18"258,-1-5-387,4 9-2064,-4-18-645,8 0-516,0 0-387,8 0-129,2-10 0,8-5-258,3-7 0,4-1-129,2-8 0,6 1-129,-2-4 0,-1-2-258,0 8 129,-3 2-129,-3-2-129,-6 6 0,-3 11-129,-6-2-129,-9 13-258,0 0 0,0 24 0,-14-10-258,-2 23-645,-13-9-645,2 9-2064,-3-1 258,-2-6-258</inkml:trace>
  <inkml:trace contextRef="#ctx0" brushRef="#br0" timeOffset="176728.1083">18222 17246 1419,'-13'12'4386,"13"-12"516,-5 10-387,5-10-1677,2 22-774,-2-22-774,20 17-387,-2-8-258,8 3-258,3-9-129,3-3-258,2 3-645,-7-4-2322,3 2-1548,-8 3-258,-4 6-387,-9 2-258</inkml:trace>
  <inkml:trace contextRef="#ctx0" brushRef="#br0" timeOffset="176960.1216">18234 17645 7998,'0'0'5031,"2"8"0,10-3-387,10 11-3225,-1-9-387,12-2-387,0 5-387,1 6-774,3 2-2322,-6 6-1935,-2-9 0,-11-3-774,-1 2-516</inkml:trace>
  <inkml:trace contextRef="#ctx0" brushRef="#br0" timeOffset="177611.1588">18451 15243 6063,'-10'-56'5289,"4"39"-129,6 17-645,-12 6-2580,14 34-645,-2 6-387,7 10-387,2 4-258,2-3-258,5-5-516,-2-27-2322,7-7-1935,-4-20-258,4-17-387,-7-20-258</inkml:trace>
  <inkml:trace contextRef="#ctx0" brushRef="#br0" timeOffset="177756.1671">18491 14841 7998,'-23'-57'4902,"20"44"-1161,-4-8-2838,7 21-4515,3-14-1032,8 14-258</inkml:trace>
  <inkml:trace contextRef="#ctx0" brushRef="#br0" timeOffset="178158.1901">18720 15332 7482,'3'48'4902,"-3"-28"0,0-20-516,-7 15-3096,7-15-645,-8-3-258,6-9-129,2-1 129,2-1-129,6 4-129,6 6 0,1 4 0,2 14 0,2 8-129,-4 10 129,-2 6-129,-5 4 0,-4-1 0,-4-5 0,-2 0 0,-8-9-129,-1-5 129,-1-12 0,-1-3 0,3-3 0,2-4 129,8 0-129,0 0 258,0 0-129,6-3 0,9 4 129,5 9-387,3 1-387,-4-11-2967,10 10-1419,-4-9-387,-1 2-774</inkml:trace>
  <inkml:trace contextRef="#ctx0" brushRef="#br0" timeOffset="186982.6948">19119 15106 6708,'-23'-23'5289,"23"23"-387,0 0-387,0 0-3483,8 7-516,18 7-129,6-5 0,7 8-129,2-2 0,5 4 129,-4-4-387,-1 0 129,-8-1-129,-7 0 129,-12 2-129,-11 3 129,-9 3 0,-13-1-129,-9 6 0,-5 0 129,-6 1-258,2-2-258,14 11-2322,-1-19-2064,14-4-387,10-14-516,6 4 129</inkml:trace>
  <inkml:trace contextRef="#ctx0" brushRef="#br0" timeOffset="187244.7098">19765 15090 6708,'1'-36'5547,"-5"45"-258,-4 11-258,3 20-2709,-3 7-1419,8 7-258,0 1-387,6-11-129,8-6-645,-4-30-2580,12 2-1935,-4-13-129,2-12-645,-7-13-258</inkml:trace>
  <inkml:trace contextRef="#ctx0" brushRef="#br0" timeOffset="187395.7185">19817 14751 9933,'-21'-17'5160,"11"16"-1161,10 1-3741,0 0-4902,1 17-258,8-6-903</inkml:trace>
  <inkml:trace contextRef="#ctx0" brushRef="#br0" timeOffset="187790.7411">20011 15155 9288,'30'-11'5547,"-11"10"-516,-8-6-129,0 7-4128,-11 0-387,13 22 0,-12-4-258,-1 7 0,-4 7-129,-2-2 0,2 2 0,-1-2 0,5-1 0,0 0 0,7-4 0,4-1 0,0-5 0,3-2-129,4-3 129,-1 1 0,1-1 0,-4-3 0,-3 1 0,-11-12 129,4 24-129,-8-10 129,-16-2 129,-3 7-129,-7-5 0,-3 1 0,-3-5-129,3-1-387,11 6-1935,0-15-2580,22 0-258,0 0-774,11-17-129</inkml:trace>
  <inkml:trace contextRef="#ctx0" brushRef="#br0" timeOffset="188217.7655">20486 14890 9417,'0'0'5676,"0"0"-774,1 17-129,18 2-4257,2 0-258,13 3-129,4 1 0,2 0-129,-1 0 0,-4 1 0,-5 2 0,-9 0 0,-9 2 0,-12 2 0,-9-4 0,-9 0 129,-7-1-129,0-6 0,0-3-258,1-14-516,14 8-3096,-2-13-1032,12 3-387,0-12-516</inkml:trace>
  <inkml:trace contextRef="#ctx0" brushRef="#br0" timeOffset="188462.7795">21043 15003 9030,'11'4'5418,"-11"12"-258,1 22-387,-1 1-3870,0 6-258,6-3-516,4-5-129,4-9-258,2-17-903,14 2-3225,-9-13-516,4-4-516,-6-10-516</inkml:trace>
  <inkml:trace contextRef="#ctx0" brushRef="#br0" timeOffset="188610.788">21158 14682 7740,'-15'-32'3999,"15"32"-3870,-4 5-129,4 12-4644,1 2-774</inkml:trace>
  <inkml:trace contextRef="#ctx0" brushRef="#br0" timeOffset="188902.8047">21293 15145 8385,'20'46'5418,"-8"-25"-516,0-11-258,7 6-3870,3-12-258,3-4-387,2-4 0,-1-8-129,0-6 129,-2 1-129,-4-2 0,-5 2 129,-15 17 129,10-4 129,-10 16 0,-4 19 129,-3 11 0,4 8-129,1 0 0,2 1-258,5 2-1032,-5-27-2709,11 5-1548,-5-19-774,5-3-258</inkml:trace>
  <inkml:trace contextRef="#ctx0" brushRef="#br0" timeOffset="189243.8242">22036 15329 10320,'23'-28'5289,"-11"15"-774,1 0-1290,4 7-7740,-4-4-387,3 8-516,-6-2-516</inkml:trace>
  <inkml:trace contextRef="#ctx0" brushRef="#br0" timeOffset="189377.8318">22316 15342 8643,'36'7'5160,"-17"-14"-903,7 2-3225,-6-9-5289,6 2-516,-3-5-516</inkml:trace>
  <inkml:trace contextRef="#ctx0" brushRef="#br0" timeOffset="189507.8393">22674 15359 7224,'23'27'258,"-23"-27"-258,10 1-129,-10-1-5547</inkml:trace>
  <inkml:trace contextRef="#ctx0" brushRef="#br0" timeOffset="191965.9799">19306 17025 6708,'-24'-1'4773,"7"-7"387,3 5-774,-8-20-2709,12 0-774,-2-7-129,12-1-129,0-10-129,11 2-129,6 3 0,9 8-129,3 11 129,7 17-129,-3 15-129,-3 20 0,-3 12-129,-6 16 0,-11 2 0,-9 5 0,-5 3-129,-14-5 0,-6-7-129,-6-9 258,-4-6-129,-1-12 0,2-7 0,5-10 129,4-12 129,7-5-129,7 1 0,10-1 0,0 0 129,19-6 0,4 6 0,5 0 129,6 7-258,1 0 0,3-4-258,-4-10-1935,7 4-2193,-13-7-774,-1-4-645,-8-8-387</inkml:trace>
  <inkml:trace contextRef="#ctx0" brushRef="#br0" timeOffset="192803.0277">19528 16515 6708,'-1'-12'5289,"1"12"-129,0 0-645,0 17-2709,0 0-645,14 10-774,-1-3 0,3 0-387,2-2 0,-3-12-645,5 9-1806,-7-19-2322,1-5-387,-8-9 0,2 1-387</inkml:trace>
  <inkml:trace contextRef="#ctx0" brushRef="#br0" timeOffset="192934.0352">19588 16263 9030,'-20'-32'4902,"20"32"-1677,-9 0-3225,9 0-4128,6 20-774,7 1-516</inkml:trace>
  <inkml:trace contextRef="#ctx0" brushRef="#br0" timeOffset="193190.0499">19754 16659 8385,'11'0'5160,"-11"0"0,12-8-516,-10-9-3354,7 12-516,-5-9-387,-4 14 0,9-8-258,-9 8 129,10 10 0,-5 10-129,1 8 129,-3-1-387,7 5 0,-3-4-516,12 14-2451,-13-28-1677,8 4-516,-7-18-258,7 0-387</inkml:trace>
  <inkml:trace contextRef="#ctx0" brushRef="#br0" timeOffset="193371.0602">19974 16531 10062,'22'-3'5547,"-22"3"-774,23 2 0,-3-2-5031,-7-10-3741,10 10-645,-3-6-645,2 6-387</inkml:trace>
  <inkml:trace contextRef="#ctx0" brushRef="#br0" timeOffset="193642.0757">20256 16590 7998,'27'-14'5418,"-13"-15"-258,6 5-387,-3-18-3354,5 10-903,-3-3-258,1-1-258,-6 7 129,-3 9 129,-1 13-129,-10 7 0,11 23 129,-8 5-129,-1 6-129,-1 3-129,7 13-2322,-8-18-2193,3 3-516,-3-13-516,2-3-516</inkml:trace>
  <inkml:trace contextRef="#ctx0" brushRef="#br0" timeOffset="194863.1456">20668 17210 5934,'-9'-4'5289,"-4"-4"-258,13 8-258,9-17-2967,14 6-645,3-5-258,11 2-387,2-7-129,2 2-258,1 8-258,-8-4-645,3 18-2838,-18-3-1032,-4 6-645,-15-6-258,6 17 129</inkml:trace>
  <inkml:trace contextRef="#ctx0" brushRef="#br0" timeOffset="195059.1568">20904 16944 7224,'-26'-9'5289,"7"20"-258,6 21-258,-8-6-3225,12 18-516,0 2-516,6 0-387,3-5-129,2-4-258,13 6-1548,-9-11-2709,13-1-258,-4-10-774,2 1 129</inkml:trace>
  <inkml:trace contextRef="#ctx0" brushRef="#br0" timeOffset="195470.1803">21212 16749 8514,'4'-13'5289,"3"-4"-129,-7 17-516,9-6-3612,7 12-387,0 8-129,7 15-129,-2 10-129,-2 9 0,-3 6-129,-4 11 0,-7 4 0,-7-2-129,-12-5-129,-6-4 258,-6-9-258,2-6 129,-3-12-129,6-8 129,4-11-129,7-8 129,10-4-129,0 0 129,13-12 0,2 1 0,4 2 129,3 0-129,0 7 0,-3 1-129,2 1-387,-9-9-1935,8 12-1806,-11-3-774,3 0-387,-12 0-387</inkml:trace>
  <inkml:trace contextRef="#ctx0" brushRef="#br0" timeOffset="195751.1964">21532 16292 9159,'0'-29'5676,"0"29"-516,1 24 0,-1 2-3999,0 14-387,0-3-387,8 4 0,2-11-387,0-1 0,3-3-258,-4-17-645,9 10-1806,-18-19-2322,17 10-387,-17-10-387,11 0 0</inkml:trace>
  <inkml:trace contextRef="#ctx0" brushRef="#br0" timeOffset="195900.2049">21602 16162 8643,'-17'-81'5289,"12"58"-516,-3-3-1161,8 26-2709,1 6-1806,-1-6-3483,7 32-387,-1-12-258,5 9-516</inkml:trace>
  <inkml:trace contextRef="#ctx0" brushRef="#br0" timeOffset="196202.2222">21674 16602 5289,'15'-1'5676,"-5"-12"-516,10 8-258,-6-12-2967,11 13-774,-8 4-516,3 0-387,-4 4 0,-6 10-258,-4 7 129,-6 4-258,-5 4 258,-1 3-129,-1-6 258,-1 2-258,3-3 129,4-2-129,1-11 129,10-5-129,5-1 0,2-6-516,8 10-2322,-12-14-1935,5-1-516,-5-11 0,0 8-516</inkml:trace>
  <inkml:trace contextRef="#ctx0" brushRef="#br0" timeOffset="196403.2337">21985 16457 8385,'26'5'5418,"-11"6"-516,0-11-774,8-11-5031,0 9-3225,-7-14-774,0 10-258,-7-6-387</inkml:trace>
  <inkml:trace contextRef="#ctx0" brushRef="#br0" timeOffset="196682.2496">22216 16107 9030,'28'-21'5160,"-18"20"-258,4 8-387,-14-7-3741,10 32-258,-10-3-258,0 6 129,-3 2-129,-1 7 258,0-1-129,4-1 0,0-6 0,2-5 0,7-4-387,5-13-516,13 13-2451,-12-27-2193,9 2-258,-1-2-774,5 0 0</inkml:trace>
  <inkml:trace contextRef="#ctx0" brushRef="#br0" timeOffset="197043.2703">22388 17062 8901,'29'-21'5418,"4"13"-516,-5-11-258,10 9-4257,-8 5-903,-10-7-2580,0 13-1806,-20-1-129,10 16-645</inkml:trace>
  <inkml:trace contextRef="#ctx0" brushRef="#br0" timeOffset="197222.2805">22617 16922 7224,'0'-24'5160,"-10"12"-129,5 33-516,-10-2-3096,13 22-516,-3 3-387,5 2-387,2 0-774,1-14-2709,10 3-1419,-3-11-516,4-3-516</inkml:trace>
  <inkml:trace contextRef="#ctx0" brushRef="#br0" timeOffset="197403.2909">22788 17469 9288,'42'-17'5031,"-21"5"-3354,-1-5-1677,-11-1-4644,2-8-903,-2 9 0</inkml:trace>
  <inkml:trace contextRef="#ctx0" brushRef="#br0" timeOffset="197562.3">23009 17382 4773,'24'-3'4644,"-7"3"-2064,-6-7-2580,2-7-3612,1 4-1161</inkml:trace>
  <inkml:trace contextRef="#ctx0" brushRef="#br0" timeOffset="197704.3081">23156 17388 9417,'13'11'5031,"-4"-11"-3354,-2-5-1806,0-8-4773,1-2-645</inkml:trace>
  <inkml:trace contextRef="#ctx0" brushRef="#br0" timeOffset="198123.332">23504 17079 8901,'10'12'5289,"2"-9"-258,7 2-387,-2-5-3741,13-3-903,8 5-2838,-9-6-1935,-1-3-387,-10-1-516,-4 1 0</inkml:trace>
  <inkml:trace contextRef="#ctx0" brushRef="#br0" timeOffset="198312.3429">23612 16902 7482,'0'0'5547,"0"25"-387,-1 2-258,6 15-3354,-5-2-1032,9 3-387,1-4-645,-5-12-1161,16 9-2580,-13-15-1032,4 0-129,-5-8-387</inkml:trace>
  <inkml:trace contextRef="#ctx0" brushRef="#br0" timeOffset="198669.3633">23797 16767 8385,'33'-39'5418,"-13"30"-258,8 4-516,-8 2-3870,12 3-129,-4 8-387,-1 10-129,-9 7 258,-5 7-387,-12 10 0,-4 5 0,-11 1-129,-8 3 129,0 0-129,-4-5 129,7-5-258,2-9 258,10-7 129,7-4-129,8-4 0,13-5 387,8-7-129,3-2 129,4 1-129,2-3-258,1 5-258,-5-8-2322,2 2-2064,-12-5-645,-5 3-516,-10-3-387</inkml:trace>
  <inkml:trace contextRef="#ctx0" brushRef="#br0" timeOffset="199062.3858">24305 16461 9417,'10'-13'5418,"-2"13"0,-8 13-387,0 17-4257,-1-6-258,7 12-258,6-13-129,2-2-129,6-9 0,3-6 129,-5-6 0,1-8 0,4-9 0,-5 0 0,-15-3 0,1-4 129,-12-5 0,1 5 0,-2-2-258,-9 1 0,-9 8-774,0-6-2709,-4 20-1677,-19 3-645,-3 11-129,-14 7-645</inkml:trace>
  <inkml:trace contextRef="#ctx0" brushRef="#br0" timeOffset="207845.8881">20171 18519 3612,'0'0'4128,"0"0"-1032,0 0-645,0 0-387,0 0-258,0 0 0,0 0-516,0 0-258,0 0 129,0 0-516,0 0-516,0 0 129,0 0 0,25-56 0,-25 56-258,50-36 258,-50 36 258,70-43-258,-32 10 0,0-7-129,-38 40 0,66-14-258,-66 14 0,47-40-1290,-47 40-2322,0 0-1161,0 0-516,0 0-258</inkml:trace>
  <inkml:trace contextRef="#ctx0" brushRef="#br0" timeOffset="208397.9197">20158 18533 129,'0'0'4773,"-21"51"387,21-51-387,0 0-1806,0 0-903,0 0-516,0 0-258,0 0-129,0 0-129,0 0-387,0 0 0,0 0-129,37 39 0,-37-39-258,46 24 0,-46-24-258,55 55 258,-55-55-258,69 28 129,-69-28-387,71 6 387,-71-6-129,67 11 129,-67-11-129,52-38-258,-52 38-258,0 0 129,0 0-645,41 41-3612,-41-41-903,0 0-387,0 0-387</inkml:trace>
  <inkml:trace contextRef="#ctx0" brushRef="#br0" timeOffset="209385.9762">21041 18354 3483,'0'0'5031,"-35"-46"258,35 46-258,-1-64-2967,1 64-645,18-50-387,-18 50-129,42-13-387,-42 13 129,55 18-387,-55-18-387,47 71 258,-47-71 129,25 65-258,-24-5-387,-1-60 387,-16 87-129,16-87-258,-43 58 258,43-58-387,-48 58 129,48-58 0,-41 17 387,41-17-387,0 0 258,0 0 129,0 0 129,0 0 0,0 0-258,49-14 258,-49 14 129,63 25 0,-63-25-258,70 19-516,-70-19-2193,48 34-1935,-48-34-129,0 0-774,38-10 0</inkml:trace>
  <inkml:trace contextRef="#ctx0" brushRef="#br0" timeOffset="209718.9953">21495 18134 5934,'0'-30'4773,"-5"0"387,5 30-774,0 0-2709,0 0-774,0 0-258,0 0 129,0 0-645,4 63 903,-4-63-1032,23 67 645,-23-67-1419,27 61-2580,-27-61-1548,0 0-645,42 26-129,-42-26 0</inkml:trace>
  <inkml:trace contextRef="#ctx0" brushRef="#br0" timeOffset="209872.004">21586 17953 5160,'-22'-46'5031,"13"29"516,1-3-1290,3 4-3225,5 16-3354,0 0-1806,1-13-516,-1 13-516</inkml:trace>
  <inkml:trace contextRef="#ctx0" brushRef="#br0" timeOffset="210170.0211">21705 18289 8385,'0'0'5547,"0"0"-387,39 13-387,-39-13-3354,26-54-774,-26 54-516,0 0 258,0 0 0,37-54-129,-37 54-258,0 0 258,0 0-258,15 49 258,-15-49 0,0 0-516,11 87-2064,-11-87-2580,14 57-258,-14-57-903,0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15:42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14484 6136 6966,'-50'5'5031,"23"-5"-258,-2-5-387,5 4-3612,2-4-258,7 5-129,3-1-129,12 1 129,0 0-129,21 12 0,16-1 0,19-1 129,19-2-129,18 1 129,23-5-258,13-4 129,18 0 0,11-2-129,5-9 129,5 0-258,0 5 129,-4-2-129,-8 0 129,-9-1-129,-13 5 0,-16 0 0,-18 0 0,-21 4 0,-20-3 0,-19 3 0,-15 12-258,-18 4-387,-7 14-2064,-14-7-2064,-2 5-387,-2-1-387,3 1-387</inkml:trace>
  <inkml:trace contextRef="#ctx0" brushRef="#br0" timeOffset="20343.1636">24301 16107 3354,'-20'-16'4902,"20"16"-258,-15-1-258,-1-8-2193,16 9-903,-14 0-516,14 0 0,-9 1-129,9-1-129,0 0 0,-8 8 129,8-8-258,0 0-129,0 0 0,13 0-129,2 0-129,-1 0 129,4 1-258,8-1 129,2 3 0,5-2-129,4 2 258,-13 1-258,-24-4 387,61 5-129,-61-5 0,45 9 129,-45-9-129,45 11 0,-45-11-258,39 12 258,-39-12-258,0 0 0,55 16 0,-55-16-129,40 0 129,-40 0-129,38-4 129,-38 4 129,0 0-129,53-28 129,-53 28 0,0 0 0,37-26 129,-37 26-129,0 0 0,0 0 0,0 0 0,0 0 0,0 0 0,0 0 0,39-20 0,-39 20-129,0 0 129,0 0-129,0 0-258,40 0-1677,-40 0-2580,0 0-516,0 0-387,0 0-258</inkml:trace>
  <inkml:trace contextRef="#ctx0" brushRef="#br0" timeOffset="22771.3025">22596 14483 5289,'-41'-41'4515,"17"29"-516,-3-3-774,-5 7-3096,0 2-1161,1 6-903,-7 1-387,4 17-129,-9-1 387,3 16 774,-5 6 1290,0 3 1290,8 20 516,-5-2 774,15 25 0,2 2-129,16 30-129,-1-1-1032,18 18-516,7-4-387,16 5-258,9-11-129,13-13 258,12-19-258,12-22 0,9-24 129,5-20-129,7-21 0,2-18 0,0-20-129,-4-19 258,-11-18-129,-7-21 129,-12-15-129,-10-11 0,-10-12 0,-14-10 129,-13-8 0,-13 0-129,-10-3 129,-14 6 0,-17 3 0,-12 13 0,-13 9 0,-10 19 0,-8 27-258,-8 30 129,-7 26 0,-6 25-258,2 51-2322,-8 21-1806,-1 41-258,-5 32-645,-5 30 129</inkml:trace>
  <inkml:trace contextRef="#ctx0" brushRef="#br0" timeOffset="24654.4102">24605 14064 6837,'41'-63'5031,"-41"63"-645,0 0 129,0 0-3354,0 0-645,0 0 0,0 0-258,-12 45-129,12-45-258,19 56 129,-19-56-129,40 59 129,-40-59-129,0 0 0,49 65-258,-49-65-1032,41 44-2838,-41-44-516,0 0 0,0 50-516</inkml:trace>
  <inkml:trace contextRef="#ctx0" brushRef="#br0" timeOffset="24951.4272">24566 14490 8256,'0'0'5031,"4"-51"-129,-4 51-387,31-60-2967,-31 60-387,35-78-129,-35 78-258,33-89-258,-33 89-129,54-90-258,-54 90-129,38-68-258,-38 68-516,44-33-3225,-44 33-1290,0 0-258,0 0-129</inkml:trace>
  <inkml:trace contextRef="#ctx0" brushRef="#br0" timeOffset="25544.4611">23506 14105 9804,'-10'-12'4902,"-7"-2"0,17 14-258,-10 6-3870,12 12-258,6 5-129,4 5-387,3 2 129,5 7-129,4 0-258,-4-5-387,11 11-2580,-14-11-1548,-3-2-387,-7-3-387,0 5 0</inkml:trace>
  <inkml:trace contextRef="#ctx0" brushRef="#br0" timeOffset="25768.4739">23500 14621 8643,'-14'-42'5160,"13"6"-516,1 2-387,7-24-3225,10 2-516,0-11 0,11 4-387,5 5-1290,-8-3-3096,10 13-645,-9 11-387,0 18-387</inkml:trace>
  <inkml:trace contextRef="#ctx0" brushRef="#br0" timeOffset="26402.5101">23456 15032 5676,'-13'-38'5160,"13"26"-387,0 12-258,0 0-2322,7 0-1161,7 21-387,3 1 0,2 15-387,0 2 0,1 6-129,1 0-258,-4-3-387,7 12-2064,-13-16-2064,5 0-387,-8-11-387,3-2 0</inkml:trace>
  <inkml:trace contextRef="#ctx0" brushRef="#br0" timeOffset="26614.5223">23468 15563 6708,'-9'-51'5418,"9"8"-387,10-8-258,1-19-1677,13 1-2580,6-3-387,6-12-2580,6 13-2064,-6 1-903,1 1-258,-3 7-387</inkml:trace>
  <inkml:trace contextRef="#ctx0" brushRef="#br0" timeOffset="41914.3974">8270 13816 3096,'-3'-15'4515,"3"3"-258,0 12 0,0-14-2193,0 14-645,10-7-645,0 6-387,1 0-258,2 1-129,4 0 0,4 0 0,6 0 0,0 3-129,5 3 129,5-1 129,5 0-129,7 1 258,3-1-129,12-1 0,5-4 0,8 3 0,9-3 129,9-2-129,6-2-129,10-2 0,4 0 0,4 0 0,5 1 129,3 2 129,2-1 0,3 4 0,-3-1 0,9 1 0,4 0 0,7-2-129,8-3 0,7-4 0,9-1-129,8-3 0,9-4 0,2-1 0,11-2 129,2 3-129,0 2 129,4 4 129,2 1 0,-5 5-129,-1 2 0,-5 3 0,-13 1 0,-4 3-129,-14-3 0,-12 1 0,-11-2 0,-16-4-129,-16-6 0,-13-1 0,-17 0-258,-21-6-1548,-11 9-2580,-22 1-258,-17 5-258,-13 2-387</inkml:trace>
  <inkml:trace contextRef="#ctx0" brushRef="#br0" timeOffset="42687.4416">3993 14953 3354,'-55'-25'3870,"35"17"-258,-2-1-258,4 2-2967,4 7 129,2-3-258,12 3 0,-14 6 0,12 3-129,2-9 129,8 25 0,7-13 129,13 4-129,10-6 258,18 6 258,12-10-129,19 6 129,11-9 0,22 1-129,7-4 129,16-2-387,9-8 0,14 1-129,8-7 0,11 0 129,6-1-129,7 0 387,2-3-258,4 8 0,-5 2-129,-8 6 0,-10 1-129,-9 3-129,-15 7 0,-13 9-129,-18 0 129,-16 4-387,-11 12-1032,-23-8-2580,-15 2-774,-19-4-387,-19-8-645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19:15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8094 12283 9030,'57'-2'5031,"-4"2"0,13 0-516,21 8-3354,23-1-387,26 5-387,61-5-129,-13 0-258,23-4 0,21-3 0,24 0 0,19-8 0,42 1 0,-13 0 129,-18 4 0,45 3 129,18 10 0,10 15 0,10 8 0,8 8-258,-19 11 0,30 5-129,6 4-129,1-3-258,5 6-516,-11-12-2322,21-1-1677,-26-9-387,-14-14-387,-13-11-128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20:04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21001 2910 2193,'8'-155'4644,"-2"98"0,3 27 387,-9 30-3741,14 34 129,-14 33-129,8 38-258,-8 25 0,5 33-258,-3 15-258,1 15-258,1-3-129,-1-2-129,1-17 0,0-19-129,-1-24 129,-2-31 0,4-23-387,-4-40-129,-1-34-258,9-19-1290,7-37-2322,0-38-774,11-33-129,4-35 0</inkml:trace>
  <inkml:trace contextRef="#ctx0" brushRef="#br0" timeOffset="228.013">21641 2158 9159,'0'36'5289,"-14"61"-645,-11 35 0,1 41-3612,-2 29-516,9 21-387,5 2 129,8-3-516,4-6 387,8-27-129,6-24-129,2-35-387,4-26-258,-9-34-516,9-9-2709,-14-29-1032,-1-14-258,-5-18-258</inkml:trace>
  <inkml:trace contextRef="#ctx0" brushRef="#br0" timeOffset="536.0307">20833 3266 7353,'-105'-54'5160,"63"37"129,15 6-516,10-6-3999,26 9 516,28-9-903,26 5 258,24-8-516,19 0 0,21-7-258,8 1 0,7 4-387,-6-4-645,-1 15-387,-24-12-2967,-9 17-387,-26-2-516,-18 8-258</inkml:trace>
  <inkml:trace contextRef="#ctx0" brushRef="#br0" timeOffset="796.0455">20761 3796 6966,'-162'71'5418,"104"-49"-129,24-2-258,19-12-3999,39 4-129,32-11-258,33-1-387,27-5 0,24-7-129,19-9 0,12-1-129,5-9-387,-1-10-516,2 8-3225,-19-11-1032,-17 4-516,-25 8-774</inkml:trace>
  <inkml:trace contextRef="#ctx0" brushRef="#br0" timeOffset="9508.5439">21253 1484 7611,'-122'-83'4902,"55"78"-645,-15 14 129,1 34-4128,-9 29-258,-3 28 516,-6 24-774,-4 18 774,1 32-774,7 23 387,13 20-645,19 8 129,17 18 387,25 3 0,21 3 129,30 1-258,22-14 387,20-25-129,23-22-129,14-23 0,18-32 387,17-27-387,19-35 129,14-36-129,20-36 129,11-34 0,9-42 0,2-35 0,-6-29-129,-9-29 129,-19-28-129,-17-18 0,-32-20 0,-24-13 129,-36 2-129,-33-12 516,-38-2-258,-37 0 258,-48 6 129,-46 17-387,-44 22 0,-37 26 0,-42 22 0,-26 34-516,-14 37 258,-7 53-129,4 54-516,10 76-774,30 72-2709,7 105-645,19 24-1032,10 66-258</inkml:trace>
  <inkml:trace contextRef="#ctx0" brushRef="#br0" timeOffset="30455.742">16645 7203 1806,'-38'-67'4257,"13"34"129,-2 5-2064,2 10-903,-11 6-903,4 4-387,-8 8 129,-3 6-645,-3 8 387,-8 9-387,-4 5 129,-5 3-258,-6 8 387,-2 4-129,2 3 0,-1 1 258,1 6-129,3 2 129,4 4 258,1 4-258,2 7 129,1 6-129,-1 9-129,2 5-387,3 10 129,-2 6-258,8 6 387,0 6-129,8 5 0,2 1 129,8 6 258,4 1 129,4 2 387,9 3 0,2 1 0,7 1 129,4-5 129,5 3 129,10-10-258,12-1 258,7-17-387,15-3 258,13-13-258,15-5-129,11-12-129,12-4 0,12-8-129,8-1-258,8-1-387,0-3 129,2 1-387,-1-9-129,6 4-129,-7-16 258,6 0 0,0-15 0,3-4 387,1-15 129,5-6 387,5-12 387,-3-20 258,7-1 258,-7-23 129,2 0 0,-8-26 0,2 1 129,-12-20-387,0-6-258,-11-21-129,-4-11-258,-10-12-129,-13-6-258,-15-13 129,-14-2-129,-19-7 0,-21 0 129,-22 4-129,-19 1 129,-27 5 129,-17 4-129,-19 7 0,-19 6 129,-17-4 0,-8 6 0,-15 2 0,-7 10-129,-8 1-129,-8 9 129,-8 9 129,-4 7-129,-2 17-129,-13 18-387,-7 30-387,-21 20-2967,-12 29-903,-26 39-645,-27 37 0</inkml:trace>
  <inkml:trace contextRef="#ctx0" brushRef="#br0" timeOffset="40643.3247">9886 11955 5934,'29'-30'5289,"-16"-6"-387,4-10-258,-9-22-2580,12 3-903,-8-22-258,7 2-516,-7-3-129,2 6-129,-4 10 129,-2 14-258,-3 17 129,-2 26 0,-1 25 0,-2 24 129,0 21-258,0 11 129,0 9 0,0 3 0,4-6 129,5-11-258,-1-13 129,5-16 0,1-16-129,4-15 0,2-13 0,0-17 0,3-18-129,1-11 129,-2-9 0,0-2 129,-6 6 0,0 8 0,-7 14 129,-3 21 0,-6 20 0,0 28-129,-2 22 0,-2 8 129,3 8-129,1 1-258,7-2 0,5-9-129,6-7-258,2-18-258,5-7-129,-4-16-129,3 0-129,-8-13 129,2-5 129,-7-12 129,-1-2 516,-4 2 387,-2-2 516,1 9 129,-5 4-129,0 11 129,0 0 129,12 25-129,-5-3-387,1 0-774,8 14-2451,-7-9-1806,5-2-516,-5-8-129,4-3-387</inkml:trace>
  <inkml:trace contextRef="#ctx0" brushRef="#br0" timeOffset="40789.333">10583 11448 9546,'-9'-55'5031,"6"37"-1032,3 18-3483,9-14-4773,2 12-645,5-2-645</inkml:trace>
  <inkml:trace contextRef="#ctx0" brushRef="#br0" timeOffset="41139.353">10797 11139 10449,'0'-29'5418,"0"29"-387,0 12-1161,5 34-2451,-3 9-645,7 18-129,-1 7-387,3 8 129,0 3-258,1-8-129,-3-6 0,-3-18-129,-1-10-129,-5-14 0,0-11 0,-6-13-129,-3-11 0,-2-17 0,1-8 129,2-6 129,-1-4 129,4-3 258,4 3 0,1 4 129,1 6-129,11 7 129,2 1 0,7 5-258,4 1-258,0-5-516,10 7-1161,-8-18-2580,8 1-645,-7-9-516,1 1-129</inkml:trace>
  <inkml:trace contextRef="#ctx0" brushRef="#br0" timeOffset="41575.378">11134 11072 9546,'-1'-12'5676,"-6"34"-645,3 12 258,6 27-3870,0 2-774,6 15 0,-3 0-387,4 1 129,-1-6-387,2-10 0,-3-7 0,-2-15-129,-3-12 129,-2-8-129,0-21 0,0 0 0,-6 0-129,5-8 129,1-9 0,0 0 129,5-3 0,9-3 129,3 0 129,8 0-129,2 1 129,3-2 0,3-5 0,-2-3-129,-4-2 129,-3 1-129,-8-3-129,-6 6 0,-10 4 0,-4 12-129,-13 14 129,-4 17 0,-3 20 129,2 16 0,4 7 258,11 10-129,11-7 129,14-6 129,20-18-258,16-24-516,26-8-2064,-7-28-2064,7-11-1290,-1-16-387,-3-5-774</inkml:trace>
  <inkml:trace contextRef="#ctx0" brushRef="#br0" timeOffset="42343.4219">22039 10985 8127,'-40'-32'5289,"0"50"-129,-13 22-387,0 25-3870,-4 12 129,14 16-387,7-4 0,18 5-258,18-16-129,21-13 0,17-16-258,10-20 0,6-18-258,-3-13-645,4-6-2709,-19-13-1419,-9 0-129,-18-4-516</inkml:trace>
  <inkml:trace contextRef="#ctx0" brushRef="#br0" timeOffset="42508.4313">21814 11469 9546,'-15'0'5547,"15"0"-516,13-15-129,12 5-3870,6-7-387,7 0-516,4 0-516,-7-8-1935,7 12-2322,-8 0-516,0 10-258,-8 3-387</inkml:trace>
  <inkml:trace contextRef="#ctx0" brushRef="#br0" timeOffset="42721.4435">22231 11346 11094,'-29'25'5547,"7"-3"-645,6 14 258,-2-2-4128,12 6-387,5-5-258,9-6-129,10-10-387,8-12-129,9-3-903,-5-16-2451,8-4-1419,-5-13-387,-3-2-258,-10-9-387</inkml:trace>
  <inkml:trace contextRef="#ctx0" brushRef="#br0" timeOffset="42915.4546">22439 11006 11739,'-7'29'5676,"-6"18"-258,10 22-129,-8 3-4128,7 11-645,2-1-387,2-8 0,3-7-516,6-16-129,8-5-516,-7-25-645,15 0-2580,-11-18-1032,5-3-258,-1-15-258</inkml:trace>
  <inkml:trace contextRef="#ctx0" brushRef="#br0" timeOffset="43319.4777">22629 11321 9159,'-18'-34'5289,"-2"34"-129,-10 2-1161,11 22-2064,-12-7-903,13 15-129,3-2-387,12 0-129,3-4-258,15-5-129,6-1-129,6-9 0,3-1-129,-2-5 0,0-3 0,-3-2 129,0 0-129,-3-8 258,1-11 129,3-3 0,-1-12 0,5-4 129,-1-8 0,-1 2 0,-4-2 0,-7 8 0,-10 9 0,-7 14 0,-17 15 0,-7 19 0,-4 13 0,1 15 129,3 7-129,10 6 129,12-4-129,12-8 0,24-6-129,17-13-387,17-1-1548,-8-28-2064,13 5-1677,-7-6-387,-1-7-387,-4 0-645</inkml:trace>
  <inkml:trace contextRef="#ctx0" brushRef="#br0" timeOffset="49214.8149">21217 12487 4386,'-85'-20'4902,"31"20"-774,-6 9-258,-8 11-2580,4 17-645,1 6 0,11 15-129,6 8-129,19 11-129,19 5 0,20-1 129,33-7-129,20-8 0,24-16-129,18-18-129,12-28 129,7-15 0,-4-26 0,-5-17-129,-22-10 129,-18-7 0,-30-1 0,-28-1-129,-30 8 0,-40 10 0,-31 9-258,-27 9-645,-15 21-3225,-30 13-387,-7 15-516,-9 29-516</inkml:trace>
  <inkml:trace contextRef="#ctx0" brushRef="#br0" timeOffset="54907.1405">16529 12573 7611,'-20'45'5418,"5"-37"0,6-3-516,-8-11-3225,14-5-129,-4-20-774,7-7-129,9-17-258,4-14-129,8-11-258,5-7 129,3-2-129,1 4-129,-3 10 129,-3 18 0,-8 27 0,-7 25 129,-8 18-129,-2 25 129,-6 17-129,-3 11 129,1-2-129,3 0 129,4-8-129,2-12 0,9-14 0,5-12 0,3-16 129,3-17-129,1-14 0,1-14 0,0-12 129,-3-6-129,-3-8 0,-2 8 0,-6 4 0,-1 22 129,-6 16 0,-1 19 0,-3 29 0,-2 25 129,1 16-129,1 6-129,3 9 0,0-5-387,10-3-258,0-21-516,9-2-903,-7-35-2064,8-9-903,-5-15-516,4-13 0</inkml:trace>
  <inkml:trace contextRef="#ctx0" brushRef="#br0" timeOffset="55044.1484">16970 12293 9417,'7'-41'5289,"-7"41"-258,0 24-774,-4-2-1806,4 24-1548,0 0-516,4-3-774,9 6-2580,-6-20-1806,8-5-387,-2-17-387,5-5-129</inkml:trace>
  <inkml:trace contextRef="#ctx0" brushRef="#br0" timeOffset="55190.1567">17058 12080 12771,'-12'-47'4773,"12"47"-903,-4-11-3741,4 11-4257,16-5-774,5 3-258,4-3-387</inkml:trace>
  <inkml:trace contextRef="#ctx0" brushRef="#br0" timeOffset="55533.1763">17246 11840 9417,'-16'3'5289,"6"22"-129,5 21-258,-4 9-3483,11 22-258,2 2-516,5 9-129,1-8-258,5-7-129,1-10-258,-2-13 0,-1-15 0,-8-14-258,-5-21 258,0 0 0,0 0-129,-15-19 258,1-10-129,-2-9 129,0-2 129,1 2 0,4-1 129,5 8 0,6 2 0,6 7-129,11 2 129,3 12-129,7 4-129,1-6-258,6 10-903,-10-11-2064,8 8-1677,-9-9-258,1 2-516,-9-14 0</inkml:trace>
  <inkml:trace contextRef="#ctx0" brushRef="#br0" timeOffset="55952.2003">17457 11750 11481,'-14'40'5547,"10"25"-129,1 17-516,4 20-3483,-1 0-774,10 4-387,-2-10-129,1-14 0,0-18-129,1-15-129,-1-18 129,-2-15-129,-7-16 129,11 0-129,-6-9 129,3-8 129,-1-7-129,6-4 129,-1-2 0,5-4-129,4-1 0,1-2 258,-1-5-258,1-3 0,2-2 0,-10 0 0,-3 3 0,-7 5-129,-4 12 129,-12 15 0,-5 15 0,-7 23 129,2 18 0,4 10 0,6 7 129,8 2-129,8-7 129,13-14 0,12-16 0,11-15-387,9-7-1419,-14-23-1806,7 2-2064,-10-8 0,1 8-774,-10 3-387</inkml:trace>
  <inkml:trace contextRef="#ctx0" brushRef="#br0" timeOffset="56687.2423">17202 13113 9804,'-38'-21'5289,"6"22"-645,-2 22 0,-6 6-3483,12 9-645,4-1-129,9-3-129,10-6-129,7-10 0,13-9 0,9-9-129,2-7 129,3-12 0,-1-3-129,-1-7 129,-7-3-129,-3 6 0,-6 2 129,-7 7-129,-4 17 129,0 0-129,-4 0 129,2 17-129,2 4 129,7 2 0,9-1-129,3-5 129,4-6-129,4-4 0,2-7-129,-3 0-129,0 0-903,-14-10-2064,6 9-1548,-11-5-516,4 4 0,-11 2-516</inkml:trace>
  <inkml:trace contextRef="#ctx0" brushRef="#br0" timeOffset="56937.2566">17411 13130 10062,'0'15'5289,"5"2"-387,1-3-129,11 6-3612,-4-11-387,7-1-258,0-8 0,3-1-258,1-12 0,-3-5-129,1-4 0,-5-2 0,-5 0-129,-3-3-258,-1 8-387,-6-6-516,9 18-2064,-11-12-1806,11 9-129,-3-7-258,7 6-258</inkml:trace>
  <inkml:trace contextRef="#ctx0" brushRef="#br0" timeOffset="57163.2696">17727 12939 1806,'6'-17'5160,"2"5"0,-8 12 0,-13 2-387,0 17-2064,-8-10-1548,13 8-516,-2 1-129,9 4-258,1 0-129,13 0 0,5 0-129,5 2 0,2-3 0,-3 1 129,-6 1-129,-1 3 0,-9-5 0,-6 1-129,-5 0-258,-6-9-387,11 8-2322,-8-19-1677,8-2-387,8-11-129,12-7-387</inkml:trace>
  <inkml:trace contextRef="#ctx0" brushRef="#br0" timeOffset="57884.3108">17999 12982 10449,'0'0'5289,"-10"11"-516,7 13 129,-3-3-4128,6 6-387,2 1 0,7 0-258,1-3 0,1-2-129,2-4 129,-1 1-129,-6-3 0,-2-3 0,-4 1 0,-6-1-129,-7-5 0,0-3-129,0-1 0,-2-5-258,7 0 0,0-2 0,8 2-129,1-13 258,13 6 129,1-5 129,6-1 129,5-3 258,-2-4 129,7-3 258,-1-9-258,1 0 129,-7-2 0,-3 1-129,-7-1 0,-6 7-129,-6 6-129,-2 21 129,-20-5 0,0 16 0,-1 12 0,3 8 0,1 8 0,11-2 0,6-1 0,6-7-129,10-10 0,6-9-129,6-10 129,4 0 129,2-15-129,-1-2-129,-5-4 129,-4-1 0,-2-3-129,-3-2 129,-5 2-129,-6 2-129,-2 8 129,-2 3 0,-4 12 0,8-4 0,-4 9 0,2 13 0,0 1 0,1 4 0,3-4 0,4-5 0,3-1 0,4-9 0,3-1 0,0-1 129,2 3-258,0 5 258,-2 2-129,-3 5-258,1 8-1290,-10-16-1548,14 5-1935,-1-14-645,11-18-516</inkml:trace>
  <inkml:trace contextRef="#ctx0" brushRef="#br0" timeOffset="65551.7494">12547 13153 2322,'-26'9'3612,"8"25"-129,-9 15-1935,-4 12-387,0 20-129,-8 13-258,3 20-258,-8 12 258,3 9-387,-6 0-129,-1 5 0,-1-4 129,1-2-129,1-18 0,2-9 0,6-20-129,7-15-129,7-18 129,10-23 0,15-31-129,0-6 0,15-41 0,15-26 0,9-24 258,12-23-129,6-26 0,9-14 129,6-13 0,1-2 0,0 2 0,-1 16 129,-11 12 0,-6 27 129,-13 22 129,-9 35-129,-19 29 129,-14 32 0,-2 29-258,-23 29-258,-13 23 0,-11 21-516,-3 26-645,-15 2-2193,2 21-1290,-4 3-387,-2 13-258</inkml:trace>
  <inkml:trace contextRef="#ctx0" brushRef="#br0" timeOffset="69467.9733">9890 15904 1677,'-44'-54'4128,"16"49"387,-7 16-387,-2 21-2580,9 34 0,-2 7-258,17 23-129,3-1-258,12 8-129,16-10-129,13-13-258,11-29 0,9-18-129,6-33-129,4-26 0,-3-29-129,-1-19 129,-14-20 129,-9-7-129,-11 1 129,-16 6 0,-12 10-129,-21 22-129,-16 24 0,-16 29 0,-13 40-516,-14 27-2322,-4 56-1677,-13 40-645,-8 54-516,-6 41 258</inkml:trace>
  <inkml:trace contextRef="#ctx0" brushRef="#br0" timeOffset="70495.0321">11238 15818 1161,'-35'-40'3999,"15"23"258,3 4-774,1 13-903,-3 10-774,9 34-387,0 10-516,9 27-129,1 13-129,15 14-129,7-6-129,13-4 0,6-26-258,12-23 258,2-40-258,7-23 129,-3-45 0,2-24-258,-11-17 258,-6-11-129,-13 0 0,-11-1-129,-16 14 129,-14 19 0,-23 27-258,-23 35 0,-19 53-1419,-26 40-2967,-20 53-258,-25 43-645,-25 48-129</inkml:trace>
  <inkml:trace contextRef="#ctx0" brushRef="#br0" timeOffset="72941.172">14536 14948 1935,'11'-76'4773,"-11"47"-387,-5 12-129,-14 17-2580,-3 37-516,-17 33 0,-10 34-258,-15 25-387,-7 32-258,-7 9 0,-2 4-258,1-11-129,7-22-129,13-24-774,6-28-2967,21-24-387,12-28-258,12-25-516</inkml:trace>
  <inkml:trace contextRef="#ctx0" brushRef="#br0" timeOffset="73179.1856">15076 14896 2451,'51'-48'3999,"-39"47"258,-12 1-516,-5 28-2709,-5 20-387,-7 20 0,-1 24-129,-2 15 0,-1 16-387,3 17-903,1 5-2967,2-8-258,6-6-645,2-27 0</inkml:trace>
  <inkml:trace contextRef="#ctx0" brushRef="#br0" timeOffset="73579.2085">15627 14941 1548,'-19'-1'3999,"17"35"0,-1 25-258,2 26-2322,4 25-516,-1 13-258,4 14-387,-1 8-1419,-3-8-2451,1-12-387,0-18-258</inkml:trace>
  <inkml:trace contextRef="#ctx0" brushRef="#br0" timeOffset="73932.2287">16123 14999 3225,'37'13'4515,"-11"16"-387,4 13-258,8 20-2709,2 4-387,8 14-387,6 7-645,-3-2-2064,2 9-1677,1-1 0,-4-3-387</inkml:trace>
  <inkml:trace contextRef="#ctx0" brushRef="#br0" timeOffset="74255.2472">16803 14675 258,'0'7'4386,"7"24"129,4 18-258,1 14-1806,9 36-645,-3 6-258,12 24-387,5-3-516,14 2-774,13 5-3741,7-12-645,6-6-387,10-17-516</inkml:trace>
  <inkml:trace contextRef="#ctx0" brushRef="#br0" timeOffset="74979.2886">20992 14812 2580,'69'-170'4902,"-49"125"-387,-20 45-387,-8 19-2709,-25 42-129,-10 45-774,-22 23-129,-9 24-258,-8 15 0,-3 6-258,3-2-258,6-24-1290,14-9-2193,13-30-645,22-30-129,12-35-128</inkml:trace>
  <inkml:trace contextRef="#ctx0" brushRef="#br0" timeOffset="75199.3012">21807 14739 3870,'-43'204'4515,"5"-78"-516,-1 4-129,-5-6-3225,14-7-1419,5-7-2967,10-14-258,4-13-516</inkml:trace>
  <inkml:trace contextRef="#ctx0" brushRef="#br0" timeOffset="75515.3192">22175 15054 4386,'-18'155'4773,"8"-56"-516,2 8-387,2 1-3483,6 2-2838,13-7-1548,13-17-387,10-23-645</inkml:trace>
  <inkml:trace contextRef="#ctx0" brushRef="#br0" timeOffset="75911.3419">22530 14848 5676,'-19'52'5031,"30"-19"-516,18 9-387,16 8-3612,12 15-258,13 11 0,5 8-387,-2-2-1032,3 8-3096,-8-4-258,-9-7-645,-5-9 129</inkml:trace>
  <inkml:trace contextRef="#ctx0" brushRef="#br0" timeOffset="76219.3595">23126 14608 7224,'30'136'5160,"-14"-39"-129,6 15-516,1 7-3612,21 13-258,6 0-516,20-14-2838,20 8-2193,3-11-387,-5-11-774</inkml:trace>
  <inkml:trace contextRef="#ctx0" brushRef="#br0" timeOffset="111911.401">1346 13496 7611,'-20'-5'4902,"20"-16"-129,20 3-645,22 12-2322,13-10-1032,24 4 0,20-2-258,16 2-258,14-3-129,19 3-258,16-5 0,13-2-129,15-1 129,5-3 129,5-4-258,4 0 258,3-1-129,-11 5-129,-6 14-516,-20 8-3612,-23 6-387,-26 20-387,-34 1-645</inkml:trace>
  <inkml:trace contextRef="#ctx0" brushRef="#br0" timeOffset="124547.1237">8172 13638 2451,'-13'-19'4773,"7"9"-258,-1-5-387,-3 0-2064,10 15-645,0 0-516,0 0-387,0 0-129,15-3-129,5 9-258,10 3 129,14 7-129,9-1 129,15-1-129,9 2 0,15-1 0,16-3 0,13-4 0,9 1 258,11-7-129,10 1 0,9-3 129,13 0-129,5-3 129,6 3 0,11-2 0,9-1 0,4 3-129,10 0 0,7 5 0,6 2 0,8-1 0,13 1-129,5-2 129,10-1-129,9-4 0,9-4 0,10-8 0,4-6-129,6-5 129,2-3 0,36-3-129,-23-1 129,3-1 0,2 2 0,6 0-129,8 0 129,12 2-129,6 1 0,12 1 0,3 0 129,6 1-258,9 0 129,5 3-129,7 2 258,28 1-129,-24 5 129,-33 2-129,61 4 258,-35 5 129,0 2 0,26 4 0,-41 7 258,-40 2 0,18 8 0,4 0 129,-35 2-129,7-2-129,-27 0-129,-66-1 0,8-1-516,-28 5-516,-18-12-3096,-60 3-1290,-39-7-516,-62-11-129</inkml:trace>
  <inkml:trace contextRef="#ctx0" brushRef="#br0" timeOffset="125807.1958">8597 16708 3354,'121'-34'5160,"-49"14"-645,11-5 129,8 8-2967,7-9-516,18 16 0,8-5-516,12 8 129,8-4-645,10 6 516,9 0-645,10 3 129,4-3 129,9 4-258,7-4 129,6 1-129,8 2 258,7-1-516,6-2 258,7 0 0,12-1 0,8-2-258,10 0 258,8 1-129,8-3 129,3 1-129,3 1 129,-2-6 0,3-5 129,-1 2-129,1 2 0,36 1 0,-28-6 0,5 1 0,7-1-129,5 5 0,6 2 0,4-2 0,1 0-129,-37 1 129,33 4 129,0 3-129,0-2 129,-1 8-129,0-2 129,1 3-129,36 1 129,-31 1 0,6-2 0,0 1 0,4 4-129,1 1 258,1-1-129,0 1 0,-34 5 258,27 1 0,2 2-129,4 1 258,2-1 129,-9-1-129,-16-1-258,-1-7-774,5 0-2838</inkml:trace>
  <inkml:trace contextRef="#ctx0" brushRef="#br0" timeOffset="134486.6922">7463 13210 11352,'-58'27'5547,"40"-27"-387,1-17-387,14-17-3870,9-18-387,18-10-258,14-10-129,10-6-129,1 6 129,2 6-129,-7 13 0,-8 22 0,-16 28 0,-13 20 129,-9 28-129,-14 21 129,-8 8 0,-1 7 0,3 1-129,4-2 0,9-11-258,7-21-1032,14-2-2967,1-22-645,8-5-645,3-10-129</inkml:trace>
  <inkml:trace contextRef="#ctx0" brushRef="#br0" timeOffset="134653.7018">7836 13340 11481,'2'-11'5160,"0"-3"-1419,7 1-3483,-9 13-4644,17-20-516,-7 7-645</inkml:trace>
  <inkml:trace contextRef="#ctx0" brushRef="#br0" timeOffset="134900.7159">8091 12887 11739,'0'0'5418,"-9"9"-387,2 27-129,-5 1-4257,7 13-129,1 6-129,3-3-129,1-5-258,6 5 258,6-9-258,4-8 0,5-7-129,-1-12-387,5 0-774,-11-17-2709,10 0-1032,-7-17-387,0-2-129</inkml:trace>
  <inkml:trace contextRef="#ctx0" brushRef="#br0" timeOffset="135072.7257">8095 13101 11997,'-11'0'5547,"11"0"-387,20 7-129,4-11-4257,9-7-516,6-1-387,-4-10-774,8 13-3225,-13-11-903,-3 9-387,-14 1-258</inkml:trace>
  <inkml:trace contextRef="#ctx0" brushRef="#br0" timeOffset="135231.7348">8106 12911 10707,'-17'-15'5289,"17"-5"-258,13 8-129,10-2-4257,10 0-645,9 7-1419,-7-6-3096,5 3-387,-7-5-387,0 7-387</inkml:trace>
  <inkml:trace contextRef="#ctx0" brushRef="#br0" timeOffset="135566.754">8398 12704 9933,'-2'18'5418,"0"10"-387,-4 6 0,6 19-3354,-6-3-774,3 10-387,-3-5-129,4 2 0,-2-8-258,3-4 0,1-7 0,0-14-129,0-10 0,0-14 0,14 0 0,0-13 0,1-7-129,5-1 258,3-1-129,1 2-129,1 8 258,-4 7-129,-3 5 129,-4 9-129,-5 7 129,-6 5-129,-3 0 129,-7 3-129,-7-1-129,-1-2-129,3-1-258,-5-9-903,14 12-2709,-6-17-774,9-6-645,0 0-129</inkml:trace>
  <inkml:trace contextRef="#ctx0" brushRef="#br0" timeOffset="136243.7927">8590 13312 11997,'31'-22'5418,"-12"6"-387,-4-14 0,7 3-4128,-2-7-387,0-3-258,-5-1 0,-5 2-258,-6 5 0,-4 6-129,-4 9 0,-11 11 129,-5 7 0,-1 22 0,1 8 0,0 9 0,11 6 129,4 3-129,5-2 129,6-7-129,7-12 129,8-9 0,1-13 0,3-7 129,-2-12-129,-1-12 0,-4-3 0,-2-5 0,-2 2 0,-2 0-129,-4 4 0,-2 8 0,-1 3 0,-5 15 0,9 0 0,-7 8 0,3 12 129,-1-1-129,-1 5 0,1-1 129,4 0-129,-1 3 0,2-8 0,3 4 0,1-6 0,3-4 0,4-9 0,1-1 0,6-4 129,2-13-129,2-6 0,1-8 129,-2-8-129,-3 1 0,0-3 0,-7 1-129,-5-2 129,-8 5-129,-7 5 129,-7 11 0,-9 17 0,-3 11 258,-2 17-129,3 14 129,3 8-129,8 10 129,7-2 0,17-6-129,12-9-258,13-21-1419,23 7-1935,-9-22-1806,13-5-774,1-16-258</inkml:trace>
  <inkml:trace contextRef="#ctx0" brushRef="#br0" timeOffset="140335.0267">18206 15511 6837,'-51'-13'5289,"35"5"-516,16 8-258,-2-21-3483,14 14-516,7-2-258,3 8-129,-3 2 0,-5 19 0,-9 6 0,-5 17 129,-11 8-129,-8 6 129,-6 1 258,1 0-129,6-8-129,10-8 129,8-12-129,11-12 0,12-9-129,8-9-516,10 7-2064,-9-13-2193,6 3-516,-7-5-387,-1 8-516</inkml:trace>
  <inkml:trace contextRef="#ctx0" brushRef="#br0" timeOffset="140496.0359">18498 15966 9546,'-9'9'5031,"9"-9"-516,-5-9-3096,5 9-5676,8-26-516,6 14-645,-1-10 129</inkml:trace>
  <inkml:trace contextRef="#ctx0" brushRef="#br0" timeOffset="140735.0496">18687 15659 6966,'3'-26'5418,"-3"26"-129,-1 9-387,6 22-3225,-7-1-387,9 12-774,0 3-258,1 3-129,-1-5-129,0 1 0,3-13-258,-3-4 129,1-10 0,-8-17-258,11 15-129,-11-26-1677,0 11-2580,4-24-129,-4 12-645,0-15 129</inkml:trace>
  <inkml:trace contextRef="#ctx0" brushRef="#br0" timeOffset="140967.0629">18616 15603 9030,'7'-66'5289,"4"27"-387,16 9-387,-1-2-3354,10 7-1290,6 16-2322,-11-5-2193,-4 14-258,-10 7-516,-4 15-129</inkml:trace>
  <inkml:trace contextRef="#ctx0" brushRef="#br0" timeOffset="141129.0721">18662 15790 7353,'3'12'4902,"12"-19"0,11-6-645,-2-11-3483,7 3-1290,4 4-2451,-12-3-1548,-3 10-258,-10 3-516</inkml:trace>
  <inkml:trace contextRef="#ctx0" brushRef="#br0" timeOffset="141275.0805">18735 15920 7740,'-15'70'5160,"15"-48"-258,17-2-387,1-20-3225,15-3-774,5-11-387,-2-15-1677,8 2-2967,-9-7-258,2 3-387,-9-8-387</inkml:trace>
  <inkml:trace contextRef="#ctx0" brushRef="#br0" timeOffset="141607.0995">18996 15519 6837,'-11'-15'5547,"0"20"-387,11 23 0,0 0-2709,6 19-1548,-1-1-258,2 4-387,0-2 0,-1-5-129,1-11 129,1-8-258,3-13 258,2-9-258,4-7 0,2-7 129,3-6 0,3-2-258,-1 6 129,-3 5 0,-4 6 0,-4 3 0,-8 13 0,-5 8 0,-1 6 0,-11 2 0,2 2-258,-3-5-129,3 9-903,-7-25-2193,14 11-1548,3-21-387,0 0-387,-4-5 0</inkml:trace>
  <inkml:trace contextRef="#ctx0" brushRef="#br0" timeOffset="142335.1411">19220 15903 8901,'43'-12'5418,"-18"-13"-258,12-1-516,-10-16-3483,9 5-387,-9-5-516,-5 1 0,-6 5-258,-8 6 129,-9 5-258,-17 12 129,-4 10 0,-4 6 129,0 16-129,-1 11 258,6 5-129,5 7 0,7 3 0,6 1 0,7-8 0,10-8-129,4-10 129,6-14-129,2-6 0,2-11 0,-1-11 0,0-4 0,-4-1 0,-3-4 0,-5 1-129,-4 3 258,-3 4-258,-2 5 258,-3 6-129,-3 12 0,0 0 129,8 4 0,-3 17 0,1 3 0,4 0 0,0 1-129,4-1 129,0-6 0,-1-7 0,4-8-129,-1-3 0,0-10 0,-1-2 0,-1-3 0,-1-2 0,-1 3 0,0 1 0,0 5 129,1 0-129,1 4 0,2-2 0,1-1 0,1-3 0,4-2 0,-1-6 0,-3-3 0,-5-3 0,-5 2 0,-5-1 0,-3 6-129,-13 11 258,-4 3-129,-5 9 0,0 16 129,5 8 129,9 4-129,8 6 129,10-6 0,16-6-129,17-8-258,20-6-1290,-2-26-1677,20-1-1806,-11-16-1161,5-11-258,0-4-774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23:21.459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5765 6805 3225,'0'-14'3741,"0"14"-1548,4-14-387,-1 0-774,10 1-129,4-9-258,10-2 129,6-12 129,13 2-258,5-10 129,8 0-258,7 1-387,9 1 258,3-2-387,10 1 258,5-2-387,7-2 129,7 0-129,11-9 0,9-10 258,4-5-129,4-8 258,4-3-129,1-5 258,1 0-129,-4-3 0,-6 3 129,-4 5 0,1 2-129,-6 4-129,-1 3 0,-4 2 0,7 1 0,-1 5 0,-4-2-129,-3 7 0,-10 7 129,-9 7-258,-12 8 129,-14 13-645,-26 4-3096,-10 9-645,-12 4-645,-11-5-129</inkml:trace>
  <inkml:trace contextRef="#ctx0" brushRef="#br0" timeOffset="1119.064">9455 4942 903,'-10'55'4128,"10"-27"0,14 2-129,12 5-2838,3-18-258,11 8-129,5-12-129,8 4 0,6-5-129,12 6-129,5-1 129,9 4-258,7 1-129,7 11-129,5 6 258,9 10-258,3 14 258,2 5-258,-2 14 129,2 9 0,3 7 129,3 9 0,2 4-129,-2 7 0,2-4 0,7 2 0,-1-12 0,0-9-129,-4-13 129,-2-10-129,-3-12 0,-6-15 0,-13-15 0,-11-7 0,-14-5-129,-12-5 129,-13 3-258,-16-11 0,-8 7-387,-18-12-1548,-1 1-2322,-11-1-516,0 0-387</inkml:trace>
  <inkml:trace contextRef="#ctx0" brushRef="#br0" timeOffset="1927.1102">3960 9046 3354,'-7'-48'4386,"10"16"0,6-15-1935,22 2-258,3-24-903,22 4 129,4-16-387,15-3-129,7-15-387,14-3-129,10-10-387,7-6 129,5-4 0,-1-1-258,3 5 129,1 5-387,-4 15-258,-15 3-2709,-14 26-1161,-14 17-516,-17 21-387</inkml:trace>
  <inkml:trace contextRef="#ctx0" brushRef="#br0" timeOffset="2383.1363">5689 7173 1677,'-1'-21'4773,"14"7"0,0 21-129,2 19-3096,5 7-129,15 19-645,6 7 129,14 22-387,2 6 387,10 16-516,9 7 0,10 9 0,7 9-129,6 5 0,0 5 0,2 5 0,3-1 0,4-5 129,-1-3-258,-1-8 129,-11-5-258,-7-10-1032,-3-2-3225,-17-15-516,-14-7-774,-15-13-129</inkml:trace>
  <inkml:trace contextRef="#ctx0" brushRef="#br0" timeOffset="2971.1699">3036 11131 5289,'-58'37'4644,"40"-36"-129,8-9-258,9-31-2967,19-11-129,15-28-258,17-19-258,8-24-258,14-20 129,8-22-129,12-10-258,5-7 0,-2 3-129,-7 11-129,-3 16-645,-7 38-2322,-16 20-1548,-17 39-258,-22 27-645</inkml:trace>
  <inkml:trace contextRef="#ctx0" brushRef="#br0" timeOffset="3340.191">4006 9397 4902,'14'77'5289,"7"-2"-129,8 17-774,10 31-2709,4 14-387,14 24-387,2 4-516,6 8-129,1-3 258,0-8-387,2-17 129,-3-14-258,4-10-2322,-9-27-2064,-6-21-645,-13-19-258,-11-28-516</inkml:trace>
  <inkml:trace contextRef="#ctx0" brushRef="#br0" timeOffset="3975.2274">6634 10996 2322,'-19'3'4902,"2"3"-258,17-6 0,0 0-1935,-8-19-1290,25-4 0,3-29-516,16-4-129,3-31 129,16-7-387,3-22-258,11-14-129,4-15 0,2-3-129,1 3 0,-3 9 0,-3 8-258,-6 10-129,-2 21 0,-11 10-903,4 31-2709,-13 12-1032,-4 13-129,-7 12-516</inkml:trace>
  <inkml:trace contextRef="#ctx0" brushRef="#br0" timeOffset="4259.2436">7554 9432 5031,'2'65'5418,"8"-1"-258,1 21-516,13 38-2580,0 9-645,18 24-387,5 9-387,8 7-129,7-7-129,4-7-129,3-15 0,1-11 0,-3-14-645,-11-23-2064,5-2-2322,-16-12-387,-9-14-645,-7-8-129</inkml:trace>
  <inkml:trace contextRef="#ctx0" brushRef="#br0" timeOffset="4883.2793">10116 11125 5031,'-15'-13'5289,"15"-21"-258,16-15-258,1-29-3354,22-8-258,6-28-516,13-16 0,8-22-258,14-5-129,6-12 0,6-4-258,3 4 0,2 4-258,-5 13 258,-5 16-645,-6 34-774,-26 16-3225,-10 32-129,-17 25-645,-11 29 0</inkml:trace>
  <inkml:trace contextRef="#ctx0" brushRef="#br0" timeOffset="5132.2935">11148 9431 2193,'32'45'5289,"-5"11"-258,1 20-129,14 40-2322,-5 4-387,18 38-774,-2 4-387,11 12-258,-2-1-258,4-9 0,5-10-129,0-8-129,1-17 0,1-15-258,-1-11-516,-6-25-2451,3-9-1935,-13-23-258,-8-25-516,-13-25-258</inkml:trace>
  <inkml:trace contextRef="#ctx0" brushRef="#br0" timeOffset="5491.3141">11216 8872 3999,'74'-129'5031,"-17"45"-258,11-18-387,20-2-3096,12-20-645,16-6 0,3-13-258,12-5-387,10 0 129,3 2 0,2 0-387,2 6-258,2 21-2967,-11 7-1419,-11 17-387,-14 20-258</inkml:trace>
  <inkml:trace contextRef="#ctx0" brushRef="#br0" timeOffset="6127.3505">13275 6844 4386,'-6'-19'5031,"14"43"-258,8 19-2193,26 30-1161,10 13-258,21 21-258,8 9-258,15 13 0,9 6 258,12 4-387,6 8-129,3 6 0,5-1 0,2-2-129,-2 3-516,-8-18-1161,-5 8-3096,-25-18-387,-17-13-258,-21-20-645</inkml:trace>
  <inkml:trace contextRef="#ctx0" brushRef="#br0" timeOffset="6511.3724">14781 9104 7224,'-47'63'5160,"16"-7"-258,-7 20-516,-10 14-3870,3 19 0,-10 9-258,-7 11 0,-10 10 0,-6 5 129,-7 6-258,-4 3 129,-4 4 129,-4-6-129,4-3-258,11-18-129,21-12-1419,10-36-2838,24-34-387,16-28-258,16-34-774</inkml:trace>
  <inkml:trace contextRef="#ctx0" brushRef="#br0" timeOffset="6787.3882">14794 9193 8901,'48'80'5676,"-15"0"-258,9 36-258,4 25-4128,17 21-129,6 17-516,12 5-129,6-3-516,4-16-645,13 1-3483,-11-17-645,-2-11-387,-13-10-645</inkml:trace>
  <inkml:trace contextRef="#ctx0" brushRef="#br0" timeOffset="7335.4196">15247 13166 6450,'-31'-12'5031,"22"-24"-258,9-18-129,3-28-3096,18-17-516,10-30-387,14-18-129,5-17-129,7-1-129,2 1-129,2 6-129,-2 14-258,-6 8-774,1 32-1677,-14 10-1806,-5 27-387,-11 13-258,-8 18-129</inkml:trace>
  <inkml:trace contextRef="#ctx0" brushRef="#br0" timeOffset="7515.4299">15841 11416 8256,'55'124'5160,"-20"-26"0,0 18-516,8 26-2967,-3 4-774,6 15-387,-3-3-387,-1-1-129,-2-9-774,-12-23-2838,1-7-1419,-9-18 0,-2-13-903</inkml:trace>
  <inkml:trace contextRef="#ctx0" brushRef="#br0" timeOffset="8199.469">13302 13236 2580,'-13'-54'4386,"13"5"0,0-19-258,4-21-2322,12-11-258,2-30-387,11-7-516,6-19 129,12 0-129,2-8-258,6 12-129,2 5-258,-3 17 0,-3 24-129,-5 23 0,-6 31 129,-4 37 258,-7 30 129,2 45 129,-3 32 0,7 27 129,5 13-258,5 15-129,4 0-129,4-5-258,1-5-516,-5-24-645,8-2-2838,-11-19-774,-4-5-129,-3-6-258</inkml:trace>
  <inkml:trace contextRef="#ctx0" brushRef="#br0" timeOffset="8883.5081">12426 13014 8514,'15'44'5031,"-11"-31"-387,-4-13-129,-7 9-3870,7-9-129,-7-20-258,2-14 0,-5-17 0,0-19-258,-1-24 129,-4-20-129,1-18 129,-2-12-258,0-5 0,-1-1-129,0 4 129,1 6 0,-3 14 0,2 24 0,0 22-129,-1 17 129,1 28 129,-2 15 0,0 20 0,-1 12-129,2 14 129,-2 9 0,-1 5 0,0 12 0,-2 8 129,-2 15-129,-6 16 129,-3 17 0,-7 14-129,-4 10 0,-3 8-129,-2 0-258,3 5-1935,-4-17-1935,2-15-387,3-19-516,2-17 0</inkml:trace>
  <inkml:trace contextRef="#ctx0" brushRef="#br0" timeOffset="9531.5452">10636 13259 4128,'-1'41'4773,"-3"-29"-387,4-12-129,-8 16-3096,-1-30-516,2-8-129,0-19-129,-3-14-129,-1-13 0,-3-14 0,-6-13 0,-1-8 0,-2-9-129,-4-9 129,-3-7-258,-3-11-258,-2 6 129,0 5 0,1 12-129,3 11 0,4 15 129,2 19 0,5 17 0,5 26 129,5 14 129,0 10-129,0 7 129,4 16-129,-4 13 258,-2 13-129,-1 8 129,-1 19 0,-3 12 0,-2 13-129,-4 14-129,-1 10 0,-2 8-387,-3-3 129,-2 8-774,-7-11-2064,2-3-1290,-1-10-129,0-10-516</inkml:trace>
  <inkml:trace contextRef="#ctx0" brushRef="#br0" timeOffset="10355.5923">8876 13437 258,'0'0'3741,"0"0"258,0 0-129,-6-14-1677,4 0-774,-10-19-258,6 0-129,-9-18 0,5-8-129,-8-19-129,4-6-258,-7-19 0,3-6-258,-2-19 0,-3-10-258,-1-6 0,-1-3-258,1-1 0,-1 4 129,3 12-129,1 10 0,2 21 0,3 18 0,3 18-129,0 19 258,2 18 0,-2 14 129,1 13-129,-2 8 129,0 14 129,-3 12-129,1 8 258,-5 7-129,0 11 0,-1 10 129,-5 7-129,0 12 0,-4 7-129,-2 11 129,-4 8-129,-3 4 0,-2 1 0,-3-3 0,1-7 0,2-3-258,4-2-516,-3-14-2322,9-9-1161,2-7 0,0-7-516</inkml:trace>
  <inkml:trace contextRef="#ctx0" brushRef="#br0" timeOffset="11055.6323">6976 13505 5160,'-2'-58'4386,"-2"12"129,-3-8-516,-8-19-2193,8 0-1032,-7-23-258,0-4-258,-3-11 0,-3-7 0,-5-7-258,-1-8 0,-4 0-258,-1-1 258,1 9-258,0 7 258,4 13-129,1 10 0,3 13 129,0 15 0,6 9-129,3 12 129,-1 8 0,4 6 0,2 4 129,-1 8-258,1 9 129,-1 6 0,-1 9 0,-3 11 0,-1 17 0,-2 7 0,-5 18 0,-2 10 0,-3 10 129,-4 12-129,-3 7 0,0 10 0,-3 10 129,2 3-129,1 4-129,0 0 0,3 2-516,2-16-1032,6-6-2451,2-12-129,2-18-387,2-15-129</inkml:trace>
  <inkml:trace contextRef="#ctx0" brushRef="#br0" timeOffset="11879.6795">5156 13298 2580,'-31'-11'3870,"17"1"0,-3-4-1032,1-17-774,6 3-516,-5-21-645,4-2-129,-2-17-387,3-7 0,-4-15 0,1-10 0,-4-17-258,-3-9-129,-3-5 0,-3-4-129,-2 3 129,-3 7-129,1 14 0,0 17 0,0 19 129,2 19-129,4 17 129,2 17 129,2 11-129,4 6 0,2 5 0,3 0 0,3 4 0,8-4 129,-15 14-129,9-2 0,-1 5 0,-1 8 0,-4 12 0,-2 8 0,-4 14-129,-2 9 129,-4 16-129,-6 10 129,-3 13 0,-3 7-129,-2 7 0,-1 5 129,0 9-258,2-5-258,7-3-1935,5-15-1290,5-26-516,9-21-387</inkml:trace>
  <inkml:trace contextRef="#ctx0" brushRef="#br0" timeOffset="12528.7166">3315 13254 4902,'-16'-13'4644,"8"-6"0,0-5-645,-7-12-2451,7 2-258,-7-18-387,2-2-258,-9-17-129,-1-4-258,-5-17-129,-2-12 0,-1-12-129,-2-2 0,0-6-129,1-1 0,3 8-258,4 9 129,3 18-387,-2 10-903,8 29-2451,-1 16-645,-1 19 0,2 12 0</inkml:trace>
  <inkml:trace contextRef="#ctx0" brushRef="#br0" timeOffset="12767.7303">2788 11686 1032,'3'-11'4128,"-3"11"129,-8 18-387,-4 4-1290,1 19-774,-6-1-516,0 21-387,-6 9-129,1 22 0,-7 10 0,-1 20-258,-11 3-129,3 12-129,-4 9-258,4-1-387,12 6-2967,1-15-903,4-14-645,9-13-387</inkml:trace>
  <inkml:trace contextRef="#ctx0" brushRef="#br0" timeOffset="14975.8566">9293 3883 2709,'-38'-99'4644,"-8"70"-516,-15 26-774,-20 5-774,-1 44-903,-18 17-645,-2 38-516,-5 23-258,11 21 129,13 14-258,28 19 0,25 6-129,27-1 387,30-11-258,37-12 0,31-20 129,24-21-387,16-29 387,14-33-129,5-36 0,1-22-129,-3-39 0,-9-30 0,-15-31 129,-12-25-129,-17-19 0,-23-19 258,-21-17-129,-28-3-129,-24-4 129,-19 0 0,-33 7-129,-32 17 129,-31 23-129,-33 37-129,-27 50 0,-22 43-516,-8 57-2322,-14 46-1677,8 50-645,17 31-516</inkml:trace>
  <inkml:trace contextRef="#ctx0" brushRef="#br1" timeOffset="57619.2956">19846 10415 1032,'-76'-44'3612,"26"33"387,-12 11-2322,-4 2 129,-3 23-129,-10 15-258,0 21-129,-6 10-387,4 24-129,1 9 0,12 16-258,9 6 0,18 6-258,17-8 258,20-5-258,14-13 258,25-15-129,17-15-258,14-20 0,15-22-258,14-25 129,4-21 0,7-30 0,2-22-129,1-19-129,-1-20 258,-4-12 258,-12-10-258,-18-7 0,-16 0 0,-24 5 0,-23 10 0,-25 12 129,-33 13-258,-27 20-129,-28 21 129,-27 21-1032,-12 30-2967,-21 23-258,-13 29-645,-4 21-258</inkml:trace>
  <inkml:trace contextRef="#ctx0" brushRef="#br1" timeOffset="59419.3986">19851 12830 2193,'14'-65'3612,"-15"39"387,-12 9-2064,-16-3-387,-8 14-516,-15 3-516,-10 6 129,-10 10-258,-5 13 0,-10 9 258,-2 13-129,-6 12 0,6 15 387,2 6-258,15 15 0,9 4 0,19 11 0,20 0-387,24 3 129,20-11-129,31-8-258,22-22 0,26-19 0,23-29 0,13-26-129,18-38 129,7-22 0,6-26-129,-5-17 258,-6-15-129,-18-11 129,-21-3-129,-27 7 0,-34 8-129,-40 8-387,-33 23-516,-58 10-2838,-41 21-774,-49 27-258,-42 24-516</inkml:trace>
  <inkml:trace contextRef="#ctx0" brushRef="#br1" timeOffset="60638.4683">19519 15328 258,'32'-129'4386,"-31"56"129,-12 6-645,-21 16-2709,-21 5 0,-12 21-258,-25 18 0,-10 27-258,-15 28 129,3 32-129,3 17 0,19 16 129,23 14-129,31 13-387,34-5 129,28-7-258,33-23 0,26-23-258,19-24 129,20-27 0,13-31 0,7-33-129,3-24 129,0-21 0,-7-15 0,-5-23 0,-12-13 0,-22-5 129,-21-2 0,-25-3 0,-29-6 0,-30 10 0,-37 13-129,-37 27 0,-43 36-387,-39 20-1806,-27 39-2193,-23 23-387,-12 28-903,-8 16 517</inkml:trace>
  <inkml:trace contextRef="#ctx0" brushRef="#br1" timeOffset="82072.6943">2119 14429 8901,'-18'4'5031,"18"-4"-258,0 0-129,22 16-2580,2-16-1032,13 2-129,7-2-258,12 0-258,6-7-129,5 4-258,3 3-1290,-15-2-3225,5 2-258,-8-2-516,0 4-645</inkml:trace>
  <inkml:trace contextRef="#ctx0" brushRef="#br1" timeOffset="82383.7121">3067 14385 13932,'0'40'5418,"27"-18"-129,7-12-516,17 5-4515,22 8-1548,5-16-3612,14-5-387,-7-6-516,0-12-516</inkml:trace>
  <inkml:trace contextRef="#ctx0" brushRef="#br1" timeOffset="84231.8178">4030 14592 11094,'11'-37'5418,"0"27"-387,-1-9 0,12 19-3741,6-8-516,13 8-258,11 6-516,2-5-2709,13 23-2322,-2-1-387,1 12-516,-5 5-645</inkml:trace>
  <inkml:trace contextRef="#ctx0" brushRef="#br1" timeOffset="92023.2634">5839 14566 9933,'-28'29'5289,"28"-29"-258,0 24 0,13-19-3612,20 7-516,7-12-258,16 0-516,5 4-1677,-1-8-3225,5-8-258,-2 1-645,7 0-516</inkml:trace>
  <inkml:trace contextRef="#ctx0" brushRef="#br1" timeOffset="92737.3043">9606 14429 9417,'14'-24'5418,"-5"12"-387,9 8-129,2-14-4128,14 11-387,11 2-387,10-11-2451,11 15-2193,0-3-387,3 6-516,-3 6-258</inkml:trace>
  <inkml:trace contextRef="#ctx0" brushRef="#br1" timeOffset="92939.3158">10577 14425 12255,'58'-21'5547,"-21"5"-387,8 4-516,9 12-7353,1-4-2193,6 4-387,1 10-516,3 15-516</inkml:trace>
  <inkml:trace contextRef="#ctx0" brushRef="#br1" timeOffset="112690.4455">1544 11390 3612,'-22'-26'4902,"8"12"-258,3 8-774,-4-12-903,15 18-387,-19-13-774,19 13-258,-9-2-387,9 2-387,10 2-258,10 2-129,11-4-258,9 0 0,13-6 0,12-1 0,5-5-129,2-1 0,-2 2-129,-3 0-258,-6 11-258,-11-10-1290,1 10-2967,-21-1 258,-1 1-774,-10-7-516</inkml:trace>
  <inkml:trace contextRef="#ctx0" brushRef="#br1" timeOffset="113066.467">2071 11083 9159,'-11'-13'4902,"3"-5"-129,8 18-258,8-11-2838,10 11-774,1 2-129,11 7-258,1 0-129,4 5-129,0 3-129,0 1 0,-4 1-129,-3 3 0,-5 0-129,-11 5 258,-11-1-129,-4 3 0,-18 3 129,-8 8 0,-11 6-387,-10-1-903,0 12-3354,-17-1-258,1 9-774,-4-4-258</inkml:trace>
  <inkml:trace contextRef="#ctx0" brushRef="#br1" timeOffset="125411.1731">2826 11563 3612,'5'-37'4644,"-5"37"-516,0-12 0,0 12-2709,-5 14-258,2 5-387,-4 6-129,-1 9 0,-3 10-258,-2 11 129,-5 5-129,-2 9-129,-4 11 0,-3 7-129,-1 8-129,-6 3 0,-1 4 129,-1-1-258,-1 2 258,0-3-258,4-6 129,4-5 0,5-14 129,5-8-129,6-12-129,5-14 129,3-11 0,3-11 0,2-19 0,0 0 0,2-27 0,5-7 0,1-10 129,7-13 0,1-14 0,8-11 129,4-9-129,5-12 129,1-4-129,2-3 387,0-2-258,-1 6 129,-5 2-258,-5 17 0,-6 10 129,-2 21 0,-7 8-129,-4 16 129,-6 13-129,0 19 0,-4-2 0,-6 16 129,-2 18-129,-3 13-129,-4 14 0,-2 17 129,-5 11-258,1 11 129,-5 8 0,-1 2-129,-2 3 129,0-4-258,4 0 129,0-11-258,8-5-516,1-24-2967,12-4-645,2-24-516,6-13-387</inkml:trace>
  <inkml:trace contextRef="#ctx0" brushRef="#br1" timeOffset="126434.2316">3012 11956 1,'-25'-55'3095,"12"26"130,-1-6 0,4 3-258,-11-9-387,14 11-516,-11-12-258,8 14-258,-4-1-387,8 12 0,0-3-258,6 20-387,0 0 129,11 16-387,2 12 0,4 11 0,3 15 129,1 15-258,3 14 129,4 11 0,1 10-129,0 5 0,2 2 0,-1 0-129,-3-9 129,1-5-129,-5-12 129,-3-13-258,-5-7 258,-2-9-129,-4-13 0,-1-7 0,-2-8 129,0-10 0,-2-7-129,-4-11 129,1-7-129,-1-13 0,0-9 129,-7-10-129,0-11 129,-7-10-129,-2-10-129,-5-12 258,-3-10-258,-5-8 258,-1-4-258,-2-8 129,1 1-129,0 4 129,2 5 0,3 13 0,2 19-129,4 10 129,5 14 0,4 21-129,11 25 129,-9 0 129,9 22-129,6 27 129,7 15-129,4 23 0,6 20 0,7 13 129,1 9 0,2 5-129,2-4 0,1-4-129,-2-2 129,-1-18 0,-3-12 0,-7-18 0,-2-14-129,-5-13 258,-3-10-129,-4-13 0,-4-14 0,-5-12 129,0 0-129,-3-11 129,-3-6-129,-3-6 0,-1-6 0,-1-9 0,-1-6 0,-4-10-129,-1-6 129,-6-15-258,0-5-129,-4-15-258,2 1-1032,-5-19-2193,4 2-1032,-2 5-258,3 7-774</inkml:trace>
  <inkml:trace contextRef="#ctx0" brushRef="#br1" timeOffset="148022.4664">4960 10681 3870,'29'-75'5160,"-4"27"-129,3-8-258,10 3-1935,-7-20-1290,14 9-516,-5-9-258,7 6-258,0-4-258,2 1 0,-4 4-258,-2 2-129,-2 12-129,-8-1-1548,-2 21-2838,-15 8-258,-16 24-387,0 0-387</inkml:trace>
  <inkml:trace contextRef="#ctx0" brushRef="#br1" timeOffset="148446.4906">4946 10413 9030,'-14'-48'5418,"8"26"-387,-1-1-129,7 8-3225,0-5-774,0 20-258,0 0-129,10 0-258,-4 24 0,0 10-129,-3 9-129,2 12 129,-5 6-129,1 1 0,1 0 0,0-6 0,3-8-129,3-10 129,4-16 0,5-10 0,7-12 0,10-19 0,10-13-129,11-16-645,17 14-3096,-5-6-1290,-1 8-387,-4 11-516</inkml:trace>
  <inkml:trace contextRef="#ctx0" brushRef="#br1" timeOffset="155781.9102">4510 11951 1161,'10'-72'4515,"-7"36"129,1-2-387,-4-4-1419,5 16-774,-6-7-516,1 15-258,-2 0-645,2 18-129,0 0 0,0 0-258,-7 24 129,5 6-258,-3 10 0,0 7-129,-3 10 129,-3 9-258,-3 12 258,-3 4-129,-5 9 0,-5 2 0,-2 2 129,-4 4-129,-1-8 0,3-1 0,1-16 129,4-4-129,6-8-129,3-9 129,4-4-129,7-8 258,1-5-258,3-7 258,0-2-258,-1-6 129,0-4 129,2-5-129,1-12 0,0 0 0,0 0 0,0-17-129,3-19 129,6-10 0,5-14 129,5-13-129,3-11 0,8-11 129,1-9 0,3-5 0,-1-1 0,0-1-129,0 1 129,-5 2 0,-6 8 0,-2 6-129,0 11 129,-5 15-129,-1 13 0,-4 9 129,-3 14-258,-3 13 129,-4 19 0,-4 16-129,-6 30-258,-8 14-1161,3 33-2709,-12 14-516,-1 16-516,-5 10-387</inkml:trace>
  <inkml:trace contextRef="#ctx0" brushRef="#br1" timeOffset="158518.0667">4879 11877 2580,'-18'-62'4128,"10"34"-1290,3 9-258,-1 2-387,6 17-387,0 0-129,8 27-387,-5 5-258,12 24-258,-4 13 0,9 25 0,-1 13-258,5 18-258,-3 4 129,5 16-258,-1 0 0,0-9 0,0-15 0,-4-20 0,-2-21 0,-3-22 258,-6-21-387,-2-27 258,-5-18-129,-2-20 0,-2-14-129,-4-3 129,-5-14-129,-1-6 0,-4-6 0,-3-9-129,-4-7 129,1-12 0,-4-7 0,-2-11 129,-3-1-258,-1-1 129,2 6 0,0 15 129,6 14 0,1 19-258,7 17 129,6 19-129,5 13 129,4 16 0,6 16 0,4 10-387,7 14-258,-2-2-1290,9 17-2580,-5 12-129,-4 11-516,-2 7-387</inkml:trace>
  <inkml:trace contextRef="#ctx0" brushRef="#br1" timeOffset="168206.6209">7292 10422 3870,'0'0'4644,"-10"0"0,-9 10-387,-8 2-2451,6 20-387,-12-3-645,3 13 0,-4 0-516,1 5 0,0 4-387,2-3-774,8 5-1161,-4-7-2193,5-9-258,3-7-387,3-7 129</inkml:trace>
  <inkml:trace contextRef="#ctx0" brushRef="#br1" timeOffset="168455.6351">6964 10507 5934,'0'-18'4902,"-8"22"-387,-2 27-258,-8 5-2709,10 16-516,-4 2-516,6 5 129,0-6-129,6-7 0,10-17 129,9-11-129,7-17-129,6-4-129,5-11-129,0-10-2451,7 12-2064,-9 5-645,-5 7-387,-11 22-516</inkml:trace>
  <inkml:trace contextRef="#ctx0" brushRef="#br1" timeOffset="170538.7543">5908 14344 3225,'-51'-8'4773,"24"8"-387,3 0 129,-3 0-2193,17 20-516,-6-11-387,16 11-258,0-20-129,21 19-387,4-16 0,13-2-258,7-2 0,8-5-129,0-4-129,3 1 0,-2 0-129,-3 3 129,-4 1-129,-8 2 0,-8 3 0,-6 0 0,-9-4 129,-6 3-129,-10 1 0,0 0 0,0 0 129,-20 0-258,-2 0 129,-11 7 0,-7 4 0,-6 5-129,-7 0 129,-3 0 0,3 1-129,5-6 129,4-5 0,14-6 0,10-3 0,14-11 0,11-1 0,12 0 0,9-1 0,6 2 0,4 4 0,2 4-129,2 4-129,-2-3-645,6 12-2451,-11-4-1419,-4 8-258,-5 5-516,-4 10-258</inkml:trace>
  <inkml:trace contextRef="#ctx0" brushRef="#br1" timeOffset="171433.8054">6850 14275 6837,'-49'-5'5160,"23"5"-129,8 0-645,0 0-2193,18 8-645,0-8-774,15 9-258,10-7-129,10 0-129,7-2-129,6 0 0,4-4-129,3-3 0,-3 2 0,-4-3 0,-6 3 129,-6 1-129,-8 0 129,-9-1-129,-8 0 0,-11 5 129,-8-11-129,-14 7 129,-11 0-129,-9 1 0,-7 2 0,-9 1-129,-4 3 129,0 4-258,6 10-516,1-7-2451,17 15-1548,8-6-516,10 8-387,7 6-258</inkml:trace>
  <inkml:trace contextRef="#ctx0" brushRef="#br1" timeOffset="187658.7335">2608 9233 1548,'69'2'1161,"-29"-2"0,1 0-645,7 0 0,6-9-129,4 0 129,5-4 129,6 0 258,1-3 0,4 3 129,0-6 0,5 7-129,-3-4 129,7 7-258,-2-3-387,2 3-258,4-2-129,3 2-129,7 1-129,2-3-129,2 4-129,-1-5 258,2 4-258,4-1 129,4 1 258,-3 0 0,-1 4 129,-1 1 129,-1 2 129,6 1 0,-2 0 0,2 0 0,-5 0 0,0 0-129,2 0 0,-1 0-258,0 1-129,-5-1-129,2 1-258,-2-1-258,6 2 0,-4-2-129,0 0 129,-5 0-129,2-2 258,-2 0 258,1 1-129,0-3-387,-5-3-1290</inkml:trace>
  <inkml:trace contextRef="#ctx0" brushRef="#br1" timeOffset="188229.7661">8525 8896 1677,'212'-12'2580,"-107"5"-774,7 4-645,5 0-645,5-4-516,2 3-129,6-4-129,-1 0 129,6-5-129,2 0 129,-5-1 258,2 0 387,-3-3 0,5 5 0,-5-5 129,3 7-258,0-2 0,4 1-387,3 5-645,3-4-516,5 3-645,2 0 129,4 2 129,0-2 387,1 2 903,-1-1 258,-2 0 774,1 3 645,-2-2 387,-1 2 258,-2-1-516,4 4-387,-4-1-258,3 1-516,-2 0-129,2 3-258,1 0 0,-3 0 0,2-1 0,-4 0-129,0 2 129,-1-1 0,-2-1 0,4 1 0,-2 0 129,4-1-258,3 1 129,4 2-129,1-1-129,1 3 129,3-4-129,-1 2 0,-5 0 258,-2 0-387,-8-1 387,-3 0 0,-11 1 0,-2 1-258,-8-1-1032,-3 7-1935,-12-11-258</inkml:trace>
  <inkml:trace contextRef="#ctx0" brushRef="#br1" timeOffset="202134.5614">4258 8699 5289,'-30'23'5160,"15"-18"0,15-5-516,0 0-2709,15-9-645,11-14-516,14-2 0,7-10-258,11-2-129,0-6-258,6 1-129,-4 4 129,-3 5-258,-6 11-258,-7-1-387,-2 19-903,-19-6-2580,-3 10-774,-20 0-258,8 14-129</inkml:trace>
  <inkml:trace contextRef="#ctx0" brushRef="#br1" timeOffset="202478.5811">4229 8511 6837,'-27'-19'5160,"17"10"-387,10 9-258,-5-12-3096,5 12-774,9 11-129,-3 8-129,-6 6 129,0 12-387,0 7 258,-4 8-258,-5 1 129,0 0-129,0 3 129,6-9-129,4-9 387,17-12-387,11-17 129,11-9-129,12-8-258,3-10-2322,10 9-2451,-10 6-516,-9 15-516,-14 26-516</inkml:trace>
  <inkml:trace contextRef="#ctx0" brushRef="#br1" timeOffset="207467.8665">2803 11330 1,'-2'-9'3482,"2"9"259,-8-16-258,8 16-1806,-14-16-129,14 16-774,0 0 129,0 0-516,0 0 129,0 0-258,0 0-258,6-3 129,-6 3 0,13 0-129,-13 0 0,10 3 0,-10-3-516,10 9-1419,-7 3-1548,-1 5-258,-2-1-387</inkml:trace>
  <inkml:trace contextRef="#ctx0" brushRef="#br1" timeOffset="208262.912">4765 11276 1677,'18'-25'3225,"-14"13"-129,-4 12-1677,9-9-903,-9 9-1806,6 10-1548,-6-10-387</inkml:trace>
  <inkml:trace contextRef="#ctx0" brushRef="#br1" timeOffset="218269.4843">3456 7090 645,'0'-47'4386,"4"24"0,-3-2-258,6-7-2838,1 13-387,3 2-516,3 1-258,3 7-129,4 2 0,5 5 0,4-1-129,7 0 129,5-1 0,6-1 0,7 1-129,4-4 129,5 0-129,9-1 129,7-1-129,7 3-129,5-3 0,12 5-129,5-1 129,9 3 0,3 0 129,7 3-129,4 0 129,10-1 129,5 6 0,4-3 129,8 2-129,6-2 129,7 1-129,7-3 129,4 0 0,3 0 0,11 0-129,4 0 0,6 1 129,7 2-129,8 1 0,6 2 0,7 4-129,15 0 129,0 2 0,15 2-129,-1 1 129,11-6 0,6 3 0,6-4 0,6-4 0,1-3 129,4 2-129,3-4 129,7 1 0,6-2-129,9 2 129,1 2-129,6 1 258,-3 6-258,4 1 129,-5 7-129,0-3-129,27 10-3225,-46-4-645,-17-6-258</inkml:trace>
  <inkml:trace contextRef="#ctx0" brushRef="#br1" timeOffset="223109.7611">5229 7421 258,'19'-64'3612,"-8"38"-516,-1-6-516,2 12-387,-5-3-645,4 7-258,-8 3-258,-3 13-129,0 0-387,0 0-129,3 7-258,-4 7 129,-9 6-129,-1 7 0,-6 6 0,-8 10 129,-8 8-258,-5 8 0,-16 10 0,-11 9 129,-13 4-129,-9 10 0,-12 10 0,-7 7 129,-8 0-129,-3 2 129,8-5 258,11-6-258,12-8 129,16-17-129,18-20 258,20-16-387,19-17 387,13-22-774,13 13-3225,4-13-774,0-1-516,1-7-129</inkml:trace>
  <inkml:trace contextRef="#ctx0" brushRef="#br1" timeOffset="224005.8124">5805 7181 3096,'-9'-6'2838,"9"6"-645,-11-1-903,11 1-387,-10 0-258,10 0-258,-12 1 0,12-1-129,0 0 129,-7 3 258,7-3-258,0 0 129,0 0-258,0 0 0,-8 14 0,8-14-129,-3 12-129,3-12 0,-2 20 0,2-4 0,3 1 258,4 5-258,3 5 129,4 6 129,6 2-129,7 6 0,6 5 0,7 3-129,5 3 258,4 5-258,1 9 516,0-4-129,1 12 129,-1-3-129,0 9 258,-3 2-258,5 3 0,1-7 0,9-2-129,2-5-129,3-4 0,-1 1-129,-2-10-1548,-3-2-2709,-7-1-387,-9-7-387</inkml:trace>
  <inkml:trace contextRef="#ctx0" brushRef="#br1" timeOffset="226849.9751">12686 7216 1,'-14'-7'3482,"3"7"-515,0 8-774,-10 4-387,0 15-258,-12 3-387,-3 15-129,-11 5-387,-4 13-129,-11 7-258,-7 12 0,-12 8 0,-10 8-129,-2 7 129,-5 1-129,0-1 129,8-2 0,3-5-129,9-6 129,11-14 0,16-7 0,10-19 129,10-9-387,11-10-258,3-10-645,16-9-2838,1-14-516,0 0-645,18-9 517</inkml:trace>
  <inkml:trace contextRef="#ctx0" brushRef="#br1" timeOffset="227370.0048">13304 7231 1,'34'26'1547,"-13"3"259,1 7 0,6 11 387,-2 5-516,11 11 129,4-2-516,12 12-129,8-6-129,8 6-258,6-7 0,11 0 129,4-7 0,10 0 0,-6-3-129,1-2-129,-7-5-129,3 1-129,-5-3-129,-1 1 0,-10-2-516,-7-6-1548,-3 5-2451,-7-7-774,-8-14-129</inkml:trace>
  <inkml:trace contextRef="#ctx0" brushRef="#br1" timeOffset="338624.3682">17723 10600 3612,'2'-122'3999,"0"74"-1419,1 21-516,-2 3-258,-1 24-645,8 0-258,-1 16-129,-4 16-387,2 13-129,-2 10-129,2 15 0,-4 14 0,-1 11 0,0 14 0,-1 21-258,-7 15 258,-2 12 129,-4 23-129,-4 16 0,-6 14 0,-3 13 129,-5 15 0,-4 3 129,-3 9 0,2 17-129,-1 4 129,7 12 0,0 14-129,10 14-129,5 7 0,7 10-258,2 0 129,3-12-258,1-14 129,-2-18-258,1-35 258,-1-28-129,-2-43 0,1-35 0,2-39 0,-2-31-129,6-35-129,0-38-258,6-14-387,-2-47-1161,6-11-1935,1-23-129,-1-18 258</inkml:trace>
  <inkml:trace contextRef="#ctx0" brushRef="#br1" timeOffset="339088.3947">17508 14089 1032,'6'-388'3225,"-5"204"-258,1 2-1032,-2-3-258,3-1-516,0-11 129,7 0-258,-4-7-129,6 3-129,2-5 129,0 11-258,1-1-129,1 17-129,-1 9-129,-3 16 0,0 15-129,-3 24 0,-6 24-129,-3 17 0,0 25 129,-7 23-129,-6 26 129,1 30-129,-5 34 129,1 27 0,-1 31 0,2 35-129,-1 39 129,1 34 0,1 30-129,-2 22 129,-2 22 0,1 19 258,-4 12-129,2 9 0,-3-3 0,2 0 387,-4-16-258,9-8-129,-1-17 0,3-12-129,2-29-129,3-12-129,5-20-645,-1-33-2709,4 2-1290,-1-27-129,0-26-774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27:58.2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3838 5174 1806,'-16'-21'3225,"6"6"-774,10 15-774,0-11-387,0 11-258,10-6-129,1 1-129,9 5-129,5 0-387,9 0 129,4 0-258,10 5 0,9 1-258,8-4-129,9 3 129,9-3 0,9-2 0,10 0 129,13-4 129,7-4 0,8 0 0,12 1 129,11 0 0,11 5 129,6-3-258,5 5 129,7-7-258,2 4 129,1-3-129,-5 0-387,-3-1-3096,-8 4-903,-18-11-387</inkml:trace>
  <inkml:trace contextRef="#ctx0" brushRef="#br0" timeOffset="12672.7248">18168 6203 1548,'-41'-3'4515,"21"3"516,1 0-387,9 0-2322,-6-1-645,16 1-516,0 0-387,5 0 0,18 0-387,17 0-129,13 0 0,13 0-129,8-4 0,6 0 0,1-3 0,-1 1-129,-10 2 129,-8-1-129,-17 0-129,-10 0 129,-10 5-258,-13 0-645,2 7-3096,-14-7-903,-11 18-387,-4-7-516</inkml:trace>
  <inkml:trace contextRef="#ctx0" brushRef="#br0" timeOffset="15108.8642">19247 6242 2709,'-54'-34'4902,"33"22"0,1-2-258,10 10-2580,-2-10-645,12 14-129,19-11-387,15 8-258,12-5-129,17 2-258,13-2 258,11 1-258,5-1 0,1-1-258,-4 4 129,-8 2-129,-11 3-129,-16 3 0,-13 3-129,-12 2-258,-10 11-774,-19-19-2838,2 27-774,-7-15-516,-11 3-129</inkml:trace>
  <inkml:trace contextRef="#ctx0" brushRef="#br0" timeOffset="17323.9909">20203 6399 7224,'-36'0'5160,"27"0"0,9 0-387,7-10-3612,27 5 0,6-7-516,15 3 129,7-9-387,13 2 129,5-3-387,1 1-129,-2 3-129,-6-6-645,2 16-3225,-20 0-1032,-9 5-387,-19 0-774</inkml:trace>
  <inkml:trace contextRef="#ctx0" brushRef="#br0" timeOffset="45624.6096">8812 7356 1677,'-12'-3'1935,"2"-3"129,10 6 0,-13-7 129,13 7-258,-11-8-387,11 8-129,0 0-258,0 0-387,0-17-129,0 17-258,7-7 0,2 5 129,-1-7-129,3 6-129,0-4 0,4 5 0,-4-1 0,5 2-129,0-2 0,8 3 0,0 0 0,3 0 0,5 0-129,4 0 0,8 0 0,3-1 0,7-3 0,2 1 0,7-2 0,9 0 0,3-2 0,7 0 129,2-1-129,6 1 0,7 0 129,5 0 0,4 1-129,2-1 0,3 2 0,5 1 129,2-4-129,2 2 0,1-2-258,3 0 258,2-3-129,2 2 129,2-2-258,2 4 387,4 0-387,2 4 258,1 0 0,2 3 0,-4 0 129,-3 6-258,-6 0 387,-7 2-387,-9 3 387,-14-4-258,-12 2 258,-15-4-258,-14-1 258,-14 0-129,-13-3 0,-8 2 387,-10-3-258,-2 0 0,-10 0 0,0 0 0,0 0-129,0 0 129,0 0-516,0 0 387,-5-10-387,5 10 387,-12-14-387,12 14 258,-15-20-258,7 7 258,1-5 129,0 1-258,-1 0 129,2 0-129,0 4 0,-4-5-1935,10 18-2451,-13-24-1032,2 13-129</inkml:trace>
  <inkml:trace contextRef="#ctx0" brushRef="#br0" timeOffset="46756.6743">15344 7303 1419,'-23'-6'4515,"14"6"-645,-5-7-1161,14 7-516,-12-5-258,12 5-645,0 0-129,0 0-516,10-4-129,2 4-258,4-2 129,7 2-129,5-1-129,5 1 0,6 0-129,10 0 129,6 0-129,7 4 129,6-1 129,9 2-129,4 1 0,9 0-129,3 2 0,5-5 0,9 0 129,3-1 0,11-2 0,3 0-129,12-5 129,11-4 0,13-1 0,7 1 0,11-2 0,3 4-129,5 0 129,3 0 0,-3 2 0,-4 3 0,-8 2 0,-8 0 0,-9-1-129,-8 5 129,-16 3 0,-7-5-129,-15 2 0,-13-1-129,-15-1 129,-16-1 0,-16-1 0,-19 0-774,-9 2-2967,-23-2-1161,-16 0-387,-16 0-516</inkml:trace>
  <inkml:trace contextRef="#ctx0" brushRef="#br0" timeOffset="91636.2413">1292 3321 1935,'-8'-19'1935,"8"19"-516,-7-15-387,7 15-129,0-12-129,0 12-258,0 0 258,0 0 129,0 0 0,0 0 0,0 20 129,-1-1-129,0 17 0,-3 1 0,4 18-129,-7 3-387,4 14 0,-3 4-129,4 8 0,-1 2-129,2 13 0,-1 1 0,2 8 258,-1 5-387,2 8 0,-1 6 0,0 9 129,-1 8-129,0 4 0,-2 6 0,0 7-129,4 2 129,-2 2 0,1-2 0,0 0-129,0 1 129,1 1-258,0-2 258,1-4-129,0 2 258,0-3-258,1-3 129,0-10 129,4-7-129,-3-9 258,7-18-129,-2-9-129,4-17-129,0-11 129,-1-13-387,-1-11 129,2-10 129,-6-11-258,1-6 129,-3-5 0,-1-7 0,-4-11 0,0 0 129,3-9 129,-3-15 0,0-7 129,1-18 129,1-13-129,3-14 129,-2-14-129,1-14 0,0-8 129,0-13-129,1-6-129,-4-5 129,2-10-129,-1-4-129,0-9 258,1-4-258,0-11 129,3-5 129,1-10 0,2-9 0,0-5 129,3-6 129,2-1 0,-1-5 0,1 3 129,-1 2-129,0 7 0,-3 2 0,1 11-129,-2 13 129,1 7-387,0 14-129,-3 9 0,3 18 0,-3 18-129,0 13 0,-1 16-129,0 15 258,-2 20-129,-1 10 258,1 18-129,-4 19 129,0 0 0,0 25 0,0 13 129,-4 20 129,-2 11 129,-3 20-129,1 15 0,-4 12 0,-2 11 258,-3 13-387,0 11 0,-2 7 0,-2 13 0,-3 11-129,-1 8 129,-2 10-129,-1 12 129,-2 2 0,5 10-129,-2 4-129,6 1 129,0-1 0,5-3 0,2-7-129,4-4 0,0-12 258,2-9-129,2-16 129,1-15 0,0-16-129,0-16 0,0-17 129,1-18-129,1-18 0,-1-18 0,1-17 0,1-16 0,2-26 129,-6-12-129,5-28 0,-2-19 129,3-29-129,0-23 0,0-26 0,4-22-129,1-17 129,1-17 0,3-16-129,-2-17 129,2-10-129,-1-13 0,-1-3 258,0-11 0,1-4-129,-5-1-129,0-1 129,1 1-129,-4 14-258,1 2-2064,6 22-1935,1 14-903,-1 13-258</inkml:trace>
  <inkml:trace contextRef="#ctx0" brushRef="#br1" timeOffset="102727.8757">3325 12112 903,'22'-25'3999,"6"-3"129,9-13-258,17-13-2193,13 4-258,8-9-387,13 1-516,3 0-129,8 3-258,6-2 0,3 2-258,0 2 129,0-3 0,6 0 0,3-1 0,-2-1 129,0-3 129,-10 10-258,-2 2-645,-5 11-2580,-10 9-645,-19 0-774,-8 9 129</inkml:trace>
  <inkml:trace contextRef="#ctx0" brushRef="#br1" timeOffset="103164.9007">5543 10926 4128,'-28'-32'4773,"15"32"-516,2 23-1419,-5 10-774,12 29-387,-7 15-645,8 26-258,-3 6 129,4 18-387,-3 5-516,1-13-1935,4-4-2193,6-20-645,9-32-387,8-27-258</inkml:trace>
  <inkml:trace contextRef="#ctx0" brushRef="#br1" timeOffset="103867.9409">5607 10699 774,'-39'0'4386,"24"0"0,1-1-129,1-4-1935,13 5-645,0 0-387,0 11-516,10-2-258,9 7-129,3 2-129,9 11 129,6-2-129,8 9 0,6 7 0,12 9 0,6 1 0,6 13 0,2 4 129,7 13-129,4 3 258,8 7-258,-2 1 258,3 3-129,-4 3-129,2 2 0,-2-4-258,1-2 0,0 6-903,-14-9-3354,-2-3-516,-12-4-387,-14-7-645</inkml:trace>
  <inkml:trace contextRef="#ctx0" brushRef="#br1" timeOffset="104459.9748">2499 13926 4644,'-9'-21'4515,"10"-13"-258,10-16-258,7-24-2322,15-5-645,7-25-516,14-13-129,4-14-258,10-2-129,2-4 0,1 1-258,1 10-1419,-5 5-2322,-10 10-129,-11 17-645,-13 21 0</inkml:trace>
  <inkml:trace contextRef="#ctx0" brushRef="#br1" timeOffset="104719.9896">3207 12363 9030,'37'100'5031,"-17"-25"-516,1 13-516,7 21-3354,2 8-258,7 8-258,4 3-258,0-3-774,12 5-3225,-3-6-258,3-8-387,-1-12-387</inkml:trace>
  <inkml:trace contextRef="#ctx0" brushRef="#br1" timeOffset="105264.0208">5144 13733 8514,'-18'-28'4773,"18"-4"-129,0-19-387,12-5-3354,4-19-645,13-12 0,7-17-258,11-5 0,2-6 0,6-4 0,3 4-258,0-1 258,2 13-516,-10 4-2193,-2 18-1677,-9 14-129,-10 11-645,-7 15 0</inkml:trace>
  <inkml:trace contextRef="#ctx0" brushRef="#br1" timeOffset="105532.0361">5689 12412 8127,'-22'77'5031,"20"-21"-387,2 7-129,15 26-3225,8 5-774,12 15 129,5 5-516,8 7 0,3-2-129,0-9-645,6 0-3225,-7-22-645,-1-12-387,-8-16-645</inkml:trace>
  <inkml:trace contextRef="#ctx0" brushRef="#br1" timeOffset="106027.0644">7364 13692 8901,'-17'-56'4902,"12"15"-258,5-10-387,0-14-3483,7-5-387,7-10-258,4-10 0,4-4-129,2-5 0,3-1-129,2 2 0,0 8-129,-1 3-645,6 19-2838,-11 10-774,-2 13-387,-7 11-387</inkml:trace>
  <inkml:trace contextRef="#ctx0" brushRef="#br1" timeOffset="106256.0775">7836 12525 10320,'99'126'5547,"-46"-46"-774,8 19 129,-1 5-4128,11 15-387,3 2-387,-1-2-387,7 13-3096,-10-18-1419,-2-12-258,-13-17-387</inkml:trace>
  <inkml:trace contextRef="#ctx0" brushRef="#br1" timeOffset="106884.1134">2191 14335 8256,'14'-73'4773,"-9"57"-129,-5 16-387,0 29-2709,-16 26-387,1 24-774,-7 16-258,-3 5-1290,6 16-2709,-3-10-645,4-6-387,0-23-516</inkml:trace>
  <inkml:trace contextRef="#ctx0" brushRef="#br1" timeOffset="107065.1238">2184 14614 9030,'51'-127'4902,"-28"94"-387,-7 27-516,1 37-2838,-8 19-645,3 20-387,-2 14-645,-1-6-903,10 7-2838,-7-15 0,3-15-516,0-22-258</inkml:trace>
  <inkml:trace contextRef="#ctx0" brushRef="#br1" timeOffset="107226.133">2489 14695 2451,'5'-169'4773,"-5"102"-258,3 21 0,-5 24-1548,9 49-903,-4 31-516,12 38-774,4 33-3354,5 9-1419,2 5-774,4-14-645,5-18-387</inkml:trace>
  <inkml:trace contextRef="#ctx0" brushRef="#br1" timeOffset="107891.171">8176 14410 9288,'-6'-25'5160,"-10"38"-258,7 36-516,-5 13-3741,7 20-129,-3 9-387,4 4-387,-1 0-516,-1-20-903,8-14-2838,0-25-258,0-18-258,0-18-387</inkml:trace>
  <inkml:trace contextRef="#ctx0" brushRef="#br1" timeOffset="108056.1805">8235 14412 8385,'7'75'5031,"-7"4"-387,0 10-129,0 14-3483,0-10-903,3-19-1161,11-16-3225,0-21-387,4-24-516,1-17-129</inkml:trace>
  <inkml:trace contextRef="#ctx0" brushRef="#br1" timeOffset="108209.1892">8467 14476 9804,'23'12'5031,"-10"33"-387,2 14-258,-3 6-3999,3-4-1806,7 1-2967,-2-13-258,2-19-774,-5-21 0</inkml:trace>
  <inkml:trace contextRef="#ctx0" brushRef="#br1" timeOffset="108356.1976">8732 14488 10836,'39'5'3096,"-8"32"-3096,2 5-516,2 16-4257</inkml:trace>
  <inkml:trace contextRef="#ctx0" brushRef="#br1" timeOffset="177468.1506">13793 12954 3354,'-3'-46'4773,"-1"29"-387,-4 5 129,-5 0-2580,13 12-645,-13-1-129,13 1-129,-9 17-129,8 15-387,-3 7-129,4 21 129,0 15-258,0 24 0,-2 13-129,1 17-129,0 3 129,-2 0-258,-1-5 129,1-9 0,-1-14 0,1-15 0,0-15 0,2-16 0,-2-10 0,3-12 0,0-10 0,-1-8 0,1-18 129,0 0-129,0 0 0,0-9 0,0-14 129,0-6-129,1-5 129,2-8-258,-2-9 129,2-9 129,0-11-129,-2-14 129,-1-9-129,0-12 0,0-11 0,0-7 129,0-6-129,0 0 0,0 10 129,2 13 0,-1 14 0,2 20 0,-3 22 129,2 27-129,-2 24 129,-2 32-129,-1 21 0,-1 27-129,-2 17 129,1 19 0,0 14-129,4 8 0,1 0 0,-1-6-129,2-8 129,3-14 0,-1-16 0,3-19-129,-1-19 129,1-18-129,-1-16 129,-5-22 0,13 0 0,-9-15-129,0-16 129,-3-10 0,-1-17-129,-4-13-129,2 4-1935,-12-12-2322,0 10-516,-7 11-516,-2 12-387</inkml:trace>
  <inkml:trace contextRef="#ctx0" brushRef="#br1" timeOffset="183115.4736">22945 4094 3096,'-6'-56'5031,"-1"30"-258,-3 6-129,-10-2-2322,9 19-645,-13 2-387,3 12-516,-6 15-387,1 12 0,1 10 129,3 9-129,6 6-387,10 0 258,6-5-129,9-7 0,11-9 0,8-12 129,10-16-129,4-12 0,2-14 129,0-15-258,-1-11 129,-2-8-129,-6-11 129,-10-7-129,-7-5-129,-10-3 0,-8 1 129,-14 6-129,-10 5 129,-10 7 0,-7 13-129,-4 12 258,0 20-129,-5 9 0,3 27 129,2 13-129,9 10 258,7 12-258,12 4 129,7 6-129,11-3 258,15-5 0,11-9-129,7-13 0,5-10-129,5-16 129,-1-13 0,3-9 0,-6-20 0,-3-13-129,-3-10 0,-5-6 0,-9-13-129,-7-4 0,-8 0 129,-7 4-129,-18 5 129,-7 17 0,-11 12-129,-8 18 129,-5 15 0,-1 26 129,1 17 0,3 11-129,11 17 129,11 3 0,13 1-129,11 0 129,10-6 129,11-9-129,7-9-129,9-12 129,2-14-129,2-17 129,-2-9 0,-3-21-129,-7-14 129,-3-15-129,-6-8 0,-10-6 129,-8-4-258,-13 0 129,-9 11-129,-9 11 0,-4 19 0,-7 21 0,-3 13 129,-3 24-129,8 23 129,6 14 0,11 12 129,10 3-129,12-5 129,10-8 129,16-10-258,11-13 258,3-21-129,8-18 0,-1-10-129,-2-22 129,-5-11 129,-5-14-258,-12-9 0,-9-7 0,-12-2 0,-9 7-129,-13 6 258,-10 7-258,-7 19 0,-6 19 129,-4 16-129,5 23 129,7 18-129,11 13 0,8 3 0,13 1 258,9-9-129,18-9 129,10-12-129,7-16 129,2-17-129,1-10 129,-5-18 0,-3-4-258,-9-6 129,-8-4 129,-12-2-129,-9 0 0,-15 8 129,-6 3-129,-10 14 0,-2 13 0,-3 7-129,3 18 129,5 13-129,7 10 129,10 3-258,12 1 258,7-6 0,14-12-129,8-12 258,4-12-129,4-10 129,-3-14-129,0-8 129,-5-4-129,-9-6 0,-7-4 0,-10 3 0,-2 0 0,-14 8 0,-4 5 129,-8 13-129,-3 7 0,1 6 0,0 15 0,5 11 0,5 6-387,14 13-1290,-10-17-1548,15 10-2322,-7-5-387,4 1-516,2 1-258</inkml:trace>
  <inkml:trace contextRef="#ctx0" brushRef="#br1" timeOffset="183783.5118">22674 4671 3612,'11'-33'4902,"-11"33"-258,-10 21-129,-14 15-2709,2 32-1032,-12 22-129,-4 24 0,-14 18 129,-3 20-129,-11 9-258,-2 11 129,-7-7-258,0-3 258,1-14-129,1-11-129,3-16-129,8-15 0,9-24 129,9-16-129,10-13 0,11-18-129,8-15-258,6-20-129,9 0-1032,0-17-2709,8-9-903,1-10 0,3-6-645</inkml:trace>
  <inkml:trace contextRef="#ctx0" brushRef="#br1" timeOffset="184235.5377">22799 4833 4257,'0'0'5031,"4"41"-129,-4 20-258,-5 18-2838,5 31-516,-12 18-387,9 20-258,-6 5-129,4 3 129,0-8-387,4-9 129,-6-19 0,7-9-129,0-24 0,0-13 0,0-16-258,0-18 129,-3-6 0,2-15-258,1-19-129,0 0-129,7 2-1161,-7-23-2451,5-8-774,-1-8-516,-1-6-129</inkml:trace>
  <inkml:trace contextRef="#ctx0" brushRef="#br1" timeOffset="184639.5608">22850 4821 1677,'4'-16'4644,"6"16"387,0 27-258,-10 13-2193,22 35-774,-7 12-129,10 29-387,-5 15-387,11 21 129,-6 1-516,8 6-129,-3-9 0,0-9-129,-2-18 0,-1-12 0,-2-21-129,-6-18 0,-2-16 129,-2-15-258,-4-7-129,-4-15 129,-3-8-129,-4-11 0,0 0-258,0 0-129,6-10-903,-10-16-2322,4-2-1161,-4-5-516,1-6-258</inkml:trace>
  <inkml:trace contextRef="#ctx0" brushRef="#br1" timeOffset="185043.5839">22977 4759 3096,'13'-23'5160,"9"30"-258,1 18 0,16 26-2838,-2 14-645,30 30-129,-1 13-258,13 19-258,7 8-387,9 5 0,1-7-258,3-1 0,-10-17 129,-5-9-129,-5-19-129,-4-14 258,-16-19-129,-4-11 0,-13-12 129,-8-12-129,-7-4-258,-14-15-516,0 7-2709,-13-7-1806,-23-7-129,-12-1-645,-7 1 0</inkml:trace>
  <inkml:trace contextRef="#ctx0" brushRef="#br1" timeOffset="185795.6269">21643 6993 1419,'-32'-28'4644,"17"8"516,-1-5-645,5 2-1290,-3-17-1419,14 10-387,0-11-516,11 5-258,1-3-129,12 10 0,7 2-129,7 15-129,2 9 129,3 12-129,2 19-129,-3 18 0,-1 17 0,-7 10 0,-8 9-129,-11 8 129,-8-1 0,-7-5-129,-10-1 0,-7-10 0,-11-16 129,-6-11-129,-8-14 0,-4-20 0,-1-11-129,1-9 129,0-25 129,6-12-258,3-10 0,6-15 129,8-6-129,8 0 0,11 1-129,5 2-387,12 19-2322,2-3-1806,12 15-129,6 7-645,11 14-258</inkml:trace>
  <inkml:trace contextRef="#ctx0" brushRef="#br1" timeOffset="186418.6625">22540 7090 7224,'-31'-62'5031,"18"28"-258,4-7-387,10 5-2967,3-6-645,15 7-387,8 3 0,8 8 0,6 4 0,8 17-129,-2 5 0,2 18-129,-4 14-129,-5 14 258,-7 11 0,-5 9-129,-10 4-129,-10 3 0,-9 1 129,-4-6-129,-12-7 129,-6-8 0,-6-12-258,-8-14 129,-2-12 0,-2-14 0,1-14 0,2-15 129,3-11-129,4-12-129,7-9 0,7-7 0,8-2-258,4 0-516,15 13-2838,1-2-1032,10 15-645,8 5-258</inkml:trace>
  <inkml:trace contextRef="#ctx0" brushRef="#br1" timeOffset="187011.6965">23277 7196 6321,'-32'-38'5160,"17"6"-129,5 2-516,-1-12-2838,11 9-774,5-9-258,11 6-129,5-3-129,11 10 129,1 7-258,7 13 129,-1 9-129,3 12 0,-3 18 129,1 11-129,-12 14-258,-2 6 129,-7 4 0,-6 2-129,-12-3 129,-2-1-129,-9-11 129,-11-7 0,-3-5-129,-7-9 0,-1-9 129,-8-12-129,5-10-129,-1-10 129,4-14 0,3-12-129,4-13 129,2-7-129,6-13-129,6-1-129,12 11-1677,-2-8-2451,12 15-516,6 5-516,13 11-516</inkml:trace>
  <inkml:trace contextRef="#ctx0" brushRef="#br1" timeOffset="187635.7322">24226 7071 8127,'-34'-51'5160,"17"13"0,7-6-387,1-13-3225,10 8-903,17-6 0,14 8-258,11 5 0,2 14-129,0 17-129,20 12 387,-7 25-258,-9 16 129,3 14-129,-14 6 0,-6 11 0,-12 0-129,4-3 129,-24-1-387,-1-2 129,-9-6-129,-17 1-129,-2-7 0,-11-8 0,5-5 0,-6-7 0,-2-12 129,-7-9 129,5-13-129,-1-9 387,2-20 0,3-11-129,-3-11-129,-1-10-129,7-10 0,11-1-516,6-9-1161,21 19-2580,0-1-903,15 16-516,9 4-387</inkml:trace>
  <inkml:trace contextRef="#ctx0" brushRef="#br1" timeOffset="188891.804">21271 8131 7224,'-20'-2'5160,"9"3"-129,11-1-387,-10 11-2967,14 1-645,8-8-516,10-2-258,5 0-258,1-3-1419,10 1-3225,-8-1-258,1 0-387,-8 1-516</inkml:trace>
  <inkml:trace contextRef="#ctx0" brushRef="#br1" timeOffset="189430.8348">21627 7969 9288,'-11'-15'5160,"11"15"-129,10-1-516,-1-2-3741,9 3-516,0-1 0,-1 0 0,-4-2-129,-1 0 0,-2-2-129,-10 5 129,0 0-129,3-12 129,-9 12-129,-9 0 129,-5 10-129,-5 3 0,-5 3 0,-2 6 0,5 2-129,3 5 129,7 0-129,10 0 0,7-1 129,15 0 0,8 2 0,4 1 0,4 0 0,-2 3 0,-2 0 0,-6 2 0,-4-2 0,-7 2 129,-4 1-129,-6-6 129,-6-2 0,-4-2 0,-7-8 129,-1 1 0,-2-11-129,-1-6 129,0-3-129,3-1-258,2-4-129,-1-14-1806,17 19-2322,-12-12-903,12 12-129,0 0-903</inkml:trace>
  <inkml:trace contextRef="#ctx0" brushRef="#br1" timeOffset="190330.8863">22607 8106 6450,'-11'-41'5289,"11"25"-387,4-5-387,12 16-3096,-1-3-645,8 8-258,-2 5 0,1 17 0,-7-3-258,-1 9 0,-7 3 0,-7 0-129,-4 1 0,-9 0 0,-4-4 0,1-1 0,0-3-129,1 0 129,6-2-258,8-2 129,1-2 0,7 2 0,7 1-129,1 1 129,2-2 0,0 4 0,-6-2 0,-4 5 0,-5-4 129,-4 3 0,-13-6 129,-5-1 0,-8-4 0,-3 0-129,-3-8 129,3-5 0,7-2-387,3-21-2064,21 21-2322,-15-29-774,14 14-645,1 15-516</inkml:trace>
  <inkml:trace contextRef="#ctx0" brushRef="#br1" timeOffset="191754.9678">23432 8344 4644,'1'-84'5289,"-1"50"-516,-5 7 0,5 27-2580,-16 0-645,12 26-516,-9 11-129,6 16-258,2 2-387,5 8 0,0-3 0,10-8-129,2-21 0,9-9 0,1-17 0,1-5 0,1-19 0,0-10 0,-7-11 0,1-5 0,-8-5 0,-5-1-129,-5 2 129,-9 0 0,-11 4-129,-3 9 0,-1 11 0,-1 8-387,7 23-2322,-6 3-2451,11 11-129,5 8-645,8 10-387</inkml:trace>
  <inkml:trace contextRef="#ctx0" brushRef="#br1" timeOffset="192503.0105">24350 8424 6966,'-14'3'5418,"14"-3"-258,-14-12-258,13 2-3096,-5-12-903,6 0-516,9-7 0,4 0-258,7-9 129,-5 1-129,10-6-129,-10 5 0,-2 5 0,-1 5 0,-5 7 0,-1 11 0,-6 10 0,14 14 0,-15 17 0,1 8 129,0-39 258,15 97-387,-8-47 258,1 3-258,-5-7-129,-3-46-129,19 76-1548,-19-76-2580,0 0-645,0 0-387,35 53-387</inkml:trace>
  <inkml:trace contextRef="#ctx0" brushRef="#br1" timeOffset="192759.0252">24657 8069 6321,'45'-80'5547,"-45"80"-387,48-44-129,-48 44-2322,0 0-1032,48 32-645,-48-32-258,20 81-258,-16-26-129,3 2-129,-7 1-129,0 0 0,-4-2-258,-2-5-129,6-51-387,-11 93-774,11-93-2838,10 50-1032,-10-50-258,0 0-516</inkml:trace>
  <inkml:trace contextRef="#ctx0" brushRef="#br1" timeOffset="192929.0349">24744 8373 9546,'0'0'5289,"0"0"-258,36-41-645,-36 41-5676,74-12-3096,-37 7-774,-37 5-516,45-2-258</inkml:trace>
  <inkml:trace contextRef="#ctx0" brushRef="#br1" timeOffset="197059.2712">23195 3583 1548,'-15'5'2322,"6"-1"-387,9-4-258,0 0-129,5-17-387,9 8 0,3-20 387,14 4-129,-2-24 0,16-1-258,2-25 0,21 0-129,10-21-387,14-4-258,4-10 0,17-3-387,7 2 0,1 6-258,-7 3 258,-3 6-774,-7 14-3225,-15 19-774,-24 12-774,-26 18 388</inkml:trace>
  <inkml:trace contextRef="#ctx0" brushRef="#br1" timeOffset="202867.6034">22963 3319 1806,'-57'-48'2838,"20"26"-1935,0 15-129,-5-1 258,5 8-129,-9 12 0,-2 17 0,-4 17 129,2 22-129,2 14 0,3 22-516,1 16 129,7 16-387,8 13 129,13 5 0,10-1 387,15 0-258,20-14-258,17-9 258,13-13-129,14-20 258,8-23-129,13-21-129,4-32-129,1-21 258,-8-25 129,1-26 0,-13-28 0,1-14 0,-13-25 0,-8-5 129,-15-14-387,-10-3 0,-15-5 129,-15 1-129,-14 1-129,-24 7-129,-23 8 0,-23 17 0,-19 9 129,-18 18 0,-12 26-645,-8 16-2451,9 30-1806,8 14-129,14 20-645</inkml:trace>
  <inkml:trace contextRef="#ctx0" brushRef="#br1" timeOffset="210391.0337">13743 15117 3999,'-8'-146'4386,"5"79"-516,-2 0-645,5 22-903,-3 0-387,3 34-516,-7 14 0,4 41-516,-4 27-129,2 30-129,-5 27-258,3 23-129,0 22 0,3 7-129,3-9-129,1 0 0,1-14 0,5-20-258,4-26 258,-1-14-129,1-30 129,-2-16-129,0-10 129,-1-19-129,-7-22 129,0 0 0,10 0 129,-10-17 0,-1-12-129,-2-13 129,-5-15 0,1-20 0,-3-18 0,0-21 129,1-19-129,1-22 0,4-14 0,0 3 0,5-2-129,-1 16 0,3 24-129,0 18-516,10 42-2967,-8 23-1419,-3 23-387,-2 24-258</inkml:trace>
  <inkml:trace contextRef="#ctx0" brushRef="#br1" timeOffset="213943.2369">21669 3667 5805,'-5'17'5160,"5"-29"-387,7-22-258,-1-22-3483,10-2-258,2-17-258,4-2 258,-1-6-774,0 7 258,-1 5-258,-3 14 258,-5 11-258,-2 22 774,-10 24-645,7 12 258,-7 30 0,4 20 0,-1 20-129,5 10 0,2 5-129,1-2-516,4-10 258,1-14-516,0-8 0,-3-33-1548,4-9-2580,-7-17-516,0-4 0,-6-19-516</inkml:trace>
  <inkml:trace contextRef="#ctx0" brushRef="#br1" timeOffset="214235.2536">21992 3050 3870,'7'-48'5160,"3"38"-258,-2 4-258,5 12-2580,-2 3-1032,10 11 0,-2 8-258,8 10-129,-3 5 258,0 11-387,-2 5 0,-1 7-258,-5 1 0,-5 3-516,-4-6 387,-3-3-129,-3-6-258,-1-9 0,2-5-258,-2-16-516,4 8-1806,-4-33-2064,0 13-387,0-13-516,2-9 259</inkml:trace>
  <inkml:trace contextRef="#ctx0" brushRef="#br1" timeOffset="214440.2653">22101 3522 7998,'-9'-10'5160,"5"-17"129,4 27-645,13-26-3612,8 10-516,3-3-129,4-2-258,4 5-258,-2-4-1161,9 12-2838,-13-4-903,0 10-387,-9-1-387</inkml:trace>
  <inkml:trace contextRef="#ctx0" brushRef="#br1" timeOffset="214911.2922">21499 3139 4257,'-76'-108'5031,"58"37"-258,18-1-258,8-8-3483,30 10-129,15-1 0,21 13-258,12 5 0,14 19-258,8 20 129,6 19-129,-1 29-258,4 26 0,-12 20 0,-10 19 387,-16 22-516,-14 7 0,-23 12-129,-21-3 129,-23-7-129,-27-9 129,-21-7 129,-20-14-645,-17-17 903,-17-13-258,-12-21 0,-2-20 0,-3-24-129,4-18-129,7-32 0,8-35 129,20-33-387,23-36 129,23-27-129,27-18 129,21-4 0,31 0 129,34 8-774,20 5-1935,34 32-2064,15 28 0,15 37-516</inkml:trace>
  <inkml:trace contextRef="#ctx0" brushRef="#br1" timeOffset="219311.5439">21658 4020 1935,'-60'0'4902,"37"-13"-387,5-14 0,15-24-2451,10-7-1032,15-25-516,23-12 129,15-15-258,16-13 0,7-11-129,10-1 0,-3 6-258,-5 13-516,-5 29-1032,-22 8-2709,-17 18-645,-23 14-129,-17 23 387</inkml:trace>
  <inkml:trace contextRef="#ctx0" brushRef="#br1" timeOffset="219543.5572">21620 2596 2709,'-52'-16'4515,"41"17"258,11 17-516,14 38-2838,6 8 0,16 42 0,5 18-387,14 33 0,3 10-258,8 13-516,0-5-258,-1-25-2064,1-7-2451,-4-36-774,1-29-387,-5-31 258</inkml:trace>
  <inkml:trace contextRef="#ctx0" brushRef="#br1" timeOffset="219936.5797">23669 3995 4644,'12'-3'5805,"6"3"-516,-3-4-258,11 4-2064,-2-1-2838,12 1-129,0 0-129,-2-6-774,5 6-3354,-13 0-774,-3 3-516,-10 0-129</inkml:trace>
  <inkml:trace contextRef="#ctx0" brushRef="#br1" timeOffset="220354.6036">24127 3782 3483,'58'-44'5031,"-20"23"-129,-1-1-387,-5 11-2967,-8-11-516,3 9-258,-6-5-129,-4 11-129,-17 7-258,-3-12 129,-18 12-129,-10 5-129,0 6 0,-4 7 0,4 6-129,-1 5 129,11 3-129,6 3-129,14 1 258,5 4-129,10-2 129,8 0-129,-2-3 0,7 0 0,7-2 129,1-1 129,-4-2 0,-1 0 0,-2-5-129,-14 0 129,1-3 0,-12-3-129,-13-5 129,-11-3-258,-3 2-258,-15-13-1935,2 4-2580,-3-3-387,-10 2-258,5-3-903</inkml:trace>
  <inkml:trace contextRef="#ctx0" brushRef="#br1" timeOffset="220834.631">23566 3517 903,'92'-115'4644,"-27"73"129,14 10 258,14 6-2838,20 24-387,-8 2-774,9 25 129,-8 10-129,1 19-258,-13 12 0,-9 14-516,-14 10 129,-19 9 0,-12 4-129,-9 5-129,-26-5-129,-8-3 129,-10-13 0,-19-5 258,-17-9-645,-1-12 258,-15-13-129,-13-10 0,0-15 129,-15-11-258,-12-12 0,0-13 0,-9-17 387,-3-12-129,4-14 0,9-12 129,7-14-258,19-16 129,18-12 129,25-18-258,27-5-129,30-3-129,40 8-258,26-8-516,41 29-2451,16 8-1806,-1 29-387,-1 29-129</inkml:trace>
  <inkml:trace contextRef="#ctx0" brushRef="#br1" timeOffset="232315.2877">13836 17329 645,'-10'-5'4515,"7"-10"129,-2-1-387,-3-16-2064,8-2-516,-3-15-258,3-6-516,0-9 0,3 7-387,-3-13 129,5 0-387,-1 7 129,0 5-258,0 9 0,2 19 129,-2 12 0,-4 18 0,5 31 0,-2 31 258,-3 15-258,3 21 129,-3 19-258,3 13 129,-2 15-258,0-8 387,-1-20 0,2-17-516,-2-16 387,1-26 0,4-31-129,-1-32 0,2-39 0,4-19-258,1-16 129,-3-13 258,0-16-387,-3-4 0,-4-4 129,-1 9-129,-7 8 258,-7 16-258,-1 20 0,-4 15-129,1 34-516,-6 14-2709,12 33-1677,0 24-387,6 20-516</inkml:trace>
  <inkml:trace contextRef="#ctx0" brushRef="#br1" timeOffset="233699.3668">13989 18340 129,'-18'-75'4773,"18"75"258,0-90-903,-6 32-1032,7 10-645,-3 16-645,2-8-903,-1 20 0,1 20-258,0 0-129,0 0 129,-6 96-387,3-21-129,0-1 0,-1 22 387,2-11-258,1 2-258,-2-12 129,1 7-129,1-32 0,1-50 0,-2 66 129,2-66-258,0 0 258,0 0 0,0 0 0,0 0 0,8-91-129,-3 5 258,3-10-129,-1-13 0,1-15 0,-2 21 0,0 7-258,-5 25-258,-1 20 129,-1 27-774,1 24-3741,-11 55-516,11-55-258,-26 87-645</inkml:trace>
  <inkml:trace contextRef="#ctx0" brushRef="#br1" timeOffset="234675.4227">22856 2418 3225,'-9'-38'5418,"2"20"-258,7 18-129,-14-11-2709,15 24-129,-1 10-1161,11 17-387,-2 8-258,5 11-258,2 9 129,6 4-258,0-6 0,4-6-258,-2-6 258,4-12 0,-3-11 258,-1-13 0,-1-17-129,-4-13 129,0-27 0,2-22 0,3-28 0,14-32 129,10-34-258,17-43-258,23-13-2064,6-14-2967,15 10-516,6 5-387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32:02.29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 14113 11094,'-143'21'5418,"84"-4"-516,16-4 129,43-13-3999,0 0-129,38 48-516,30-44-129,23-4 129,16 0-129,15-7-258,5-2 0,5-7-258,-3 0-258,-9-2-129,-7 10-2064,-24-9-2193,-7 2-129,-19-2-258,-12 3-258</inkml:trace>
  <inkml:trace contextRef="#ctx0" brushRef="#br0" timeOffset="292.0167">1646 13766 11868,'-6'13'5160,"23"1"-516,22 8-129,14-5-3741,16 5-258,12-5-387,9 0 0,-1-2 0,0 6 0,-10 1 0,-21 14-258,-25 8 129,-19 11 0,-28 8 129,-26 9-129,-28 14-129,-18-3-1806,-11 15-2967,-11 2 0,-1 3-387,-4 8-645</inkml:trace>
  <inkml:trace contextRef="#ctx0" brushRef="#br1" timeOffset="10568.6045">1226 9238 1,'-10'0'3869,"13"-17"-128,17 2 129,16-3-2064,11 6-516,19-4-129,6 3-129,20-3-387,6 4-129,9-1-258,2 6 0,5-2-516,3 4 258,-1 1 0,0 1 0,-13 2 0,-7 1-129,-15 0 0,-9 0 129,-17 0 0,-14 3-129,-13-1 0,-10 1-645,-7 4-3096,-7 5-258,-4-12-387,-13 24 130</inkml:trace>
  <inkml:trace contextRef="#ctx0" brushRef="#br1" timeOffset="11335.6484">1422 4661 774,'28'-23'3999,"17"10"387,33 1-516,19 7-2322,22-5-387,20 10-258,15 0-387,12 1-645,7 5 129,6 2-387,-6 6-903,-8 1-3096,-13-5 129,-9 6-645</inkml:trace>
  <inkml:trace contextRef="#ctx0" brushRef="#br1" timeOffset="13931.7969">4502 6900 2451,'16'-88'3999,"-11"76"258,0 25-2451,-8 24-258,1 30-258,-7 12-387,5 21 129,-4 4-258,4 10-129,-4-6-258,5-6-258,1-5-258,-2-15-1161,4-8-2193,0-15-774,-4-16-516,-1-14 258</inkml:trace>
  <inkml:trace contextRef="#ctx0" brushRef="#br1" timeOffset="14239.8145">4336 7735 129,'-28'-28'4257,"18"28"258,0 8-258,6 8-2064,4 14-516,0 1-774,14 5-258,-2-6-129,9 2-129,2-8 129,3-5-258,1-12 129,2-7 0,0-5-258,2-11 258,-4-11-258,3-6 258,1-11-387,0-2 0,8 4-1806,-6-8-2580,-2 8-516,-8 15-774,-11 13 388</inkml:trace>
  <inkml:trace contextRef="#ctx0" brushRef="#br1" timeOffset="15467.8847">3636 15119 2967,'44'18'4773,"-22"0"-258,1 3-129,-2 16-1935,-7 2-2064,3 10 0,-5 0 0,3 5-129,-5-5 0,4-3 129,-1-12 0,5-8 129,3-20-129,4-8 0,5-27-129,5-17 0,3-18 129,4-10-258,4 0-516,-6-3-3096,5 13-903,-6 12-516,-3 18-645</inkml:trace>
  <inkml:trace contextRef="#ctx0" brushRef="#br1" timeOffset="15879.9083">5689 15342 7224,'0'0'4773,"12"23"-129,-1-5-387,3 7-3741,0-4 129,7 5 0,-2-13-129,2-4 0,-1-11 0,3-16 129,-1-19-258,9-9 0,2-16-129,6-10 0,1-4-129,2-2-645,5 15-3870,-10 10-129,-3 13-1032,-7 14-129</inkml:trace>
  <inkml:trace contextRef="#ctx0" brushRef="#br1" timeOffset="16439.9403">8570 15015 7740,'-4'-43'5160,"4"43"-387,9-6-258,3 22-3870,0 10-129,4 14-129,2 0-258,0 5 0,-1-6 0,2-2 0,-2-16 0,4-10 387,2-14-258,7-19-129,4-14 258,9-11-258,5-7-258,0-17-2709,8 16-1806,-4-3-387,0 6-516,-3 9-387</inkml:trace>
  <inkml:trace contextRef="#ctx0" brushRef="#br1" timeOffset="16851.9639">11280 14976 8385,'-26'1'5031,"23"23"-516,3 12-129,10 14-3870,5 6-387,9 2 387,0-12-129,4-7 129,-3-24 129,8-13 0,-1-19-129,9-19 0,0-18-129,6-5-387,6 8-1161,0-10-3741,10 11 0,0 0-774,8 12-129</inkml:trace>
  <inkml:trace contextRef="#ctx0" brushRef="#br1" timeOffset="17280.9884">14179 15148 8901,'-8'3'5289,"8"18"-387,0 11-258,3-3-4257,7 9 129,5-5-129,4-5-129,2-18 129,4-8 0,3-16 0,6-16-129,5-20 129,4-9-129,6-11-258,4-7-516,12 12-3483,-13-2-1032,5 8-387,-3 6-516</inkml:trace>
  <inkml:trace contextRef="#ctx0" brushRef="#br1" timeOffset="17700.0124">16570 15077 5547,'-3'42'4902,"12"-16"-129,6-7-387,6 8-3612,-2-13 0,8 5 129,-7-19-129,5 0 0,-6-17 0,3-10 0,1-13-258,8-10 0,3-3-645,4-10-2193,16 14-2193,0-1-516,10 10-645,4 7-258</inkml:trace>
  <inkml:trace contextRef="#ctx0" brushRef="#br1" timeOffset="18100.0353">19496 15025 6063,'-23'99'5160,"9"-47"-258,6 5-645,3-11-3741,5 0 0,8-20 0,9-12-129,4-14 0,9-14 0,0-17 0,10-7 129,3-15-129,8-4 0,5 0-387,4 2-129,14 17-2838,-7-2-1677,5 12-516,-2 4-645,6 17-129</inkml:trace>
  <inkml:trace contextRef="#ctx0" brushRef="#br1" timeOffset="18500.0582">22000 15061 6708,'-17'5'5160,"16"24"-387,-3 9-387,3 8-3999,-2 9-258,3 6 0,3-4-129,1-4 387,2-14-258,3-13 258,4-16 0,7-11 0,5-25 129,15-15 0,7-14 129,14-8-387,9-3-258,10-9-2451,7 17-2322,-3 3-129,-5 10-903,-12 15-387</inkml:trace>
  <inkml:trace contextRef="#ctx0" brushRef="#br1" timeOffset="20000.144">4424 9097 1,'18'-48'3998,"-3"9"388,8-7 0,5 3-2064,-3-13-645,9 10-258,-5-8-516,3 13 0,-10 2-387,3 8 129,-7 6-516,-4 8 129,-4 4-129,-10 13 129,12-5-129,-12 5-129,8 7 129,-6 10-129,-1 5 387,-1 7-258,0 12 258,-1 5-387,-3 8 387,-2 10-387,6-1 258,0 2-129,0-2-258,6-6-129,4-4-258,-2-17-903,10 5-645,-9-15-2322,5-8-387,-6-7-387,-8-11 516</inkml:trace>
  <inkml:trace contextRef="#ctx0" brushRef="#br1" timeOffset="20189.1548">4677 9350 2193,'-43'0'4773,"27"-1"387,3-3-516,13 4-1677,0 0-774,5 11-774,14-10-516,18 4-129,10-5-516,10-2-903,18-1-3741,-2-4-516,8-4-516,-2 3-645</inkml:trace>
  <inkml:trace contextRef="#ctx0" brushRef="#br1" timeOffset="23420.3396">5777 9249 1677,'-14'-41'4644,"14"29"129,0 12-258,14-3-2709,6 16-258,0 6-774,9 7 0,-2-4-129,5-3-129,-4-16 129,6-6-129,-2-34 129,7-14-258,-2-17 129,5-12-129,5-12-516,-1-7-3354,8 10-1161,2 3-903,-2 20-387</inkml:trace>
  <inkml:trace contextRef="#ctx0" brushRef="#br1" timeOffset="24616.408">13500 9254 774,'26'-15'4128,"-11"15"129,-3 7-1548,-1 4-774,7 13-387,-7 0-645,7 9 258,-5-9-387,3 3 129,-4-10-387,3-7 258,-3-10-258,9-13-129,-4-18 0,7-12 0,3-16 0,6-8-258,7-8-129,2-4-903,12 8-3096,-7-1-516,3 11-516,-8 10-387</inkml:trace>
  <inkml:trace contextRef="#ctx0" brushRef="#br1" timeOffset="25037.4321">12044 9061 4644,'-10'0'4902,"4"-8"-258,10-4-129,6-10-3225,19 8-645,4-3-387,7 3-516,8 13-1806,-1-8-2322,2 3-258,-4 4-516</inkml:trace>
  <inkml:trace contextRef="#ctx0" brushRef="#br1" timeOffset="25404.4531">12452 8707 3870,'25'-33'5031,"0"15"-516,5 2 0,0-7-3225,8 21-387,-8 2-129,-1 13-645,-9 8 258,-8 12-258,-7 9 258,-5 10-258,-6 3 0,-5 3-129,-4-3 0,2-2 129,3-6-129,6-9 129,5-9-129,14-7 129,11-8 0,9-1-129,13 4-2193,0-5-2322,1 5-516,-9 14-645,-19 13 388</inkml:trace>
  <inkml:trace contextRef="#ctx0" brushRef="#br1" timeOffset="26824.5343">18955 8315 1548,'-9'-5'4257,"10"18"258,8 5-387,10 10-2322,0-7-387,14 13-129,-6-11-516,7 2-129,-2-9-129,2-4-129,-3-12 0,1-1 129,1-25-258,7-16 0,9-19 0,10-11-129,10-18-516,7-12-2967,16-13-1161,10-11-387,3-14-774</inkml:trace>
  <inkml:trace contextRef="#ctx0" brushRef="#br1" timeOffset="28085.6064">17578 9377 9159,'15'-33'5160,"3"13"-387,10 1-258,1-1-3999,10 5-258,3 3-516,-2-6-2580,1 16-1419,-7-1-774,-6 5-129,-5 7-258</inkml:trace>
  <inkml:trace contextRef="#ctx0" brushRef="#br1" timeOffset="28360.6222">18020 9399 9288,'4'-31'5031,"9"-1"-258,2-14-387,12-2-3612,0-9-129,10 6-516,-3-2 129,-2 8-129,-4 13 0,-4 21 0,-6 17 0,-8 26 0,-6 23-129,-4 14-258,0 22-2322,-7-3-1806,4 6-774,-1-9-129,1-2-645</inkml:trace>
  <inkml:trace contextRef="#ctx0" brushRef="#br1" timeOffset="31764.8169">12305 4796 5031,'-11'-4'5160,"10"-15"-129,3-8-387,6-19-3741,13 3 0,6-18-387,8-7-129,5-8-258,2 5 129,-2 1 0,-3 6-258,-7 13 129,-8 18-129,-12 22 129,-6 22 0,-5 28 0,-7 23 129,-1 12-258,4 10 129,4 4-129,1-5-129,6-5 0,8-15-516,9-7-1419,-6-20-2451,1-7-645,-9-17-387,0 1 258</inkml:trace>
  <inkml:trace contextRef="#ctx0" brushRef="#br1" timeOffset="31941.827">12452 4939 5547,'-10'0'5289,"30"-23"-258,11 9-387,5-13-3225,14 13-903,3 3-258,1 0-1677,6 11-2838,-8 0-516,2-1-645,-4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33:18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8621 10672 129,'-67'0'3870,"37"-4"258,7-1-1290,9-1-903,3-6-645,11 12-645,0-21 0,11 9-387,5-3-129,5 3 0,1-3 0,5 4-129,0-1 0,-1 7 0,-3-1 0,0 2-129,-4 4 129,1 0-129,-3 0 258,1 7 0,5-3 0,9 2 387,12-4-129,10 1 0,14-3 129,21-3 129,18-6-129,14-4 0,16-6-258,13-1 0,7-5 0,9 1-129,3 1 0,1 3-258,-6 3 0,-9 1-387,-7 11-516,-19-3-1935,-15 5-1548,-12 3 0,-25-1-516</inkml:trace>
  <inkml:trace contextRef="#ctx0" brushRef="#br0" timeOffset="6695.3829">9514 11692 2967,'-86'11'4515,"40"-6"-258,-5 0-1161,10 9-774,-5-8-645,13 7-645,0-8-258,11 6-129,3-8 0,19-3-129,-7 13-129,15-6 0,12-3 0,12 4-129,14-1 0,19 1 0,12-2 129,14 2-258,15-8 129,10 0-129,7-3 129,5-5-258,1-9 129,-6 4-129,-3-4 0,-8-1 129,-13 5-258,-10 5 129,-13 1-129,-14 7 258,-10 0 0,-13 10-129,-9 5 129,-11 3-258,-6 4 0,-5-4-645,0 9-3354,-8-8-774,-5-1-516,-5-6-258</inkml:trace>
  <inkml:trace contextRef="#ctx0" brushRef="#br0" timeOffset="14095.8062">7566 13199 774,'14'-11'3999,"9"11"258,7 0-1290,9-9-516,15 9 0,3-10-645,17 5-387,1-12-387,18 4 0,1-8-387,6 2-258,2-3 0,4 2-387,-1-2 129,0 1-387,0 9-387,-15-5-3096,-1 5-903,-9 3-516,-14-1-129</inkml:trace>
  <inkml:trace contextRef="#ctx0" brushRef="#br0" timeOffset="21957.2558">7945 14855 1161,'-22'6'4128,"14"-4"387,-1-2-129,9 0-1548,0 0-774,21-5-774,15 5-387,7-15-129,20 1-129,14-11-129,14-2-129,11-7-129,8 2-258,7 3 129,4 4-129,-4 9 0,-7 11 0,-9 5-129,-9 5 129,-9 8-129,-12 3 129,-15 1 0,-11-4 0,-13-5 0,-10-1-129,-8 1-903,-14-8-3354,0 0-258,0 0-645,-12 9 0</inkml:trace>
  <inkml:trace contextRef="#ctx0" brushRef="#br0" timeOffset="23844.3638">6485 16201 3483,'0'0'4773,"14"-11"-129,2 2-129,11 9-2838,11-9-258,20 4-387,11-12 129,25 8-129,9-8-129,16 5-387,4-10-129,11-2-129,1-2-129,-1 1 0,-2 0 0,-7-2-129,-10 5-129,-8-8-903,4 16-3741,-20-2-129,-15 5-645,-15 7-387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35:13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13510 4439 4257,'-3'15'5160,"3"-15"-129,0 0-387,0 0-2838,7-22-516,17 4-258,4-14-387,16-8-129,13-10 0,10-7-258,12-8-258,10 1 129,4-1-129,0 3 0,-7 6-258,-8 8 0,-10 15-516,-18 2-387,-6 27-2967,-27 2-645,-10 9-258,-15 8-645</inkml:trace>
  <inkml:trace contextRef="#ctx0" brushRef="#br0" timeOffset="437.025">13573 4142 5160,'-14'-53'5160,"2"28"-258,3 13-516,-2-1-3225,11 13 0,-17 15-645,12 13 0,-5 13-258,3 14 0,-2 12-129,-1 8 129,0 4-129,0 2 0,2-8 0,3-4 258,3-13-129,7-14 0,11-21 0,14-13 0,10-8 129,13-15-258,9-10 0,8-3-903,12 14-3612,-16 1-774,-10 13-774</inkml:trace>
  <inkml:trace contextRef="#ctx0" brushRef="#br0" timeOffset="6064.3468">5977 9958 5805,'-38'-25'5289,"24"10"-258,-2-10-387,12 10-2451,-1-16-1032,10 6-258,8-8-387,11 5-129,4 3-129,6 3-129,1 5 0,1 9-129,-4 6-129,-2 5 258,-7 18-258,-6 8 129,-10 7-129,-5 10 129,-4 3 0,-7 2 0,-2 1 0,-1-3 129,2-8-258,4-7 258,5-9-129,3-8 0,14-8 0,3-9-129,6 0 0,3 0-129,3 0-645,-7-10-2064,4 13-1677,-8 4-516,-1 10-258,-9 6-129</inkml:trace>
  <inkml:trace contextRef="#ctx0" brushRef="#br0" timeOffset="6253.3576">6323 10679 8514,'9'-19'4902,"-6"7"-387,-3 12-1032,6-10-6966,-6 10-645,0 0-1032,4 15-129</inkml:trace>
  <inkml:trace contextRef="#ctx0" brushRef="#br0" timeOffset="7141.4084">13843 9422 5160,'-41'-35'5160,"28"18"-258,0-4-387,13 6-3612,0-9-129,10 7-129,6-3-129,9 1-129,4 0 0,4 4-258,-1 4 129,-1 8-129,-9 3-129,-9 14 129,-11 16-129,-8 8 0,-13 6 129,-6 9 0,0 0 0,3 1 129,6-3-129,9-6 0,7-12 0,13-5-129,10-9 0,5-2 0,8-3-645,-8-12-1806,5 11-2193,-10 1-516,-5 11-129,-9 1-387</inkml:trace>
  <inkml:trace contextRef="#ctx0" brushRef="#br0" timeOffset="7301.4176">14017 10152 7998,'17'-25'5160,"-12"13"-903,-5 12-3870,5-21-3999,-5 21-1290,5 7-516</inkml:trace>
  <inkml:trace contextRef="#ctx0" brushRef="#br0" timeOffset="8212.4697">18879 8603 6450,'-15'-41'4902,"13"12"-387,5 1 0,15-12-3354,12 14-387,7-2-258,7 10-129,3 3-129,2 11-129,-2 4 0,-12 16 0,-11 16-258,-13 3 258,-11 12 0,-10 1 0,-14 1 129,-2-1 0,-2-4 0,4-5 0,6-7 0,11-9-129,8-10 0,13-3-129,13-3-129,4-5-516,10 17-2838,-8-9-903,-1 13-645,-11 5-258</inkml:trace>
  <inkml:trace contextRef="#ctx0" brushRef="#br0" timeOffset="8541.4885">19193 9457 5934,'1'-17'5289,"4"3"-387,9-1-258,-2-6-1806,7 12-2193,-5-7 0,2 8-387,-7 0 0,-9 8-258,0 0 129,0 0-129,0 9-129,-8-4-1677,5 10-2838,-8-2-258,2 3-645,1-1-258</inkml:trace>
  <inkml:trace contextRef="#ctx0" brushRef="#br0" timeOffset="15007.8584">4436 7966 2451,'-14'-133'4902,"7"81"-129,1 9-387,6 20-2322,-7 10-774,7 18-258,0 23-258,9 19-129,-1 14-258,5 21-129,1 11 0,2 11 0,3-1-258,1 0 0,-3-5 129,1-8-258,-1-7-129,-7-21-516,10 1-1935,-11-23-1806,-3-10-258,-6-7-387,0-11 0</inkml:trace>
  <inkml:trace contextRef="#ctx0" brushRef="#br0" timeOffset="15272.8735">4377 8647 4128,'-33'-11'5160,"28"22"-387,5 7-129,9 12-2838,2-3-387,14 7-645,0-5 129,10 3-387,-2-13 0,5-3-258,-1-8 0,0-6 0,-3-4 0,-2-11 129,-6-8-387,-3-11 258,-7-6-387,-3-6 258,-4-3-516,-4-6-1935,5 12-2580,-10 3-645,0 11-129,-4 14-774</inkml:trace>
  <inkml:trace contextRef="#ctx0" brushRef="#br0" timeOffset="17640.0089">4656 10214 5934,'-14'57'5289,"9"-38"-387,5 1-129,0-20-2967,0 0-516,7-11-387,9-15-129,-6-12-129,8-7-258,-1-10-129,0-8-129,-3-3-129,-1-6 0,-2 4 129,-4 5-258,-2 12 258,-4 13-129,-1 14 129,0 24-129,-3 21 129,-2 25 129,3 17-129,2 17 129,0 3-129,7 3 0,7-1-129,3-14-258,4-9-129,0-13-387,6-4-903,-11-23-2580,4 2-903,-10-9-258,-3-1-129</inkml:trace>
  <inkml:trace contextRef="#ctx0" brushRef="#br0" timeOffset="17976.0281">4714 10576 4902,'-39'7'5418,"29"-3"-258,10-4-258,5 0-1290,12-14-1935,21 4-645,7-11-258,8 3 0,2-5-258,2 3-129,-5 3-129,-6 2 0,-9 6-129,-11 4-129,-11 5 0,-6 5-129,-9-5 129,-2 24 0,-11-10-129,-6 2 129,-7 1-258,-9 4 0,-3 2-129,-7-7-774,9 12-3096,-13-13-1161,4 2-129,0 0-774</inkml:trace>
  <inkml:trace contextRef="#ctx0" brushRef="#br0" timeOffset="26776.5315">13086 3392 903,'8'-61'3999,"-6"39"258,-2 4-258,0 18-1806,-2-13-645,-1 24-774,-6 9 0,1 20-258,-6 9-129,2 16 0,-2 6-258,-1 8 258,-1 1-258,5 3 0,-2-4 0,3-3 0,-1-8 0,3-4-129,2-5 0,0-8-129,3-1 0,2-11-387,1 3-1032,0-14-2709,0-1 0,0-11-645,0 4 387</inkml:trace>
  <inkml:trace contextRef="#ctx0" brushRef="#br0" timeOffset="27136.5521">12791 4189 4128,'11'-39'4386,"-6"27"129,-5 12-516,7 0-2451,1 13-645,-3 5-129,3 11 0,-2-1-129,3 10-129,-1-2-129,3 1-129,-3-4 0,4-3-129,-4-7 129,2-4-129,-1-5 0,-1-7 129,1-7-129,-1 0 0,1-14 0,3-6 129,2-6-129,3-6 0,3-5-129,1-1 0,3 4 0,-6 1-645,6 18-2322,-12-3-1419,0 14-645,-12 4-387,0 0-258</inkml:trace>
  <inkml:trace contextRef="#ctx0" brushRef="#br0" timeOffset="27640.5809">12321 3367 3354,'2'-55'4386,"-2"37"-129,-4 2-258,4 16-1935,-9 10-645,9 21-387,-10 11-258,7 21 0,-4 11-387,5 12 129,0 4-129,2 3-129,1 0-129,6-7-129,3-9 129,1-8-258,2-9 129,-2-3-258,0-4 0,-3-9-129,-2 2-387,-6-12-516,2 5-1548,-5-13-1677,-2 1 0,-3-13-387</inkml:trace>
  <inkml:trace contextRef="#ctx0" brushRef="#br0" timeOffset="28000.6015">12171 4318 3612,'-10'-5'4515,"1"9"-258,9-4 0,0 24-2967,1-11-258,10 8 0,-4-4-258,5 12 0,-3-11-129,6 7 0,-5-4-258,4 3-129,-3-7 0,1 1 0,-1-5-129,0-2 0,-1-2-129,1-4 0,-1-5 129,-1-1-129,0-10 258,1-9-258,0-12 0,1-8 129,1-13-129,0-2 0,-1 1 0,-2 1-903,7 21-2838,-16 3-903,0 29-774,0 0-387</inkml:trace>
  <inkml:trace contextRef="#ctx0" brushRef="#br0" timeOffset="32015.8312">22607 4538 3612,'11'-46'4515,"22"23"-387,21 0-2064,24 12-903,17-4-129,19 11-387,7 2 0,14 9-258,5 11 0,3 11-258,-2 12 129,1 12 0,-11 10-258,-7 11 0,-23 10 129,-21 10-129,-27 5 129,-26 5 129,-28 0 0,-29-2-129,-26 0 0,-23-6 129,-9-9 0,-10-9 129,-8-11 0,1-6 0,-10-15-258,-3-9 0,-7-16 129,-2-11-129,-1-12-129,1-16 129,2-15-258,3-11-129,11-14 258,10-11 0,17-13 0,15-13 0,21-12 0,20-8-129,24-8 0,21-1 129,30 1-129,19 5 258,27 8-258,20 14-129,19 15 258,8 16-129,5 28-516,-4 5-3096,3 23-1032,-4 9-387,-15 18-387</inkml:trace>
  <inkml:trace contextRef="#ctx0" brushRef="#br0" timeOffset="36100.0648">6449 8797 1935,'36'-29'4902,"-11"5"-387,11 0-387,3-3-2838,5-8-645,15 1-129,3-6-516,8-4 0,11-4-129,5-5 0,7-8 258,8-2-129,10-9 129,15-6 0,7-6-129,8-3 129,9-5 129,7-3-129,9-6 129,9 3-258,3-3 129,1 4 0,4 0-129,6 5 0,-5 3-129,-1 4 129,-2 5 0,-8 1 0,-8 2-129,-2 3 0,-12 1 387,-8 4-258,-10 3 0,-11 6 0,-13 8-129,-12 10 258,-20 9-258,-15 9 258,-18 8-387,-20 9 258,-24 7-129,0 7 129,-28 8 129,-16 6-258,-13 7 258,-12 2-258,-11 8 258,-9 2-129,-10 6 129,-11 2-258,-7 3 0,-10 4 258,-6 1-129,-12 2 0,-7 10-129,-12 0 258,-8 1 0,-6 5-129,0 5 129,-5 6 0,-1 4 0,3 5-129,-2-1 129,1 4 0,6 5 0,4-1 0,-1 0-129,9 1 129,7-5 0,5-1 0,7-9 0,10-4-129,9-5 258,10-10-258,18-12 129,12-8 0,15-15 0,16-8 0,22-16-129,20-9 129,18-8-387,24-15 258,19-8-129,17-9 129,13-8-129,13-11 258,15-5 0,13-6-129,12-6 258,8-3-129,12-10-129,11 0 0,10-7 0,13-4 0,5-5-129,11-2 0,7-3 0,0 0 0,0 5 0,0 5 258,-9 7-129,-12 11 0,-10 14 129,-18 12-258,-18 24-645,-23 11-3225,-22 13-903,-24 11-645,-30 15 129</inkml:trace>
  <inkml:trace contextRef="#ctx0" brushRef="#br0" timeOffset="37904.168">14262 4424 6837,'-39'-41'5160,"22"25"-387,0-5-387,17 21-3354,0 0-387,15-1-129,12 3-129,8 13 0,6 1-129,6 6 129,0 2-129,0 2-129,-3-1-129,-5 2 0,-7-2 129,-6 0-129,-6-3 0,-8-3 0,-9 1 0,-4 0 129,-13-3-129,-8 4 0,-8 0 129,-5 2-129,-6 2 0,-4-2-129,-2 4 129,2-3-129,6 3-129,5-7-516,13 10-645,-5-15-2451,20 9-1032,2-11-258,7 6-645</inkml:trace>
  <inkml:trace contextRef="#ctx0" brushRef="#br0" timeOffset="38133.1811">14221 5211 5031,'8'-5'5289,"9"-9"-129,1-12-516,10 8-3225,0-16-258,7 6-387,4-3-258,1 3-387,2 10-774,-7-6-2967,7 13-1161,-5-4-516,0 12-516</inkml:trace>
  <inkml:trace contextRef="#ctx0" brushRef="#br0" timeOffset="38528.2037">14931 4899 7353,'14'-35'5418,"-7"3"-387,4 3-129,-2-13-3870,8 2-129,-3-10-516,2-1 0,-2-10-129,1-2 0,0-1-129,1 3 0,-5 3 0,0 5-129,-2 11 0,-2 11 129,-1 16-129,-6 15 129,0 32 0,-3 12-129,-4 16 129,-2 11 0,2 11 0,1 7-129,3-1 0,3-4-129,2-7 0,4-8 0,4-3-258,-1-12-387,3 2-387,-10-22-1548,10 5-2064,-12-15-387,0-2-516,-2-8 258</inkml:trace>
  <inkml:trace contextRef="#ctx0" brushRef="#br0" timeOffset="38709.214">15010 5187 5934,'-32'-6'5289,"19"-3"-258,13 9-258,-3-12-3225,14 10-387,8-6-258,10 2-258,4-2-258,6 1-129,3 4-516,-1-7-1677,5 10-2709,-13 1-645,-3 9-387,-8-4-645</inkml:trace>
  <inkml:trace contextRef="#ctx0" brushRef="#br0" timeOffset="39444.2561">15800 4844 5160,'-9'-5'5031,"-4"19"-129,13 7-516,0 1-3483,12 5-387,9-1-258,8-6 129,6-11-258,4-9 258,2-11-258,-3-14 0,-7-6 0,-9-5 0,-11 2-129,-11 0 129,-13 2-129,-12 10 129,-6 3-129,-2 13 129,-1 5-129,9 6 0,4 12 129,11 14-129,10 9 129,13 7-129,12 7 0,9 4 0,4 2 0,1 1 129,-1-1-129,-5-4 129,-5-3-129,-11-7 0,-12-3 0,-5-9 129,-15-5-129,-12-4 258,-8-5-258,-6-8 129,-4-8 0,-1-4-129,4-3 0,3-9 0,9 2-387,5-9-645,20 6-2451,1-5-1290,10 3-258,10-4-516</inkml:trace>
  <inkml:trace contextRef="#ctx0" brushRef="#br0" timeOffset="39812.2771">16284 4947 7224,'-17'-37'4902,"-6"37"-258,-6-2-1419,5 19-1935,-4-2-387,13 12-258,1-2-129,13 3-129,3-4-129,14-7-129,8-10-129,6-4 0,-1-3 0,-1-10 0,-3-6 0,-4-7-129,-5-2 129,-5 2 0,-6 3 0,-4 4 129,-1 16-129,0 0 129,0 0-129,-1 28 129,1 3 129,4 6-258,6 4 0,3-1-258,6-1-129,-3-15-516,10 7-2580,-11-20-1290,2-2-129,-7-9-645</inkml:trace>
  <inkml:trace contextRef="#ctx0" brushRef="#br0" timeOffset="40092.2931">16513 5061 5676,'18'-12'5160,"-10"21"-387,8 8-258,-6-12-3225,9 15-516,-4-4-258,3 4-129,-4-6-129,-1-1 0,-13-13 0,11 9 0,-11-9 0,0-18 129,-3-5-129,-1-6 0,-2-10-129,6-7 0,0-3 129,4 2-258,5 5 129,6 4-387,3 12-258,-3 3-1806,13 22-2451,-10 1-129,9 18-645,-5 0-129</inkml:trace>
  <inkml:trace contextRef="#ctx0" brushRef="#br0" timeOffset="40436.3128">16950 4940 5289,'-38'2'5418,"9"10"-387,5 5-258,-3-9-2838,8 20-774,-1-3-387,11 4 0,6-10-387,6-1-129,12-9-258,4-9 129,5-3-129,1-10 129,-1-10 0,-1 0-129,-6-2 0,-2 3 0,-6 8 129,-9 14-129,0 0 129,2 7-129,-2 18 0,0 5 0,0 3 0,3 2-129,5 1-129,2-7-258,5 2-645,-5-25-1677,12 7-1806,-11-14-387,4-2-516,-5-15 129</inkml:trace>
  <inkml:trace contextRef="#ctx0" brushRef="#br0" timeOffset="40700.3279">17149 4986 5676,'21'-30'5418,"-21"30"-258,0 0-258,9 27-2580,-13-10-903,4 12-516,-3-8-258,3 0-258,0-7 0,10-7-258,4-7 0,3 0-129,3-14 129,2-5-129,3-2 0,-3 3 129,-2 1-129,-2 11 0,-4 6 0,-2 15 0,-2 17-129,-2 2-516,12 21-2322,-7-14-1935,9 1-387,4-16-774,5-9 0</inkml:trace>
  <inkml:trace contextRef="#ctx0" brushRef="#br0" timeOffset="41196.3563">17525 4375 5676,'5'-67'5418,"-1"47"-516,7 23-129,-5 14-3483,7 30-387,-4 14-129,2 19-129,-5 5 129,3 9-387,-2 1-129,-3-4-258,-1-3-129,1-13 0,-4-8-258,0-17-387,0-5-258,-11-21-129,5-5-258,-6-19 387,2-9 0,-5-13 129,5-8 516,1-6 387,2-8 387,7 2 516,6-4 0,11 8 129,5-1-129,12 10 129,1 2-129,7 13-258,-1 4 0,4 8-129,-7 13 0,-3 11-129,-9 6-129,-5 12 0,-10 9-129,-3-1-129,-6 5-387,-2-6-516,1 5-2451,-4-18-1548,3-7-516,0-27-387,0 0 0</inkml:trace>
  <inkml:trace contextRef="#ctx0" brushRef="#br0" timeOffset="41335.3642">17906 4557 3483,'2'-19'387,"-2"19"-258,12-2-129,-4 4-3998</inkml:trace>
  <inkml:trace contextRef="#ctx0" brushRef="#br0" timeOffset="41872.3949">18006 4943 7224,'45'20'5031,"-19"-24"0,7-9-387,-6-11-3483,6 7-516,-8-4-258,-4 4-129,-8 0 129,-6 0-387,-5 7 0,-2 10 0,-16-11 0,0 11-129,-2 0 129,-3 15-258,2 8 258,2 7 258,7 4-258,4 6 129,5 3 0,4-1 129,7-6 129,6-7-129,2-13 0,6-9 0,0-7 0,2-12-129,3-12 0,-4-1-129,2 0 0,-2 1 0,-5 10 0,-5 7 0,-4 7-129,-6 7 129,-1 15 0,-4 10 0,-1 3 0,-4 5 0,-2-4-129,4-3 129,-2-6 129,2-10-129,3-17 0,0 0 0,1-13 0,6-16 0,2-12 129,2-6-129,2-5 0,2-3 0,3 1 129,-2 1-258,4 7-129,-4 1-645,6 20-1806,-12-10-1677,11 19-774,-8-6-516,5 13-129</inkml:trace>
  <inkml:trace contextRef="#ctx0" brushRef="#br0" timeOffset="42128.4096">18852 4146 8901,'1'41'5289,"-8"27"-258,-12 15-258,5 31-3483,-6 6-645,9 13-129,1-9-387,6-7-129,4-18 0,8-20-129,2-19-258,3-28 0,0-6-387,-13-26-258,14 3-903,-20-21-1935,2-3-1161,-14-10-258,1 4-129</inkml:trace>
  <inkml:trace contextRef="#ctx0" brushRef="#br0" timeOffset="42277.4181">18664 4959 7998,'-10'-77'5289,"21"40"-129,20 12-258,5-4-3225,15 7-2838,10 10-2838,-1-2-1161,4 3-387,9 0-516</inkml:trace>
  <inkml:trace contextRef="#ctx0" brushRef="#br0" timeOffset="55217.1582">13906 8499 774,'36'-53'4515,"-21"27"258,-4 6-129,-10-4-2193,-1 24-645,3-20-645,-3 20-129,-10 0-258,-3 13-258,-5 6-258,-5 7-129,-7 8-129,-3 3 129,-10 6-129,-4 1 0,-5 2 129,-3-3-129,3-4 0,3-3-258,5-2 0,6-11-258,12 2-774,1-17-903,14 4-2322,11-12-387,-8 7-129</inkml:trace>
  <inkml:trace contextRef="#ctx0" brushRef="#br0" timeOffset="55660.1835">13255 8734 1935,'7'-18'5289,"2"1"-645,-9 17 0,0 0-1935,0 0-1032,0 0-645,0 0-258,3 7-387,-3 5 0,0 6-129,-3 6-129,1 9 0,-4 3 0,0 7-129,-3 4 0,2 2 0,-2-1 0,3-3 129,1-4-129,3-8 0,2-11 129,9-5 258,11-15-258,7-2 129,7-11 129,6-3-258,2-3 129,5 1-129,-2 5-258,-5-3-1677,5 15-2709,-17 7-774,-8 12-387,-13 5-387</inkml:trace>
  <inkml:trace contextRef="#ctx0" brushRef="#br0" timeOffset="64944.7146">13411 8987 2193,'0'0'3741,"0"0"516,0 0-1935,0-6-516,7-2-516,0-15 0,10 5-387,1-11 0,10-2-258,5-6-258,6-1 129,2-3-516,2 0-516,5 7-3483,-9 2-516,-5 10-258,-7 10-258</inkml:trace>
  <inkml:trace contextRef="#ctx0" brushRef="#br0" timeOffset="66239.7887">8310 16538 3096,'7'-5'4515,"2"3"-258,1-1 0,0-2-2967,11 5-258,-1-3-258,7 3-258,1 3-129,6 0-129,4-3 0,4 5-129,5-5 0,6 0 0,5 0 0,8 0 0,6-3 0,9 0 0,6-2 0,9 1 258,12-1-258,6 3 0,7-4-129,10 0 129,7-1-129,9 3 129,8-3-129,4-10 129,7 10-129,1-11 129,10 1 0,1 1-129,3-1 129,6 0 0,3 1 0,4 10 0,4-6 0,8 7-129,1-1 129,8 2-129,3-4 0,4 0 0,3-2 0,-3-2-129,-9 0 258,-7-2-258,-12 0 258,-18 4-129,-16 2 0,-20 3-129,-20 3 129,-13 2-129,-20 0 0,-12 2-645,-8 15-1806,-14-13-1935,-12 1-516,-12-2-387,-9-1 388</inkml:trace>
  <inkml:trace contextRef="#ctx0" brushRef="#br0" timeOffset="66591.8088">14693 15904 3870,'-31'-30'5031,"18"19"-129,13 11-258,-7-15-3096,14 29-387,7 0-258,16 15-258,3-2-129,11 7 0,0 3-258,4 4 387,-3-7-387,-2 4 129,-9-6-258,-7 1 258,-13-3-129,-8-4 0,-9-1-129,-12-4 129,-9 15-258,-9-2 129,-7 0-258,-8-1-645,4 19-2709,-15-9-1548,-3 12-645,-12 6-258</inkml:trace>
  <inkml:trace contextRef="#ctx0" brushRef="#br0" timeOffset="71596.095">10755 15408 7224,'-72'79'5031,"39"-65"-258,4-17-387,3-38-3612,20-22-387,14-30-129,23-31-129,17-30 129,13-21-258,16-12 0,9-4 129,4 8-258,-3 16 129,-12 25 129,-17 35 0,-19 46-129,-21 44 387,-23 41-129,-22 46 0,-20 44 129,-9 36 0,-9 31-129,-1 30-129,0 12 0,4 2-129,6-11 0,9-17 0,12-37 258,12-39-258,16-56 0,14-60 129,23-58 129,17-56-129,20-46-129,18-41 129,11-24-258,6-13 129,1 4-129,-6 16 0,-14 36 0,-12 36 129,-24 48 0,-24 57 0,-23 47 0,-25 62 129,-25 55 0,-21 42 0,-7 39 0,-11 24 0,-2 7 0,7-2 0,6-27 0,15-31 0,13-49-129,22-51 129,16-66-129,18-55 129,18-64-129,19-46 0,16-41-129,10-29 129,12-10-258,1-2 0,1 21 129,-10 27 0,-11 45 0,-20 50 129,-24 62-129,-22 64 258,-33 66-129,-21 57 129,-16 52 0,-12 35-129,-4 20 129,5 1 0,7-21 0,18-30 129,19-48 0,18-52-387,22-75 387,17-57-129,25-71-129,21-51 129,16-40-258,14-40 0,8-19 0,7-9 0,-4 25-129,-13 33 0,-18 49 258,-29 55-129,-30 70 129,-24 64 129,-32 73 0,-21 56 258,-14 36 0,-3 25-258,5-5 0,11-17-129,17-41 258,17-44-387,20-65 129,19-61 0,21-63 0,14-67 0,19-47-129,10-43 129,13-30-129,11-17 129,6 14-129,-10 20 0,-11 43 0,-19 51 129,-28 66 0,-34 66 0,-20 83 129,-35 63 0,-21 58 129,-12 42-387,-5 20 387,4 4-258,10-28 0,19-35 129,20-56-129,20-60-129,17-68 129,18-52 129,21-69-129,18-45 129,17-33-258,18-34 129,11-10-129,2 6 129,-2 17 0,-9 23 0,-15 46-129,-16 50 0,-24 61 258,-29 61-129,-22 59 0,-22 50 129,-17 31 0,-10 22-129,-4-1 129,0-13-129,9-28 258,7-37-258,14-47 129,16-57-129,20-48 129,24-61 0,25-43-258,18-42 129,21-28-129,15-15 129,8 9-129,-6 23 0,-12 36 129,-24 55 0,-27 56 0,-27 59 129,-21 60-129,-29 44 0,-15 45-129,-10 21-258,4 29-2064,-10-14-1677,18 3-903,-1-21-774,13-19-387</inkml:trace>
  <inkml:trace contextRef="#ctx0" brushRef="#br0" timeOffset="73297.1923">13616 14607 9159,'-111'226'5547,"60"-148"-258,7-46-516,21-28-3612,17-51-516,23-38-129,25-39-387,21-24 0,17-26-129,10-10 0,3 14 0,-4 17-129,-12 38 129,-20 41 129,-25 58-129,-29 50 0,-24 68 0,-29 51 129,-22 52 0,-17 40 129,-10 25-129,2 5-258,6-26 258,13-30-129,15-37 129,19-51-129,27-71 0,19-67 0,32-76 129,26-58 0,21-47-258,17-35 258,16-23-258,8-15 129,-2 16-258,-9 28 258,-20 46-129,-27 57 129,-29 69 0,-33 63 129,-29 76 0,-32 68-129,-27 67 129,-21 45-258,-13 36 258,-4 0-258,3-11 0,12-36 129,15-44 0,22-66-129,26-85 258,35-70-129,25-78 129,35-63-129,26-52 129,21-38-129,17-34 129,13-6-129,6 1 0,-1 11 0,-13 34-129,-16 38 129,-21 60 129,-26 60-129,-29 69 0,-33 75 0,-38 72 129,-29 66-129,-23 48 129,-16 34-258,-11-5 129,4-14 129,8-38-129,24-42-129,21-60 129,30-73 0,34-70 0,29-73 129,34-61-129,22-48 129,28-44-129,16-32-129,13-13 129,4 0-129,-6 24 129,-16 40 0,-21 57-129,-27 65 129,-37 73 0,-33 72 0,-29 75 129,-34 62 0,-26 53-129,-14 30 0,-5 17 0,-1-13-129,11-31 129,15-39 0,18-57-129,26-71 0,27-79 129,25-72 129,29-76-258,29-53 129,21-43-129,14-27 129,9-11-129,1 19 129,-12 39-258,-19 52 258,-28 63 0,-31 63 0,-29 63 129,-23 69-129,-26 58 129,-20 47 0,-13 34 0,-7 13-129,2-1 129,5-10-258,8-28 258,17-46-258,15-59 129,25-65 129,29-66-129,30-65 0,25-53 0,24-46 0,19-29-129,13-9 0,1 8 0,-10 21 0,-17 41 0,-19 42 129,-27 60 0,-29 67 129,-32 72-129,-33 67 129,-23 71 0,-18 44-258,-13 25 258,1-1 0,2-19-129,14-36 0,17-49 0,22-51 0,22-74 0,19-56 0,21-60 0,20-44 0,18-36 0,14-29 0,12-29 0,8-17-129,3 5 0,-2 18 129,-10 26 0,-14 39 0,-23 58 0,-26 65 0,-26 68 129,-30 74 0,-23 57 129,-16 45-258,-3 13 0,1 0-129,10-23 258,16-39-258,18-45 0,27-61 0,18-66 129,26-53 129,13-53 0,12-32-129,7-26 0,1-13 129,0-2-129,-8 20 129,-14 36-129,-19 44 0,-18 60 0,-15 50 0,-19 60-387,-18 28-1935,-5 50-1548,-28 13-1677</inkml:trace>
  <inkml:trace contextRef="#ctx0" brushRef="#br0" timeOffset="78451.4871">23308 9307 3225,'-1'-36'4386,"6"15"-258,3-2-1935,17 5-387,0-9-258,20 8-258,6-5-516,18 6-129,6-2-258,21 6 258,16 4-387,11 7-129,0 3 516,11 15-258,-9 7 0,-5 10 0,-18 14 0,-6 11 0,-29 9-129,-14 11 258,-11 8-516,-16 8 129,-12 5-129,-14 5 129,0-4-129,-20-1 258,-18-2 129,-9-8-387,-16-13 129,-18-5 0,-17-11 0,-4-7-258,-16-10 0,-4-13-129,1-10 0,-7-7 129,-3-9-129,5-6 0,3-11-129,0-14 387,5-9 0,6-13-129,12-10-129,10-14 0,17-19 129,15-13 129,23-9 0,22-8 0,24-2-129,31 0 0,29 7 129,29 8 129,23 25-129,17 16-774,18 30-2967,-5 17-903,-4 19-258,-14 13-516</inkml:trace>
  <inkml:trace contextRef="#ctx0" brushRef="#br0" timeOffset="81556.6647">13821 10335 4257,'3'-15'4902,"-3"15"-129,0 0-516,-4-12-2322,4 12-774,0 0-258,0 0-129,0 0-387,0 0 0,-13 6-129,5 4 0,-6 1-129,-4 0 129,-6 9-258,-5 0 0,-6 7 0,-5 1 0,-3 1-258,3-1 258,2-2-129,5 1 129,8-3-129,7-5 129,8-1 0,9-4 129,4-1 0,11 0-129,5-5 258,4 1-129,1-2 129,4 1-129,1-3 129,-1 2-258,-1-2 129,-3 5 0,-2 2-387,-5 0-387,4 7-2838,-13-3-1161,0 4-258,-7-5-774</inkml:trace>
  <inkml:trace contextRef="#ctx0" brushRef="#br0" timeOffset="81848.6814">13410 10872 8385,'-12'-7'5418,"12"7"-387,0 11-129,0-11-3612,20 17-516,0-10 0,8 2-258,2-4 0,9-2-129,-1-2-258,0 3 0,-2 0-387,-5-1-387,0 16-2322,-16-7-1806,-1 7-387,-8-4-258,2 3-516</inkml:trace>
  <inkml:trace contextRef="#ctx0" brushRef="#br0" timeOffset="82145.6984">14020 10736 10449,'-13'-13'5418,"13"13"-387,0 0 0,7 0-4257,8 2-387,8 2-129,5-4 0,5 1-258,4 4-516,-4-8-1032,5 3-3225,-13 0-258,0 0-387,-12 0-645</inkml:trace>
  <inkml:trace contextRef="#ctx0" brushRef="#br0" timeOffset="82540.721">14345 10422 9417,'10'-73'5289,"3"41"-129,-2-5-258,10 15-3741,2-1-516,9 14-129,2 5-129,1 4 0,3 12 0,-3 8-129,-6 11 0,-7 4-129,-10 9 129,-9 2-129,-4 1-129,-13 6 0,-5-4 0,-5-1 0,0-3-129,1-5 129,5-9 0,5-3 0,6-5 0,7-4 0,4-5 0,13-3 0,8-2 0,6-1 0,8-3 0,3 1-129,3-1 0,-3-1-387,1 12-1290,-15-11-2193,3 11-1032,-13-4-516,-6 10-387</inkml:trace>
  <inkml:trace contextRef="#ctx0" brushRef="#br0" timeOffset="83207.7592">13387 11367 6837,'0'0'5160,"0"0"-129,16 9-387,-5-12-2838,24 3-387,4-2-258,17 2-129,7-7-387,10 3-129,8 1-129,8 3-129,3 0 0,4 7-129,-6 5-129,-1 8 129,-3 2-129,-5 4 0,-5-1 129,-7-2-129,-11 4-129,-7-8 129,-15-2-129,-7-7 129,-8-2-129,-7-6-129,-6-1 0,-8-1-258,0 0-516,-14-16-1935,5 11-1806,-12-10-516,-2 7-129,-8-5-516</inkml:trace>
  <inkml:trace contextRef="#ctx0" brushRef="#br0" timeOffset="83667.7855">13334 11269 5547,'5'-12'4902,"5"-6"129,3 12-387,-1-8-2580,21 14-645,5-1-129,17 2-258,7 2-387,10 4 0,8 0-387,8 3 0,6-1-129,2 4 0,0-2 0,-1 2-129,-2 0 0,-6 3 129,-2 1-129,-9 4 0,-8-1 129,-10 5-129,-9-2-129,-10-2 129,-9-1 0,-8-3-129,-4 0-129,-9-10-516,3 10-2709,-12-17-1290,0 0-516,-14 5-258,2-5-516</inkml:trace>
  <inkml:trace contextRef="#ctx0" brushRef="#br0" timeOffset="87227.9891">10716 14703 4773,'-80'-206'4773,"42"113"0,6 27-1032,1 14-1935,21 45-516,6 22-129,18 47-387,12 29-129,18 32-129,10 24-129,15 20 0,5 9-129,9-6-258,1-13 129,-8-18-129,-10-28 129,-15-23 0,-11-35 0,-15-26-129,-14-27 129,-11-29 129,-14-23-258,-3-26 129,-6-21-258,-2-22 129,3-17-129,-4-14 0,0-5 0,0 0 0,3 9 0,4 19 0,6 30 129,5 30 0,8 46 129,8 40 0,14 46 129,11 41-129,15 32 0,7 24 129,10 14-258,6 5 0,2-14 0,-2-18 0,-6-26 0,-12-24 0,-12-30 258,-11-36-258,-13-30 129,-11-27 129,-8-37-129,-12-23 0,-5-26-129,-3-30-129,1-23-258,0-9 258,4-2-129,0 12 0,7 23 0,3 34 129,9 49 129,8 53 129,8 55 129,7 58 0,9 45-129,11 29 0,9 11-129,1-7 0,1-20 0,-1-26 0,-5-45 0,-6-36 0,-10-53 0,-10-37 258,-10-45-129,-7-26 0,-7-26-129,-3-25 0,-5-14-129,-2-2 129,0 15-129,2 15-129,0 32 129,3 31 0,5 51-516,0 25-2580,10 63-1677,-2 21-258,5 28-387,7 13-387</inkml:trace>
  <inkml:trace contextRef="#ctx0" brushRef="#br0" timeOffset="88092.0385">13571 14938 5805,'-65'-176'5031,"39"101"-516,8 16 129,11 38-3483,7 21 129,31 47-387,6 38-129,13 46 0,8 21-258,11 31-129,5 3-129,2-14-258,-8-20 0,-3-26 129,-14-47 129,-9-42-129,-11-47 0,-8-49 258,-14-38-129,-4-28 0,-5-32-258,-7-23 129,-2-14-387,-5-8 258,1 10-258,-2 18 129,1 27 0,4 42 129,4 47 129,6 58-129,5 47 258,13 59 0,10 46-129,9 28 129,3 14-258,4-1 0,0-18 0,-5-28 0,-5-33 0,-3-32-129,-9-43 258,-6-39 0,-3-37-129,-2-41 258,-3-36-387,2-32 129,0-29 0,0-19 0,-2 0-129,2 13-129,-1 33 258,2 42 129,1 51 0,2 58 129,6 57 0,6 49 0,8 28-129,8 10-258,6-3-129,1-25-1032,12-13-2451,-13-45-1419,-1-37-516,-10-31-645,-5-36 129</inkml:trace>
  <inkml:trace contextRef="#ctx0" brushRef="#br0" timeOffset="93796.3648">13516 11456 5160,'-44'-23'4644,"26"9"-129,-1-4-258,9 10-2709,-2-12-516,12 20 0,0-23-387,19 17 0,11-5 0,18 8-129,12-4 0,15 5-129,11-4 0,14 4 129,7-3-129,5 5-129,0 0 0,-5 1 0,-6 8-129,-6 8 0,-9-1 0,-10 5-129,-10 0 0,-14 0 0,-11-3 0,-12-5 0,-12-4 0,-17-9 0,0 0-129,-22 0 258,-12-3-129,-9-3 0,-11-2 0,-11 5 0,-9-2 0,-8 3 0,-7 0-129,-4-1 0,-7 2 0,0-2 0,-4 1 0,1 1 0,6 1 129,11 0-129,14 3 129,11 1 0,23 0 0,20-3 129,26-1 0,25-8 129,26-6-129,16-5 129,16 0 0,12-2-129,8 1 129,-2 5-129,-3 8 0,-11 4 0,-8 3-129,-10 14 0,-13 1-129,-14 5 129,-13 5-129,-13-1 129,-12-1 0,-12-2-129,-7-6 129,-12-1 0,-6-3 0,-5-4-129,-3-3 0,0-1 0,2-3-129,2 0 0,6 0-129,0 0-258,10 6-2193,-6-6-1548,8 0-774,-4-5-258,1 4-387</inkml:trace>
  <inkml:trace contextRef="#ctx0" brushRef="#br0" timeOffset="97343.5677">12393 6849 1806,'-10'-15'3870,"28"-6"387,5 7-2451,18 6-1032,5-3 0,14 2 129,0-1-258,7 8 0,-6-3-129,-1 5 0,-13 0-258,-6 5 0,-16 2 0,-11 4-129,-14 2 0,-11 6 129,-17 4-129,-10 3 129,-10 3-258,-13 6 258,-6 4-129,-1 3 0,5-2 129,6-1-129,10-1 129,15-8-258,15-2 387,17-3-387,13-12 387,18-2-387,11-6 129,5-1 0,4-1 0,0 1 0,-5 3 0,-9 5 0,-13 8-129,-15 9 129,-10 8-129,-20 8 0,-17 7 0,-12 5 0,-6-2-129,-1 2 129,4-3 0,7-4 0,13-7-129,11-5 258,19-8-129,14-6 258,19-7-258,11-4 129,8-2-129,5-6 258,0 0 129,-4-1-258,-8 4 129,-12 4-258,-15 2 258,-12 9-129,-16 5 129,-13 10-258,-13 5 0,-8 7 0,-4 3 0,0 1 0,8-4-129,4-3 129,13-7 0,13-6 0,16-12 0,18-7 0,15-10 0,7-3 0,10-2 0,0-2 129,-2-3-129,-7 1 0,-10 4 0,-12 1 0,-13 12 0,-10 8 0,-19 8 0,-11 5-129,-8 7 387,-11 5-258,-6 9 0,-10 9-1032,4 23-2967,-15 7-1032,-17 8-387</inkml:trace>
  <inkml:trace contextRef="#ctx0" brushRef="#br0" timeOffset="101355.7972">11145 6486 1032,'-30'-7'3999,"8"6"-129,-7 1-1935,2 6-774,-11 6-645,-7 7-129,-9 5-258,-9 2-129,-6 6-129,-6 4 129,-5-4-129,-6 7 129,-7-3 0,-5 3 0,-4-3 129,-4 3 129,-8 2-129,-7 5 129,-9 0 258,-4 6-387,-5 4 258,-6 3-258,-2 8 0,-2 3-129,1 0 258,-1 4-516,3-2 258,5 3 0,0 0 258,4 5-129,-2-2 0,2 3 0,2 2 0,4 2 129,0-2-129,5 1 0,7-9-129,9-3 129,8-9-129,6-9 258,6-3-129,9-9 0,6-8 258,9-2-258,7-8 387,8-4-387,7-4 516,11-3-387,10-11-129,14 0 258,9-2-258,18-13 129,13-7-387,12-4 129,12-6-258,9-10 258,12-2-129,9-9 0,13-9 0,6-3 0,7-7 258,10-3 0,10-5-129,8-3 0,5-2 0,9 0 0,1-4 0,10 0 0,5-2-129,8-3 0,1-2 258,2 0-129,7-1-129,0 3 0,-4 2 129,3 5 0,-9 6-129,-8 1 129,-7 4-129,-7 6 129,-13 5 129,-12 7-129,-15 5 0,-16 8 0,-16 10-387,-15 5-516,-12 15-3483,-21 9-258,-18 0-645</inkml:trace>
  <inkml:trace contextRef="#ctx0" brushRef="#br0" timeOffset="110149.3001">12171 11564 129,'0'0'3741,"1"-17"0,-1 17-129,0 0-1935,0 0-774,0 0-645,0 0-258,-6 0-129,1 13 0,-4 3-258,-2 9 258,-3 1 0,-5 14 129,-5 5 0,-4 7 129,-6 6 0,-5 9 258,-3 8 0,-4 7-258,-2 9 258,-4 0-258,1 6 258,-3 2-258,5 3-129,-2 3 129,4-1-129,0-2 0,-2 0 0,3-3 0,-1 1 129,0-1 0,-1-1 0,-3-3 129,4 4 258,-3-5-129,5 4 0,-4-11 0,8 8-129,-4-4 129,4 1-258,-1-2 0,0 6-129,-2 4-129,-2-1 0,-1 2 129,-1 6 0,-3 6-258,0-1 258,-5 4 0,1 2 0,-1 2 387,-1 2-258,-1 5 0,0 3 129,0-1 0,5-2 0,3-4 0,5-1 0,4-9-129,9-3-129,3-11 0,6-7-129,5 2 129,4-4 0,3-2 0,5 0-258,5-3 129,1 0 129,1-5-129,9 2 129,4-12 0,5 3 129,5-8-129,3-2 0,7-9 0,3 8 129,4-16 0,5 6 0,1-6 129,1-5-129,5-8-129,3 1 0,-1 2 258,1 1-258,1-6 129,3 7-387,6-11 129,-1 8 0,1-14 129,2 5 0,1-7-258,1 3 258,1 2-129,-2-12 258,-1 1-258,-1 2 0,2 14 129,-6-10 0,0-12 129,1-7-129,-5-3 0,-1 1 0,-1-3 0,-4-22 129,1-14 258,-1 15-258,-1-8-129,-3-19 129,-1 4-258,-3-20 258,-4-17-258,-1 2 258,-5-8-387,-2-27 258,0 4 0,-5-8 0,-1-3 258,-1-2-129,-3 13 129,1 1-129,-7-7 0,0 5 0,-5 3 0,-4 0 129,-2-2-258,-4-4 129,-2-6-129,-5-6 0,-1-2 129,-1-8 0,-1-8 129,6-6 0,-1-1-258,3-6 129,7-2 0,4-2-129,2 3 129,1 1-129,1 3 0,-1 3 0,-4 7 129,-4 3-129,0 4 0,-3 6 129,-3 0-129,-7-2 0,-4 10 129,-4 4 0,-6 0 0,-2 8 0,-6 5 129,-5 4-258,-1 10 387,-2 12-387,1 5 0,-3 11-387,6 13-387,-7-2-2580,8 10-1161,6 0-645,8-8-129</inkml:trace>
  <inkml:trace contextRef="#ctx0" brushRef="#br0" timeOffset="112047.4087">12597 11589 5547,'0'0'4773,"0"0"-387,0 0-129,0 0-3741,14 9-258,5 14-129,4 3-258,7 8 0,1 3-129,4 7 129,2-2-129,1 9 258,1-1-129,0 5 0,1-1 258,-1 3 0,1-2 258,-1 5-129,3 1 258,1 0-129,-2 3-129,-1 1 0,2 5 0,-3 1-129,-1 5-129,1 5 0,-3 5 0,-6 1 0,0 2-129,-4 8 129,-4 3 0,-2 3-129,-3 4 129,-6 2 0,-1 4-129,-7 1 258,1 5-129,-4-3 0,-1 7 129,0 0 0,-1 0-129,0-1 258,2-1-258,0 0 258,1 0-258,4 2-258,3-5 258,2 0-129,-5-5-129,5 1 129,-7 0-129,2 1 129,-5 2 129,0-9 0,-1 1-129,-3 0 129,4-2 129,0-8-129,3-2 0,6-8 0,5-2-129,5-3 0,6-1 0,2-8 0,5-2 129,0 2-129,4-3 129,1-6 0,0-4 129,4-5-258,1-2 258,2-7-129,5-4 129,3-4-129,2-3 0,4-3 0,2-2 0,3-6 0,1 1 0,-1 3-129,2-9 129,-2 5 0,2-7 129,-2-1-258,-1 3 129,-3-3 0,-1-7 0,-1-11 0,-1 2 0,-3-4-129,0-7 0,-1-10 129,-1-2 0,2 0 0,-2-7-258,-2 4 258,-4-4-129,-1-1 129,-6-1 0,-3 2 0,-1-9 0,-6-3 0,-1-4 0,-5-1 0,1-8 0,-4 1 129,0-11-129,-4-2 129,-1-3-258,-4 3 258,-5 0-129,-2-2 258,-3 1-129,-1 3 0,-4-3 0,-5-2-129,0 3 129,-1-7-129,-2-3 258,1-5-258,-1-10 0,1-7 129,-1 1 0,-2-8 0,1-5 0,-2-5 129,-2-2 129,-4-4-129,0 6 129,-7-2-258,1 5 129,-5-7-129,-1 5 129,-3 1-258,0 2 129,-2 2-129,0 1 129,-1-1-129,-1-1 129,0 0-129,-1-1 129,-1 3 0,-1 0 0,-2-2 0,-5 0 129,-2 2-129,1 2 0,-4 3 0,0 4 0,-3 2 0,0 3 0,-1 3 0,-3 3 0,-3 0-129,-2 5 129,-1 0-129,-2 0 129,1 0-129,-2-1 0,1-3 129,0-1-258,2 0 129,-2 0 0,2 9 0,-1-5 0,2 1 0,-1 4 0,1 7-129,2 1 129,-1 4 129,2 6-129,-1 5 129,1 6-129,-1 8 0,4 7 0,0 5 0,0 4-129,5 8-258,0-6-1935,12 13-1935,-2 2-774,1-4-516,-2-10-516</inkml:trace>
  <inkml:trace contextRef="#ctx0" brushRef="#br0" timeOffset="118724.7906">15088 5339 129,'11'-12'645,"-1"9"-258,2-1-129,1-2-645,0 4-644</inkml:trace>
  <inkml:trace contextRef="#ctx0" brushRef="#br0" timeOffset="119163.8157">15012 5303 2451,'-39'0'3999,"20"-6"-1032,9 6-387,-1-9-516,11 9-258,-2-10-516,11 6-516,4-4 0,10 3-258,1-2-129,10 1 129,-3 0-129,4 3 0,-2-1-129,-1 2 0,-6 0 0,-2 2 0,-6-2-129,-7 2 0,-11 0 0,0 0-129,0 0 0,-13 10 0,-8-4 0,-7 3 0,-6 1 0,-4 4 0,-3-4 0,2 0-129,5-1 129,6-2 0,14-4-129,14-3 129,20-3-129,17-9-129,18 3-774,8-10-3096,11 1-645,1-1-516,-7-4-258</inkml:trace>
  <inkml:trace contextRef="#ctx0" brushRef="#br0" timeOffset="127436.2889">12104 9753 1548,'28'-45'4515,"-12"17"387,3-3-516,-4-8-2193,10 13-774,-8-7-387,4 10-387,-7 1-258,1 5-129,-3 5-258,-4 4 129,-8 8-129,9-1 0,-9 1-129,-4 8 0,-5 5 258,-5 4-258,-3 5 129,-5 5 0,-4 3 0,1 0-129,-1-1 0,0 2 129,2-5 0,4-3 0,-1-3 0,7-3 0,4-6 0,10-11 0,-12 14 0,12-14 129,0 0 0,2 15 0,8-13 0,1 4 0,2-2 258,4 3-258,-2 0 129,4 1-129,-1 1 0,-1 2-129,0 2-258,-2-2-645,6 8-2064,-8-5-1677,-2 0-129,-3 1-387</inkml:trace>
  <inkml:trace contextRef="#ctx0" brushRef="#br0" timeOffset="127702.3041">12035 10101 3999,'-11'0'5160,"11"0"-129,0 0-387,14 7-2451,-6-7-903,12 0-387,-3 0-129,7 0-129,-3 0-516,1 0-258,0 14-1032,-8-11-3096,4 14-516,-3-5-516,2 2-258</inkml:trace>
  <inkml:trace contextRef="#ctx0" brushRef="#br0" timeOffset="128264.3363">12447 9884 6321,'-20'-15'5031,"20"15"-129,-12-14-387,12 14-3096,5-13-774,6 6-258,2 0 0,3 2-129,2 0 0,3 0-258,2 3-258,-3-3-516,4 10-2709,-7-5-1290,-2 7-129,-3-5-645</inkml:trace>
  <inkml:trace contextRef="#ctx0" brushRef="#br0" timeOffset="128745.3638">12678 9528 5160,'0'-31'5160,"1"15"-129,6 4-387,0-5-3096,10 15-516,-3-8-387,7 10 0,-2 0 129,3 4-387,-4 7 0,-1 6-258,-6 7 129,-5 3-258,-4 11 129,-2 4-129,-9 6 0,-3 4 0,0 2 0,-4-2-129,1-4 129,-1-4 0,4-6 0,1-9 0,3-10-129,3-3 129,5-16 0,-6 11 0,6-11 0,9 0-129,2 0 129,6 0 0,4 0 0,3 0 0,4 0 0,1-3 0,0-5 0,-3-1 0,-1 0-258,-7-9-2580,4 7-1935,-13 4-516,-9 7-258,10-10-387</inkml:trace>
  <inkml:trace contextRef="#ctx0" brushRef="#br0" timeOffset="130796.4811">12631 5528 1935,'8'0'3741,"6"-10"-258,-14 10-2838,0 0-3096,8-4-1290,-8 4 130</inkml:trace>
  <inkml:trace contextRef="#ctx0" brushRef="#br0" timeOffset="134339.6838">18243 7889 4128,'23'-101'4515,"-19"79"-129,-4 22-129,-6 36-3612,-12 23 258,1 20-516,-5 16 129,0 16-129,0 5 0,3 0 0,3-8-387,8-10-129,6-7-1419,1-19-2322,1-15-516,0-13 129,0-13-516</inkml:trace>
  <inkml:trace contextRef="#ctx0" brushRef="#br0" timeOffset="134595.6984">17991 8788 3999,'-25'-52'4644,"20"36"-129,5 16-258,0 0-1806,4 8-1161,2 13-258,9 12-516,2 0-129,3 12 0,-1-2-129,1 0 0,0-8-129,1-4 129,-4-7 129,0-7-129,1-17 0,5-12-129,5-22 129,7-15-129,8-5-774,0-14-3354,6 2-645,0 1-774,-1-3-387</inkml:trace>
  <inkml:trace contextRef="#ctx0" brushRef="#br0" timeOffset="136539.8096">16520 17033 3096,'-11'-3'4386,"11"3"-129,9-5-387,12 5-3225,5 0 0,13 6-129,7-6-129,10 0 0,10 0 129,14 9-258,9-9 0,16 3-129,9-1 0,18-2-129,13 3 0,12 1 129,16-4 0,9 1-129,9-1 129,15 1 0,9-10 129,7 9 0,5-5 0,10 1 0,1 1-129,4 6 129,6-6-129,-5 6-129,-1 6 0,-6 8 0,-6 0-129,-11-1 129,-9 5-129,-9 0 0,-17 4-258,-13-1 0,-12 1-387,-21-12-774,-8 16-1032,-23-10-1935,-16-4-387,-16 0 387</inkml:trace>
  <inkml:trace contextRef="#ctx0" brushRef="#br0" timeOffset="136903.8304">22432 16787 4386,'-49'-26'5031,"33"23"-516,2 3-258,14 0-3354,-3 19-387,10 10-129,5 0-129,9 10 129,4 9 0,8 3-129,1 0 0,6 4 129,-1-3-258,2-2 0,-3-4 0,1 0 129,-6-5-258,-6-1 258,-10 6-258,-10 8 258,-14 19 0,-21 4-645,-20 11-3483,-28 6-1290,-28-4-129,-27-9-774</inkml:trace>
  <inkml:trace contextRef="#ctx0" brushRef="#br0" timeOffset="140244.0215">21795 14365 774,'87'-144'3870,"-55"86"387,-9 8-1290,-7 16-774,-16 3-774,-2 16-645,-16 8-387,-6 6-516,-3 4-129,-8 11 0,-1 12 0,-6 8-129,-4 11 129,0 11 0,-8 14 258,-7 12 387,-5 9-129,-1 6 258,-7 0 387,7 0-258,0-13 258,14-9-258,11-26 129,22-18-258,20-31 0,28-19-258,24-38-129,24-24 129,19-15-129,16-15 129,13-8-516,7-3 516,-3 2 0,-11 12 0,-11 21 0,-19 20 0,-20 19 0,-24 27 129,-28 21 0,-20 29 0,-32 28-129,-27 26-129,-18 25 0,-16 24-258,-5 11 129,-7 8-129,0 1-129,5 1 0,13-12 258,17-16-129,19-28 129,20-30-129,18-31 129,18-36 0,31-28 0,18-38 129,23-29-129,21-31 129,15-20 0,15-11 0,8 1-258,7 8 258,-4 18-129,-12 14-129,-17 31 129,-28 34 129,-35 35 129,-33 30-129,-29 37 0,-39 34-258,-30 24 129,-25 24 0,-21 17 129,-9 14-258,-5 8 0,7-2-258,9-13 258,18-27 0,26-28 129,36-34 0,38-47 0,33-42 0,45-48 129,35-35 0,29-31 0,24-25 129,15-15-129,10-2-129,-3 8 129,-8 16 129,-16 23-258,-24 20 129,-29 33 0,-33 36 129,-39 38-129,-36 35 0,-42 47-129,-32 34 0,-28 24 0,-23 28-129,-18 21 129,-6 9-387,2-1 387,8-8-129,16-23 0,23-26 0,24-30 0,33-33 129,33-46 0,27-34 0,35-42 0,27-38 0,28-30 129,18-20 0,15-19-129,12-17 129,7 3 129,-6 11-129,-12 22 0,-19 30 129,-33 38-258,-32 42 129,-41 45 0,-41 50 0,-41 35 0,-28 36-129,-27 20-129,-11 13 129,1-1 0,13-12-129,22-24 0,29-21 129,24-32 0,32-41 0,30-42 0,37-32 0,28-46-129,20-30 387,25-21-258,16-18 0,12-9 0,4 3 129,-5 13 0,-18 25 0,-25 33 0,-28 42 0,-39 39 0,-35 33 0,-43 49-129,-31 35 0,-22 27 0,-13 16-129,-4 7 0,5-8 0,18-21 129,21-24-129,34-37 0,32-40 129,33-36 0,36-34 0,33-39 0,22-31 129,23-13-129,3-13 0,8 9 129,-14 8 0,-18 14-129,-24 25 258,-36 39-129,-32 36-129,-32 56-258,-36 30-645,-15 51-2322,-27 5-1677,1 19-774,-3 4-774</inkml:trace>
  <inkml:trace contextRef="#ctx0" brushRef="#br0" timeOffset="142075.1262">17792 10103 4644,'17'-27'5289,"-4"6"-516,8-1 129,-1-14-1677,10 11-2064,0-11-258,5 2-387,-4 1-129,2 4-129,-6 3-258,-4 6 0,-4 7-129,-7 6 0,-12 7 0,0 0 0,1 15 0,-11 2 0,-8 2-129,-6 5 129,-1 3-129,-8-2-129,-1 5 129,-3-2 129,-2 0 0,3-1 129,0-3-129,6-2 129,5-3 0,5-2 0,6-6 129,14-11 0,-5 17 129,10-5 0,5-1 258,5 3-129,0-2 129,7 8 0,-3-3 0,4 3-129,0 1-129,2-7 0,-1 3-258,0-5-258,1 3-516,-8-14-2064,5 9-1935,-10-4-258,-1 4-387,-11-10-258</inkml:trace>
  <inkml:trace contextRef="#ctx0" brushRef="#br0" timeOffset="142433.1467">17669 10466 7998,'0'0'5160,"0"7"-258,7 5 0,3-7-3096,17 10-774,-1-9-258,7 7-387,0-2-387,-1-3-516,4 14-2709,-8-10-1419,-6 4-516,-9-2-258,0 3-258</inkml:trace>
  <inkml:trace contextRef="#ctx0" brushRef="#br0" timeOffset="142717.1629">18113 10305 9804,'-4'-11'5547,"4"11"-645,0 0 129,0 0-3612,10-5-774,8 5-258,2 0-129,3-4-516,9 4-645,-9-10-3096,10 7-903,-4-1-258,1 4-645</inkml:trace>
  <inkml:trace contextRef="#ctx0" brushRef="#br0" timeOffset="143143.1873">18479 10249 10062,'-7'-12'5289,"7"-6"-258,4 0-129,-1-14-3870,10 0-258,4-7-258,4-3-129,-2-3-129,7-1-129,2-5 129,-2 5-129,-1 1 0,-2 8-129,-4 4 0,-2 11 129,-4 12 0,-5 13 0,-4 22 0,-4 15 129,0 10-129,-2 11 0,-1 7 0,1 0 0,2-5-129,0-8-129,4-11-645,-2-15-2322,7 0-2064,-5-12-258,-2-3-774,-2-1-129</inkml:trace>
  <inkml:trace contextRef="#ctx0" brushRef="#br0" timeOffset="146387.3728">16145 16090 1935,'0'-21'3999,"0"21"129,0 0-1161,6-11-774,5 21-774,-2-1-645,8 16-258,4-4 0,6 11-129,2 0-129,8 6-129,2 3-129,9 3 0,6-5 0,3-1 0,0-9-129,0-1 258,1-10-258,-1-12 129,-5-7 0,-6-13 0,-10-6 129,-3 1 0,-4-5-129,-2-5 129,-6-6 129,5 4-258,3-10 258,7-5-258,9-6 129,5-4-129,10 0 129,6 3-129,2 8 129,2 10-129,-1 11 129,-6 16-129,-7 10 129,-6 15-129,-8 13 129,-8 5 0,-8 0-129,-7 0 129,-5-3 0,-6-5 129,-5-7 0,-1-4 0,-2-16 0,0 0 0,0 0-129,21-13-129,1-12 129,9-3-129,9 2 0,9-1-129,10 4 129,7 5 0,9 13-129,1 11 0,3 12 0,-3 11 0,5 5 0,2 2-129,6 6 0,2-3 129,3-5 0,1-7 0,5-1 0,1-12 0,-1-7 129,-2-7 0,-8-9 129,-8-14 0,-4-12 0,-5-10 129,-7-6 0,-4 0-258,-4 7-2064,-9-7-2193,-4 3-903,-7 2-387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38:04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15454 4264 3225,'3'-98'4515,"-2"56"-258,-1 2-1548,6 22-645,-6 7-774,5 26-258,-5 25-258,2 31 0,-2 18-387,0 23 0,-2 12-129,2 5-258,0-1-129,0-10-258,3-15-516,-2-26-2709,6-19-1032,-1-20-129,1-21-258</inkml:trace>
  <inkml:trace contextRef="#ctx0" brushRef="#br0" timeOffset="332.019">15311 4913 3483,'-23'-4'4902,"23"4"129,-6 25-387,4-9-2967,13 20-387,0-2-387,13 12-129,-2-8-258,8 8-129,-1-7-129,2-6 0,-1-4-129,-1-9 0,-4-8 129,-2-12-258,-2-9 129,-2-20-129,-2-9 129,2-12-258,1-3-387,-5-17-2709,8 7-1677,-1-2-387,0 5-516</inkml:trace>
  <inkml:trace contextRef="#ctx0" brushRef="#br0" timeOffset="7571.4331">17723 6475 3870,'-43'1'4773,"43"-1"129,0 0-387,11-14-2580,26 11-774,7-10-129,17 7-258,9-6 0,16 4-258,14-3 129,12 6-387,6 0 0,6 5 0,8 0-129,3-3-129,2 3 129,-9 0-129,-6 3 0,-9-2 0,-13-2 129,-14 1-129,-21 0-129,-17 2 258,-17 2-258,-19 4 129,-12-8 0,-18 21 129,-13-10-129,-11 3-129,-8 1 129,-10-3-129,-6 1 0,-10-8-129,-7 1 0,-7-6 0,-5 0 129,-9 0 0,-6-7-129,-7 0 129,-2 1 129,-2 2 129,-3 4-129,-2 0 0,2 2 0,6 5 258,12 1-258,12 2 0,12-1 129,19-2-129,22-2 129,19 0 0,22-5 129,19 0-129,26-3 129,24-4 0,20-2 0,16 0 0,22-2-129,12-3 0,10 3 0,1 0 0,1 4 0,-6 0 0,-10 3-129,-11 0 129,-20 3-129,-19 1 0,-18 0 0,-17 4-258,-19 5 129,-17 4-129,-7 8-387,-12-9-1161,3 20-2322,-12-12-903,3 6-516,-3-6-516</inkml:trace>
  <inkml:trace contextRef="#ctx0" brushRef="#br0" timeOffset="15727.8996">9682 7689 2709,'-9'-93'4773,"2"62"-129,1 7-2580,6 24-258,-8 13-516,8 20-387,0 5-258,4 19-129,2 5-129,6 11 0,1 2-258,3-5 129,3 3-258,1-8-258,1 0-258,-2-16-1290,0-2-2709,-6-9-258,-5-10-258</inkml:trace>
  <inkml:trace contextRef="#ctx0" brushRef="#br0" timeOffset="15999.9151">9574 8301 1677,'-11'-1'5031,"7"8"-387,9 9 129,10-2-2967,8 14-387,0-10-645,8 6-129,0-9-258,5 2 0,0-9-258,1-4 129,-5-4-129,-1 0 0,-4-15-129,-4-2 0,-6-9 0,-3-10 0,-2-6-258,-4-16-1548,6 1-2838,-3-5-516,1-11-387</inkml:trace>
  <inkml:trace contextRef="#ctx0" brushRef="#br0" timeOffset="23248.3297">5902 11935 7224,'0'26'4773,"6"21"-129,-1 13-387,10 20-2967,-5-1-516,10 4-258,0-4-258,3-8-387,1-8-258,-5-20-1806,6-7-2064,-6-15-387,-4-7-258,-15-14-129</inkml:trace>
  <inkml:trace contextRef="#ctx0" brushRef="#br0" timeOffset="23495.3439">5902 12521 6450,'-25'0'4902,"21"14"-129,4-2-129,7 14-2709,0-11-903,14 10 0,-2-8-258,8 4-129,1-9-258,2-2 0,0-3-129,1-3 0,-3-4-258,0-1 129,-4-16-129,-3-8 0,1-18 0,2-15-129,2-15-516,-9-18-3096,7-4-1290,-9-3-129,-5-2-903</inkml:trace>
  <inkml:trace contextRef="#ctx0" brushRef="#br0" timeOffset="33755.9307">12089 9593 5805,'-3'-12'5160,"7"-8"-129,13 14-387,2-5-3096,19 10-774,9-7-129,12 8-258,6-4 0,7 1 0,-1-2-258,3 2-129,-9 1-258,-6-2-516,-7 8-2322,-18-1-1677,-14 3-387,-11 2-516</inkml:trace>
  <inkml:trace contextRef="#ctx0" brushRef="#br0" timeOffset="34183.9552">12160 9283 5160,'6'-15'5031,"4"1"-129,-10 14-516,0 0-3096,1 22-516,-4-6 0,-2 13-258,-8 3-129,-2 2-129,-5 5-129,-6 2 0,-4-2-129,0 2-129,0 0 129,2-8 0,8-4 0,8-4 129,8-6 0,11-2 129,10-8 0,11 2 258,7-9-258,3 5 129,2 0-258,-5 3-516,5 18-2838,-14-6-1677,-7 9-387,-6 2-645,-4 6 1</inkml:trace>
  <inkml:trace contextRef="#ctx0" brushRef="#br0" timeOffset="34858.9938">13471 9223 1032,'42'-26'4773,"-28"15"-129,0 4 129,-14 7-2322,10 0-903,-10 0-645,-10 24-129,-6-5-387,-2 9 258,-5 5-387,-7 6-129,-4-1 0,0-4-129,1 3 0,3-11 0,2-1 129,5-6-258,4-7 258,10-5-129,9-7 0,0 0 129,0 0 0,15 15 129,1-10-129,6 6 258,2 0-129,4 5 129,-1-1 0,1 5-129,-2-4 0,-2 0 0,-2-1-258,-3-2-129,1 3-516,-12-11-2838,7 8-1161,-7-5-645,2 3-387</inkml:trace>
  <inkml:trace contextRef="#ctx0" brushRef="#br0" timeOffset="35483.0295">14153 9275 5289,'25'-5'5418,"-25"5"-645,1 22 129,-12-6-3096,3 17-645,-10-2-258,4 6-258,-6-3-258,2 5-129,-3-1 0,2-1-258,-2-4 0,-1-4-129,-1-3 0,-3-6 0,0-6 0,1-8 0,1-6 0,2-13 0,6-9 129,2-9 129,9-3-129,5-1 0,5 0 0,9 9 258,2 9-129,5 10 0,0 7 258,5 17-258,3 7 387,0 13-258,4-2 129,-3 4-129,0 0-129,0-6-129,1 2-645,-7-19-2709,8 6-1677,-6-10-645,-2-7-387,1-5-258</inkml:trace>
  <inkml:trace contextRef="#ctx0" brushRef="#br0" timeOffset="38352.1936">8274 16124 645,'-15'-2'4257,"7"-25"258,12 0-129,19-3-1935,5-18-645,17 7-774,8-17-516,13 7-129,4-6-258,7 11-129,3 7-129,0 7 129,-6 16-258,0 10 258,-8 13 129,-5 18-258,-6 14 516,-2 9-258,-8 8 258,3 2-129,0-6 129,6-3-129,5-17 129,7-8-129,9-17-129,7-7 0,6-21 0,11-11-129,4-4 0,5-8 129,1-6-129,7 0 129,3 0-258,1 3 258,-1 7 0,-6 14 129,-4 8-129,-3 14 0,-6 9 129,-2 16-258,-7 5 258,3 7-129,-2 0 0,9-1-129,6-10 0,8-7 0,5-7 0,11-8-129,6-2 0,3-10 129,4-5-129,-2 0 258,0-2-258,0-3 258,0 4-258,1 2 258,-1 4-129,0 4 258,2 7-258,0 3-129,-5 17 258,-3 13-258,-5 2 258,-10 11-258,-4 0 258,0-2-258,1-8 258,2-12-258,3-12 258,8-11-129,7-9 0,10-17 0,3-7-258,1-7-1419,1 22-2967,-17 10-258,-24 7-903</inkml:trace>
  <inkml:trace contextRef="#ctx0" brushRef="#br0" timeOffset="44483.5443">8359 13737 5676,'8'-16'4644,"-3"-4"-258,-1-4-258,0-7-3225,10 8-387,-1-6-129,7 1 0,0 2-258,3 2 0,-3 1-129,1 9 0,-4 2 0,-3 7 0,-14 5 0,8 10 0,-13 18-129,-17 16 258,-14 19-129,-11 12 0,-10 19 129,-5 13-129,-9 11 129,3 6-129,0-1 0,12-12 129,12-16-129,11-13 0,15-27 0,7-23 0,11-32 0,25-27-129,6-28 258,13-25-129,13-24 0,14-21 0,9-14 258,9-1-129,2-1 0,7 9 0,0 13-129,-7 22 129,-13 25 0,-17 35-129,-19 34 0,-23 28 129,-19 43-129,-23 27 0,-22 25 129,-10 21-129,-10 26-129,-4 9 129,-2 12 129,2-2-258,8-9 129,4-4 0,8-19-129,8-18 129,10-39 129,14-34-129,13-41 129,16-32 0,17-38-129,16-41 258,13-35-129,15-27 0,10-18-129,14-10 129,3-6 0,-2 7-129,-2 8 129,-8 19-129,-10 27 0,-14 27 129,-17 24 0,-16 32 0,-20 32-129,-11 25 129,-18 35 129,-13 20-129,-12 25 0,-12 19-129,-11 27 0,-4 22 0,-11 12 0,3 4 0,1-6 0,2-4-129,4-18 0,19-22 129,8-37 0,16-42 0,17-44 0,13-32 0,21-42 0,17-39 0,16-33 0,22-29 0,12-21 0,11-16 129,15-1-129,5 3 0,0 15 129,-4 26-129,-15 30 0,-18 38 129,-24 46-129,-22 48 0,-36 57 0,-22 39 0,-30 40 0,-19 41 129,-16 27-129,-10 24 129,-10 9-258,2 0 0,10-23 258,9-21-258,15-33 129,15-48 0,19-49 0,24-53-129,19-48 258,29-48-129,18-40 129,17-33-129,17-21 129,14-19-258,10 2 129,1 10 0,-5 20 0,-11 23 0,-15 43 0,-20 51 0,-25 50 0,-30 58 129,-28 58-129,-28 44 0,-21 33 0,-14 29 0,-11 3 0,5-17-129,8-25 0,15-36 258,22-56-129,24-52 0,20-49 129,29-59-129,22-45 0,21-36 0,13-25 129,10-15-129,7-2 0,3 16 0,-5 22 0,-9 22 0,-10 32 0,-17 36 0,-21 38-258,-19 29 0,-17 35-516,-19 18-2322,-11 35-1290,-14 10-774,-8 16 0,-2-6-387</inkml:trace>
  <inkml:trace contextRef="#ctx0" brushRef="#br0" timeOffset="45984.6302">13586 14321 3612,'61'-124'4902,"-24"40"-258,3-16-258,7-4-2709,1-14-516,16 8-129,0-3-387,9 9-258,-4 15-129,-3 18 0,-4 20-258,-13 21 129,-12 22-258,-16 15 258,-18 29-129,-16 24 129,-22 23-129,-10 20 129,-13 19 0,-8 14-129,-5 7 0,1 4 0,6-6 0,7-13 0,14-23 0,10-22 129,13-34-129,17-28 129,12-37 0,19-35 0,15-34 129,17-31-129,15-27 129,14-18-129,11-9 0,9-2 0,1 7-129,2 17 0,-9 23 0,-12 31 129,-23 37-129,-20 36 0,-31 36 129,-20 37-129,-33 38 0,-19 38 129,-20 23 0,-12 23-258,-10 15 129,1 5 0,6 1 129,9-13 0,10-25 0,12-31-129,12-34 129,20-39 0,27-53 0,16-63 0,35-42-258,21-44 258,28-37-129,24-25 0,20-14 0,6 2 0,0 23 0,-13 32 129,-20 36-129,-24 49 0,-34 51-129,-33 47 258,-32 56-129,-34 50 129,-26 41-129,-18 26 0,-8 23 0,-5 2 0,10-10 0,12-20 0,16-26 0,17-42 0,23-44 0,20-48 0,25-48 0,24-40 0,19-31 129,16-26 0,18-31 0,18-20-129,12-3 129,5 11-129,-6 24 0,-14 24 0,-17 34 0,-24 41 0,-28 50 0,-38 58 0,-26 38 0,-31 31 0,-23 22 0,-12 18 0,-1-6-129,5-8 129,13-25 0,18-28 0,26-34-129,25-35 129,35-43 0,24-43 0,25-32 0,27-20 129,14-14-129,9-7 0,1 14 0,-11 20-129,-17 31 0,-23 37-129,-24 36-903,-38 25-2193,-17 35-1419,-21 7-645,-22 9-387,-10-2-128</inkml:trace>
  <inkml:trace contextRef="#ctx0" brushRef="#br0" timeOffset="47199.6997">10916 13464 3483,'19'12'4644,"-22"32"-516,-15 28-258,-13 16-2838,-13 28-516,-2 24 0,-10 13 129,2 9-129,-4-17 0,10-15 129,3-27 0,11-13-258,10-39 258,18-28-129,11-48-258,25-32 0,18-31 129,19-21-258,16-26 129,20-19 0,17-10-129,8 6 129,-3 19-129,-4 21 0,-16 28 0,-12 30-129,-25 40 129,-23 35-129,-25 43-129,-20 22 258,-19 25-258,-15 12 129,-8 9-129,-4 0 129,-2-3 0,3-11 0,6-16 0,9-16 0,9-22 0,14-28 129,13-30-129,21-36 129,22-35-129,23-29 129,22-29 0,15-23 0,14-11 0,7 5 0,1 22-129,-7 20 129,-17 27 0,-21 38-129,-28 44 129,-26 36-129,-28 48 0,-20 26 0,-25 27 129,-12 15-258,-8 16 0,-1 0 129,6-17 0,13-22 0,18-35 129,19-32-129,19-43 129,32-28 0,23-47 129,24-30 0,19-26-129,21-22 0,15-14 0,6 0-129,2 10-129,-11 16 258,-17 25-258,-17 33 129,-29 46 0,-34 58 129,-32 63-129,-25 51 129,-26 41 0,-7 17-129,7 12-516,10-24-2709,34-31-1806</inkml:trace>
  <inkml:trace contextRef="#ctx0" brushRef="#br0" timeOffset="51131.9246">4812 17183 3870,'-7'29'5160,"7"-29"-387,0 0-129,-3-24-2709,12-4-387,2-24-387,13 2-645,0-12-129,10 0-129,6-3 258,3 15-387,2 17 129,1 21-258,-2 17 129,2 22 0,0 19-129,2 4 129,-1 6-129,3 0 129,0-10-129,0-6 0,5-15 0,-5-8 129,3-14 129,-6-3-258,0-8 129,-2-1 0,-4-4-129,-2 4 129,-9 2 0,1 4-258,-3 6 0,0 6-1290,3 2-3354,0-7-129,3 4-516,11-7-516</inkml:trace>
  <inkml:trace contextRef="#ctx0" brushRef="#br0" timeOffset="51798.9627">6490 17307 10320,'-24'-31'5418,"15"18"-516,9 13-516,0 7-3354,13 7-387,4-4-258,8 5 129,4 1 0,3 4-258,7-3 0,-2 4 0,1 0-129,2-2 0,-3 6-129,-2-2-129,-4 4 129,-1 4 0,-6 3 0,0 2-129,-5 1 0,-6-1 258,-5-7-129,-2 4 0,-3-3 129,-3-13-129,-3 2 129,-7-14-129,-4 19 129,14-24-516,-42 54 774,42-54-774,-55 56 645,26-33-129,29-23 0,-53 68-129,31-60 129,7-9-129,15 1-645,0 0 387,0 0-2322,0 0-2451,0 0-258,0 0-645,0 0-516</inkml:trace>
  <inkml:trace contextRef="#ctx0" brushRef="#br0" timeOffset="52346.9941">7415 17133 9159,'15'-22'5160,"-15"22"-129,0 0-387,16 0-3225,-16 0-645,2 26-129,-2 1-387,0 4 129,0 5-258,-3 8 0,-4 0 0,-1 7-129,-3-5 0,0 3 0,-7-2 0,-2 0 129,-1-7-258,-1-8 129,-2-15 129,1-17-129,2 0 0,2-19 0,5-20 0,5-5 0,6-4 0,4 4 129,9 15 0,7 16 129,5 2 0,1 11 0,2 27 0,2 4-129,-3 15 0,3 1-387,-2 5-387,-12-9-2193,11 4-1935,-10-6-774,3-10 129,-6-11-774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39:26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15849 5373 4644,'-11'5'4902,"11"-5"0,20 4-129,18-3-3741,2-6 0,13 2 0,0-11-258,8 6-258,-3-6-129,2 4-258,1 6-645,-9-4-3225,8 8-903,-3-4-774,2 3-387</inkml:trace>
  <inkml:trace contextRef="#ctx0" brushRef="#br0" timeOffset="378.0216">17089 5385 7224,'34'-26'5676,"2"13"-645,18 3 0,5-4-3741,12 12-645,8-1-774,-1-4-3225,10 6-1161,-6-5-1032,4 0-258</inkml:trace>
  <inkml:trace contextRef="#ctx0" brushRef="#br0" timeOffset="36780.1037">9104 11110 3225,'0'0'4515,"0"0"0,0 0-1548,-9 0-774,9 0-645,0 0-387,14 0-258,-5-11 0,10 4-258,-2-9-129,9-2 129,3-8-258,7-2 129,6-7-258,13-4 129,4-6-129,9-4 0,11-11 0,7-3-129,8-7 0,12-1-129,2-7 0,0-2-129,-1-1 0,2 4 0,-4 2 129,-2 4-129,-10 5 0,-10 5 0,-11 12 129,-11 8 0,-12 9 129,-12 8-258,-13 9 129,-13 11-129,-11 4-387,0 7-2967,-2 10-1290,-5-3-645,2 2-258,0-2 130</inkml:trace>
  <inkml:trace contextRef="#ctx0" brushRef="#br0" timeOffset="37608.1511">10981 9445 2709,'-12'-48'4902,"3"28"-387,-2 5 0,-2 15-3225,-5-1-129,8 13-645,-6 12 129,4 15 0,-3 9 129,8 8 0,-1 8-258,8 5 129,0-5-129,12 0 0,9-8-258,7-7 0,7-9-129,9-8 129,7-14-129,6-10-129,7-8 129,2-5 0,4-13-129,-1-10 129,-1-10-129,-6-4 129,-4-6 129,-6-5-129,-7-8 0,-7 0 129,-13-8-129,-10 2 0,-11-4 129,-6 2-258,-15 2 129,-11 2-129,-11 3 129,-13 10-129,-13 11 0,-8 10 0,-4 14 0,-1 10 0,-3 8 0,5 17-129,6 13-387,5-2-1290,25 28-2838,3 0-516,12 13-903,9 7-129</inkml:trace>
  <inkml:trace contextRef="#ctx0" brushRef="#br0" timeOffset="38472.2005">12307 9714 4902,'-9'0'5160,"9"0"-516,-6-24 129,8 8-3483,-2-15-516,6-2-129,-1-8-258,5-6 0,-1-6-258,2 2 0,2 1 0,-3 4-129,-2 7 129,0 8-129,-4 14 129,-4 17 0,1 15 129,-1 16 0,0 9 129,0 9-258,0 4 129,5 4-129,2-9 0,4-4 0,3-13-129,4-12 0,0-10 129,1-9-129,2-12 0,-1-12 0,0-9 0,-2-9 0,1-6 0,-4-6 0,-1 1 0,-2 2 0,-3 7-129,-4 9 258,-4 13-129,-1 22 0,-6 5 129,-2 26 0,-1 13 0,4 4 0,1 10-258,4-4-258,9 7-774,-3-24-2580,15 5-1161,1-14-516,5-10-258</inkml:trace>
  <inkml:trace contextRef="#ctx0" brushRef="#br0" timeOffset="38816.2202">12862 9508 5289,'-10'-7'5547,"-7"7"-387,-1 12-258,-12-3-2967,15 16-774,-6-4-129,8 7-387,4-5-129,8-5-258,4-5 0,12-5-129,5-6-129,4-2 0,2-11 0,0-5 0,-5-2-129,-1-4 129,-6 0 0,-3 2 0,-5 6-129,-3 3 129,-3 11 129,0 0-129,0 0 129,-4 18-129,4 2 0,6 1 0,6 1-129,2-4-387,10 10-1032,-7-20-2709,7 8-774,-5-11-387,5 3-516</inkml:trace>
  <inkml:trace contextRef="#ctx0" brushRef="#br0" timeOffset="39013.2314">13180 9447 6708,'17'-36'5547,"-7"36"-258,-10 0-129,8 29-2838,-7 0-1161,8 12-516,-1-1-258,7 0-387,3-3-129,-1-6-645,9 12-2193,-9-18-2193,2 2 0,-5-12-516,-4 2-258</inkml:trace>
  <inkml:trace contextRef="#ctx0" brushRef="#br0" timeOffset="39186.2413">13197 9766 10320,'5'-47'5418,"12"13"-258,10 3-258,3-6-4515,5-11-2967,12 14-2193,-9-5-645,-3 0-258,-1 5-645</inkml:trace>
  <inkml:trace contextRef="#ctx0" brushRef="#br0" timeOffset="42161.4115">10683 11628 5031,'-30'12'5289,"15"-9"-387,15-3-258,-17 0-2193,17 0-1032,4 3-387,16-2-258,4-1-258,8-1-129,7-7 0,7 0-129,5-1 0,0-2-258,-1 4 0,-5-3-129,-4 6 0,-10 1-129,-5 3-129,-9-2-387,2 10-1806,-19-8-2451,11 6 0,-11-6-516,0 0-387</inkml:trace>
  <inkml:trace contextRef="#ctx0" brushRef="#br0" timeOffset="44988.5732">12548 9975 5676,'-56'7'5160,"30"1"-387,9 6-129,0-7-3354,19 7-129,11-13-387,19 1 0,12-6 0,16-6-129,5-5-129,13-2-129,3 0 0,5 6-129,-3 1 0,-4 8-129,-5 2-129,-6 4 0,-6 6-387,-10-1-258,1 15-2193,-19-14-2193,-5 3-387,-11-2-516,-18-11-258</inkml:trace>
  <inkml:trace contextRef="#ctx0" brushRef="#br0" timeOffset="103235.9047">9239 11082 645,'-18'11'3612,"18"-11"516,-10 1-1290,10-1-903,5-13-645,0 0-258,12-3 0,0-4-645,9 0 129,5-5-258,12 0 129,5-4-387,7 2 129,6-6-129,7-4-129,5-2 258,5-9-129,8-3 0,-1-7 0,1-2 0,-5-3 0,5-5-129,0 2 129,-3-3-129,-1 6 0,-3 5 0,-7 2 0,-3 5 0,-7 8 129,-11 6 0,-4 9 0,-13 6 129,-9 5-129,-13 8 0,-12 9 0,0 0 129,0 0-129,0 0 0,-12 11 0,4-2 0,1 2 0,-3-1 0,2 1 129,0 1-129,-4 2 0,-4-1 0,-4 4 129,-8 2 0,-7 3-129,-7 6 129,-9 7 129,-6-1 129,-6 5-258,-12 9 129,-9 3-129,-6 7 129,-6 6 0,-4 0-129,-2 1 0,-4 3-258,-3-2 129,9-5 0,3-2 129,11-2-129,5-5 0,7-4 129,11-6-129,11-3 129,9-7-258,14-5 258,11-7-258,18-20 129,0 0 0,15-3 0,16-20 129,11-11-258,11-7 129,13-5-258,7-14-129,12 0-1290,3-13-2322,8-8-645,6 0-258</inkml:trace>
  <inkml:trace contextRef="#ctx0" brushRef="#br0" timeOffset="137058.8393">8583 12255 5805,'-41'-25'4902,"21"4"-516,-1 3-258,0-1-3741,8 8-129,2 0 0,11 11-258,0 0 0,0 0 0,7 0 0,12 3-129,8 9 129,9-4 0,9 8 0,8-4 0,10 6 129,8 3 0,3 4 129,8 10 0,4 0 129,7 10-129,6 1 387,7 15-129,0-1 0,9 15-258,4 0 129,12 7-129,3 3-129,10 2 387,4-4-516,7-1 129,8-4-129,4-6 129,2-9-129,2-3 0,3-4 129,3-10-129,-1-3 129,3-11 0,-2-6 129,-2-6-129,-5-10 258,-2-5-129,-6-5 129,-12-7-258,-11-6 129,-11-2 0,-16-1-129,-10 1-129,-13 1 0,-14 0-387,-7 8-903,-20-9-2967,-1 3-774,-10-7-516,-12-10-516</inkml:trace>
  <inkml:trace contextRef="#ctx0" brushRef="#br0" timeOffset="138116.8998">13373 14425 9546,'-4'18'5547,"4"-18"-387,17 0-129,-3-12-3870,17 3-387,5-4-258,9-3-1290,12 9-3870,-6-2-387,1 7-516,-4 2-903</inkml:trace>
  <inkml:trace contextRef="#ctx0" brushRef="#br0" timeOffset="148919.5177">12445 10154 2451,'-44'-3'4515,"29"-1"-387,4 4-1161,11 0-1290,0 0-516,18-16-387,17 10 0,6-4-129,14 1-258,9-8 0,12 5 0,6-4-129,6 3 0,-2 0-129,-2 1 0,-3-2 0,-6 4-129,-9 1 0,-13 1 0,-12 3 0,-11-1 0,-14 3 0,-16 3 0,-4 0 0,-23 0 0,-9 7 0,-16 0 0,-12 2 0,-12 2 0,-12 3-129,-7 1 129,-7 1 0,-1 1 0,4-3 129,11 2-129,18-2 129,15-3-129,23-6 129,23-2-129,22-3-258,19-4-2451,26 1-1677,12-2-774,8-7-129</inkml:trace>
  <inkml:trace contextRef="#ctx0" brushRef="#br0" timeOffset="170070.7275">21105 9979 645,'-27'-40'4386,"14"15"387,-1-4-1161,3 11-516,-11-14-774,8 16-645,-10-5-516,5 13-258,-9 3-129,4 10-258,-7 11-129,3 15 129,-5 8-258,1 9-129,2 13 129,0 9 129,9 7 0,3 9-129,11 4 0,8 3 0,17-4 0,10 1 0,11-13-129,14-4 0,6-10-258,8-16 387,6-10-258,0-13 0,0-14 129,1-10-129,-6-11 129,-2-20-129,-5-19 258,-5-15-258,-7-8 129,-7-14 0,-8-7-129,-6-7-129,-9-2 129,-11-3 0,-7 9-129,-7 4 0,-15 7 129,-12 11-129,-8 15 387,-12 16-129,-12 15 0,-7 15 0,-11 16 0,-3 20 0,-1 15 0,0 8-129,4 9-258,8 0-387,28 18-1935,2-19-2193,31-3-516,14-12-903,27-8 0</inkml:trace>
  <inkml:trace contextRef="#ctx0" brushRef="#br0" timeOffset="170695.7632">21943 10090 8514,'-10'-9'5418,"8"-15"-258,0-2-258,5 2-3612,2-18-516,8-4-258,-1-14 0,4-3-258,-2-7 129,-1 0-258,0 0 0,-1 7-129,-3 9-129,-1 13 258,-1 19-258,-7 22 258,5 12-129,-5 30 0,0 20 129,0 13-129,-1 5 258,1 0-258,0-7 129,5-13 0,4-23-129,6-16 129,3-21-129,6-26 129,0-13 0,3-12 0,1-12 0,0-4-129,-3-1-129,-1 2 129,-6 11 0,-3 10 0,-4 15 0,-3 18 0,-8 12 129,4 19 0,-4 18 0,2 16 129,0 2-129,4 8 0,0 2-258,4-7-129,2-2-903,-6-20-1548,15 6-2322,-15-21-387,8 1-516,-14-22-387</inkml:trace>
  <inkml:trace contextRef="#ctx0" brushRef="#br0" timeOffset="170859.7726">22568 9861 11223,'7'34'5547,"-7"-16"-645,1 5-129,0 2-4773,0-8-1161,9 7-3225,-8-8-645,2-2-516,-4-14-387</inkml:trace>
  <inkml:trace contextRef="#ctx0" brushRef="#br0" timeOffset="171013.7814">22600 9451 4257,'-4'-83'3483,"4"61"-3096,2 12-387,-2 10-2451,8 0-2451</inkml:trace>
  <inkml:trace contextRef="#ctx0" brushRef="#br0" timeOffset="171338.8">22728 9685 10191,'25'40'5676,"-15"-18"-258,1 12-129,-6-6-4515,6 6-129,-1-3-258,1-3 0,1-8-258,3-9-129,3-11 0,7-6 0,6-11 0,4-5 129,0-6-129,0 0 0,-2 5 0,-2 10 129,-7 10 0,-6 13-129,-8 19 0,-2 11-129,1 12-516,-8-11-1935,14 18-2322,-9-16-645,8 0-516,0-16-645</inkml:trace>
  <inkml:trace contextRef="#ctx0" brushRef="#br0" timeOffset="172014.8387">20672 11075 7224,'10'-10'4773,"-10"10"129,-7 2-387,-16 7-3354,-1 18-258,-15 9-129,-4 22 129,-15 13-387,-10 15 0,-15 15-129,-8 8 0,-12 11-258,-7 10 258,-13 0-129,-2-3-129,-1-9 129,9-6-129,8-13 0,13-10 0,17-18 0,14-20-129,24-15-129,16-18-129,14-8-516,7-17-2709,15-10-1548,7-11-645,8-4 0,4-9-387</inkml:trace>
  <inkml:trace contextRef="#ctx0" brushRef="#br0" timeOffset="172930.8911">18584 13101 7740,'-93'-39'5031,"53"6"-258,4-13-258,13-1-3741,9-8-129,14-1-129,17-4-129,21-1 258,18-1-129,23 3-129,17 5-129,11 12 258,10 13-387,7 21 0,1 18 0,-3 29-129,-9 24 0,-17 24 0,-17 19-129,-16 9 0,-26 12 129,-21 0 129,-23 0-129,-28 1 129,-21-6-129,-18-6 129,-18-7 0,-12-3 0,-13-16-129,-5-11 129,-5-16-129,-1-27-129,-1-26 258,5-20-129,7-43 258,13-29-258,11-29 129,18-27 0,19-16 0,23-7 0,24 5-129,15 11-129,26 25-516,8 9-2193,24 34-1935,-2 18-645,4 26-516,-2 5-129</inkml:trace>
  <inkml:trace contextRef="#ctx0" brushRef="#br0" timeOffset="173598.9293">17392 12329 7740,'-16'48'5547,"16"-48"-387,-9 10-387,6-36-2322,4-9-1806,7-20 0,11-19-387,5-14 0,6-11-129,3-8-129,8-3 0,0 9 0,-2 10-129,-2 13 129,-7 33 0,-10 22 0,-8 24 0,-12 33 258,-3 24-129,-11 21 0,-3 11 129,1 7-129,1-8 129,5-13-129,7-16 129,6-21-129,10-24-129,11-17 129,7-30-129,7-17 0,4-14-129,1-16 129,1-3 0,0 1-129,-6 6 0,-5 14 129,-8 22 129,-9 20 0,-6 22 0,-7 30 129,-3 24 0,-1 14 0,-3 8-258,4 11-129,4-9-387,10-1-258,2-24-903,19-2-2064,-4-30-1419,7-10-129,-7-18-516,7-19 258</inkml:trace>
  <inkml:trace contextRef="#ctx0" brushRef="#br0" timeOffset="173886.9458">18385 11802 9030,'-3'-46'5289,"-14"40"-129,-1 17 0,-13 7-3483,9 20-387,-1-2-387,7 7-258,7-4-129,9-5-258,5-10 0,17-14-258,7-8 0,3-5 0,3-9-129,-5-6 129,-2-2 0,-4 1-129,-8 4 129,-7 8 129,-9 7-129,7 8 129,-5 10-129,5 4 129,4 5-387,3-1-258,12 8-1161,-5-22-2322,11-2-1032,0-10-516,2-5-258</inkml:trace>
  <inkml:trace contextRef="#ctx0" brushRef="#br0" timeOffset="174084.9571">18757 11696 12126,'24'26'5805,"-4"8"-387,12 12 0,2-1-4386,9 9-516,5-1-516,-3-11-258,-1-1-387,-8-17-258,-3 6-903,-21-19-2451,-3 3-903,-9-14-258,-21 7-387</inkml:trace>
  <inkml:trace contextRef="#ctx0" brushRef="#br0" timeOffset="174212.9644">18837 12003 11481,'-59'-89'5547,"59"44"-387,13-9 0,27 11-3741,9-2-903,11 4-1419,6 22-3096,-11 4-1161,-8 15-516,-12 10-387</inkml:trace>
  <inkml:trace contextRef="#ctx0" brushRef="#br0" timeOffset="174750.9952">17927 14315 8256,'-21'-28'5289,"6"28"-129,-3 13-387,-12 16-3612,0 31-258,-8 14-258,-3 21-129,-5 13-129,-3 15-129,-6 9 129,1 12-129,-2-5-129,-4-2-129,-1-8 0,0-1-129,2-7-129,0-11 0,9-16-258,5-22-129,15-9-516,9-39-1677,23-4-2064,14-35-387,20-21-387,13-28 0</inkml:trace>
  <inkml:trace contextRef="#ctx0" brushRef="#br0" timeOffset="175035.0114">18515 14328 8256,'29'41'5547,"-29"22"-387,-5 30-258,-11 12-3612,5 27-387,-4 10-258,4 16-129,-3 1-129,3-2-258,1-15 129,2-5-387,-2-17 129,4-16 0,2-22-258,0-25-258,4-16-258,0-41-774,0 0-2451,4-20-1161,3-23-387,-2-25-516</inkml:trace>
  <inkml:trace contextRef="#ctx0" brushRef="#br0" timeOffset="175307.027">18816 14323 9546,'73'72'5676,"-46"4"-645,1 28 0,-13 11-4128,6 21-387,-7 5-129,-3 5-129,-7-5 0,1-1-129,-3-14 129,2-9-258,1-16 0,0-13 0,3-26 0,-3-20-258,1-15-516,-6-33-1806,5-8-2193,-6-24-645,0-6-387,-6-24-258</inkml:trace>
  <inkml:trace contextRef="#ctx0" brushRef="#br0" timeOffset="175615.0446">19251 14062 11094,'34'92'5676,"-10"-8"-774,12 28 258,4 11-4386,17 12-516,7 6 129,5-6-387,3 1 258,-3-8-258,0-9 129,-7-8-258,-3-16 129,-7-14-129,-7-19 0,-7-17-387,-4-14-1161,-18-36-2451,0-13-1161,-13-29-516,-3-13-645</inkml:trace>
  <inkml:trace contextRef="#ctx0" brushRef="#br0" timeOffset="175952.0639">19416 13975 7482,'59'97'5418,"-3"-36"-387,18 18 0,12 6-3612,22 22-387,13-2-516,10 9-129,3-3-258,4 3 0,-1-4 129,-3-7-129,-9-9 0,-13-12-387,-9 4-1935,-24-29-2451,-14-4-774,-26-11-516,-19-4-516</inkml:trace>
  <inkml:trace contextRef="#ctx0" brushRef="#br0" timeOffset="221058.6438">3806 16104 3225,'5'25'4257,"-29"18"-258,-11 11-129,-12 3-3354,-4 13-258,-5 0 129,2 2-258,2-6-516,6-8-1032,12-15-2322,12-6 0,10-16-645</inkml:trace>
  <inkml:trace contextRef="#ctx0" brushRef="#br0" timeOffset="221310.6582">4165 16068 3612,'88'-36'4902,"-71"38"-387,-13 22-129,-19 5-2709,-8 22-645,-19 7-516,-3 12 0,-11-5-129,2 4 0,-1-7-258,6 1-258,6-2-129,7-6-516,16-1-903,-1-16-2709,18-6-387,3-18-258,16-3 1</inkml:trace>
  <inkml:trace contextRef="#ctx0" brushRef="#br0" timeOffset="221522.6704">4539 16270 7224,'24'13'4902,"-28"25"0,-22 2-774,-6 22-2838,-18 6-774,-2 20 0,-9 3-258,0 6-129,5-8-516,4-15-3225,21-5-1032,13-20-516,16-11-645</inkml:trace>
  <inkml:trace contextRef="#ctx0" brushRef="#br0" timeOffset="221727.6821">5000 16670 7353,'-30'9'5160,"4"11"-387,-10 18-516,-6 16-5676,-6 24-2838,-6 23-387,-10 35-774,-7 9 387</inkml:trace>
  <inkml:trace contextRef="#ctx0" brushRef="#br0" timeOffset="229887.1488">6443 15758 1548,'0'0'3354,"13"44"129,-10 1-2322,8 6-258,4 14-258,4 16-387,7 8 258,-1 0-129,5 6-129,0-4 387,4 3-258,-5-3 258,4-2 0,-7-22 0,0-10-258,-4-19 387,-1-17-258,-3-29 0,0-19 0,-3-31 0,1-22 0,-1-20-258,4-2 0,-1-11 0,5 10-129,2 9 0,5 16-129,4 22 129,4 35 0,6 25-129,3 40 129,2 19-129,3 23 129,0 21 0,4 12-129,2-1 129,0 0-129,5-11 129,0-22 0,2-8 129,1-18-129,-6-26 129,1-18-129,-3-21 0,-2-39-129,-4-26 0,2-30 129,1-23-129,2-18 0,3-10-129,0-6 129,1 10 129,1 30-258,1 29 258,0 45-387,0 40 258,-1 30 0,-3 51 0,2 23 129,0 18-129,-2 8 0,1 2 129,1-4-129,-1-18 129,1-15-129,1-27 258,2-21-258,0-25 129,4-16-129,0-35 258,-1-21 0,3-34-258,1-16 129,4-8-129,2-5 0,3 1 0,2 16 0,2 22 0,1 28-129,1 40 129,2 24 0,-4 35-129,-2 25 387,-5 21-258,-2 0-129,1-4 258,-1-14-129,-2-19 0,3-23 258,0-25-129,2-14-129,0-28 0,-1-22 258,2-8-258,-1-17 0,1-14 0,0-6-129,0-8 258,-2 6-129,2 8 129,5 34-129,-2 33 129,4 31 129,0 44-258,0 23 258,-2 18-516,4-17-3096,7-12-1290,-1-22-516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43:4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 4557 1935,'-6'13'4902,"6"-13"-258,6 11 0,-6-11-2838,24 8-774,-7-1-516,-4 13 129,-2-3-129,-3 17-129,-8 4 0,-9 15 258,-15 9 0,-16 20-129,-8 13 0,-8 15 0,-6 8 258,3 3-387,13 5 0,16-1-129,25-6-258,30-11-129,29-12-129,16-7 0,11-7 0,4-4 0,-8 5 129,-11 6 0,-21 15 258,-32 12 258,-22 15 258,-27 16 129,-5 9 129,-7 10-129,10 0 0,7-5-387,13-9-129,17-2-129,13-7-129,25-10-258,6-11 0,8-7 0,1-4 129,-2-1 258,-7 3 0,-7 9-129,-16 5 129,-18 11-129,-12 10 129,-20 16-129,-16 6-387,-6 1-1032,7 9-3354,8-25-645,11-23-516</inkml:trace>
  <inkml:trace contextRef="#ctx0" brushRef="#br0" timeOffset="12392.7088">9703 13791 2322,'10'0'3612,"-10"0"258,0 0-1419,0 0-1419,9-2-258,0-7-387,3 5-129,3-6 258,4 3-129,0-2 129,3 5 0,-1-3 0,7 7-129,-2 0 129,6 0 0,0 3-258,6 2 0,3-1-129,3 0 129,2-2-129,2 3 0,0-5 129,6 5 129,-3-3 0,5 4 0,0-5 0,9 8 258,0-5-258,7 7-129,3-6 0,3 5 0,8-4-258,3-2 129,6 3-129,-1-6-129,6-1 129,1-1 0,10-6 0,2-3 0,1-1 0,2 0 129,0-3 0,8 1 0,3 1-129,3 0 129,-4 0 0,3 3 0,4 1 0,0-1-129,-1 4 129,-5 0-258,-2 2 129,-1 1 0,-4 2-129,-7-3-129,-1 4-1290,-7-1-3096,-4-3-129,-7-8-645,-13-10-258</inkml:trace>
  <inkml:trace contextRef="#ctx0" brushRef="#br0" timeOffset="29187.6694">14368 15479 3612,'-13'-2'4902,"10"-21"-129,3 5-387,1 7-2709,3-9-774,7 6-516,0-1-129,3 8-129,-1 3-129,1 4 129,7 0-258,-1 4 258,5-4-129,4 1 0,3-1 0,6-4 0,3-4 0,5 0 129,1-2 0,3-2 0,2 2 258,2 9 0,-2-4-129,9 5 0,-1 0 0,6 0-129,7-1 0,5-2-129,8 0 129,7-7-129,3 2-129,6-3 129,4 2 0,1 1 0,-2 1-129,0 2 129,2 3 0,3 2 0,2 0 0,3 2 129,1-2-129,6 3 0,5-1 129,5-1-129,0 0 0,3-1-129,6-7 129,0-2 0,-2-3-129,0-3 129,2-3-129,-5 0 129,0 4-258,-12 0-1290,4 15-2838,-9 4-516,-6 7-645,-10 4-129</inkml:trace>
  <inkml:trace contextRef="#ctx0" brushRef="#br0" timeOffset="34303.9621">19361 12376 9933,'-12'-16'5289,"-2"12"-516,13 20-129,-2 9-3612,7 24-387,4 8-129,3 10-258,2 6-129,1 0-129,1-5-129,-4-5-129,3-5-516,-8-26-1419,7-5-2451,-13-27-387,0 0-258,0-10-258</inkml:trace>
  <inkml:trace contextRef="#ctx0" brushRef="#br0" timeOffset="34583.9781">19320 12482 5676,'-15'-131'5289,"15"77"-258,11 4-258,10 21-2193,8-3-774,19 23-774,2 9-387,5 18-129,1 22-129,-3 13-258,-7 13-129,-8 10 0,-16 12-129,-13 2 129,-11 2 0,-18-8-129,-15-9 129,-7-6 0,-6-12 0,-1-13 0,1-18-258,6-11-258,12-8-1161,6-13-2838,23-12-387,5-6-516,20-8-258</inkml:trace>
  <inkml:trace contextRef="#ctx0" brushRef="#br0" timeOffset="34891.9957">19854 12806 10707,'42'-12'5160,"-28"-7"-129,6-1-129,-6-9-3999,6 4-387,-3-8-258,-2 2-129,-5-1 0,-6 1 129,-4 4-258,-6 5 129,-7 9-129,-8 9-129,-9 10 129,-1 20 129,0 10 129,4 13-129,6 3 0,14 2 129,11-6-129,16-6 258,15-15-258,13-13-258,8-10-387,-1-13-1032,11 2-2838,-15-13-774,-3 4-387,-13-6-387</inkml:trace>
  <inkml:trace contextRef="#ctx0" brushRef="#br0" timeOffset="35192.0129">20292 12755 11094,'6'0'5547,"7"-9"-516,1-19 258,15 2-4257,-5-11-387,4-3-129,-4-3-129,-4-1-129,-5 0-129,-4 8 0,-10 4-129,-6 9 0,-9 13 0,-9 10-129,-3 18 129,-3 15-129,2 11 129,4 7 0,7 6 0,6 1 0,10-5 0,5-9-129,14-6-129,7-16-258,5 1-516,-2-23-1419,15 2-2709,-12-10 0,5-6-516,-6-10-258</inkml:trace>
  <inkml:trace contextRef="#ctx0" brushRef="#br0" timeOffset="35552.0334">20671 12629 9417,'21'32'5289,"-12"12"-129,-5 6-258,9 16-3483,-3-6-774,4 5-129,-3-7-258,0-7 0,-3-13-258,2-6 129,-2-16-129,-8-16 129,0 0-129,1-7 129,-5-22 0,-5-11-129,-4-11 0,2-12 0,4-9 129,6-6 0,5 1-129,8 2 129,9 12 0,5 14 0,5 16 0,-1 14 0,-6 14 0,-4 10-129,-12 15 129,-7 5 0,-5 5 0,-11-1-129,-7 1 0,-2-3-387,1 10-903,-3-20-2193,17 2-1935,3-4-258,12-6-258,17-5-516</inkml:trace>
  <inkml:trace contextRef="#ctx0" brushRef="#br0" timeOffset="35861.0511">21376 12110 12255,'42'-114'5547,"-22"85"-258,-11 19-129,5 26-4386,-5 30-387,1 22 0,-2 10-129,0 12-129,2 2 0,3-8-129,1-8-129,4-19-129,0-20-258,-2-19-645,7 0-1935,-15-23-2064,0-13 0,-8-16-516,-5-8-258</inkml:trace>
  <inkml:trace contextRef="#ctx0" brushRef="#br0" timeOffset="36025.0605">21378 11964 8514,'-38'-117'5676,"40"72"-516,16-3-129,21 15-1806,7-5-2322,19 9-516,5 0-129,-1 2-516,-1 18-903,-16 0-3096,-6 15-774,-21 12-387,-12 21-387</inkml:trace>
  <inkml:trace contextRef="#ctx0" brushRef="#br0" timeOffset="36214.0713">21469 12221 11868,'40'-29'5547,"-5"4"-258,0-10-387,8 7-3999,-1 4-516,-1 6-645,-2 18-774,-16-6-2580,5 18-1419,-12 5-387,3 13 0,-10-7-516</inkml:trace>
  <inkml:trace contextRef="#ctx0" brushRef="#br0" timeOffset="36453.085">21914 12276 12513,'34'44'5289,"-11"-17"-258,-11-6-258,9 6-3999,-6-8-387,-1-4-129,-14-15 0,7 17-129,-7-17 0,-7-5 129,-6-11 0,2-7-129,-3-11 0,1-8 0,3-6 0,7-6-129,3 2 0,9 3-129,7 11-387,2 1-1161,14 31-2580,-4 1-903,5 11-258,-6 9-387</inkml:trace>
  <inkml:trace contextRef="#ctx0" brushRef="#br0" timeOffset="36614.0942">22266 12247 13416,'21'26'5547,"-12"-14"-387,7 5-129,-4-2-4644,1 0-645,4 16-2193,-9-11-2838,1 4 0,-6-2-258,3 0-516</inkml:trace>
  <inkml:trace contextRef="#ctx0" brushRef="#br0" timeOffset="36777.1035">22281 11759 11868,'0'-42'4773,"0"42"-1032,0 0-3225,15 0-4902,-8 10-903,3 10-129</inkml:trace>
  <inkml:trace contextRef="#ctx0" brushRef="#br0" timeOffset="37000.1163">22392 11465 9417,'16'3'5676,"-10"27"-645,6 33 129,-5 11-3354,10 23-774,1 2-387,0-2-129,1-11-129,2-12-387,-2-11-258,-2-23-387,3-5-1548,-20-35-2451,14 4-516,-14-13-387,0-5-516</inkml:trace>
  <inkml:trace contextRef="#ctx0" brushRef="#br0" timeOffset="37323.1347">22438 11966 10707,'-22'-72'5418,"23"43"-387,12-10 0,21 16-3612,-1-2-645,12 6-129,1 4-258,5 6 0,-3 7-129,-5 2 0,-9 13 0,-7 12 0,-9 6 0,-8 13 0,-10 8-129,-1 14-129,-8 7 129,1 2 0,2-1-258,1-5 129,5-10 0,3-7 129,12-14-129,6-12 0,4-10-129,2-12-129,6-4 0,0-4-387,-2-4-258,-7-14-1032,9 15-2193,-20-13-1161,0 4-129,-13-3-516</inkml:trace>
  <inkml:trace contextRef="#ctx0" brushRef="#br0" timeOffset="37489.1442">22706 12094 12126,'-27'-23'5547,"36"13"-129,13-4-129,21 6-3999,6 0-1161,0-8-2709,13 9-2451,-13-5-387,-3 12-645,-9 0-774</inkml:trace>
  <inkml:trace contextRef="#ctx0" brushRef="#br0" timeOffset="38508.2025">21848 16661 1161,'-68'6'4902,"39"-5"-129,7-1-129,7 2-2709,15-2-516,0 0-645,20-14-129,17 13-387,12-5 0,16-2 0,13-2-129,20 0 258,16-4-258,14-5 258,19 0-129,12-2 0,10-3 0,6 6-129,5 1-258,-5-10-2580,1 22-1806,-17 4-774,-22-2-258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19:52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 3481 7224,'-35'-87'5031,"23"87"-129,6 37-129,6 26-3354,16 42-129,7 21-645,11 26 0,12 17-129,8 14-258,7 1 0,5 1 0,2-5-387,-2-11 129,-3-12-387,-8-16-129,-7-11-516,-18-28-2838,0-15-1161,-14-26-258,-8-15-387</inkml:trace>
  <inkml:trace contextRef="#ctx0" brushRef="#br0" timeOffset="324.0186">1407 5675 4773,'-42'-7'4773,"27"-5"0,15 12-258,-11-24-3225,19 30 0,8 5-129,12 22-129,3 6-258,8 14 0,3 1-516,0 4-129,-1-10 0,-1-7 0,-6-20 0,-3-18 0,-6-25-129,-2-31 0,-8-24 258,-2-20 0,-11-21 0,0-7-258,0 2-258,-4-2-2451,2 36-2064,-3 18-387,-1 35-645,4 36-516</inkml:trace>
  <inkml:trace contextRef="#ctx0" brushRef="#br0" timeOffset="66883.8256">17381 13623 5160,'-10'0'5676,"10"0"-645,0 0 0,0 0-1290,7 0-1935,11 0-774,0 0-129,14 3-258,1-2 0,18 4-129,5-4-258,10-1 0,5 0-129,3-4 129,2-1-258,5-4 129,-3-2-129,-3-1 0,-7 3-129,-4 1 129,-9 2 0,-5 5 0,-9-1 0,-7 2 0,-8 0 0,-9 5 0,-6-1 129,-1 1-129,-10-5-129,10 6 129,-10-6-129,0 0-387,10 8-516,-10-8-2838,0 0-1419,0 0-258,0 0-258,0 0-645</inkml:trace>
  <inkml:trace contextRef="#ctx0" brushRef="#br0" timeOffset="86995.9759">12877 15221 5805,'-5'-14'4515,"5"3"-129,5-4-258,8 13-2451,-5-14-645,7 11-129,-2-10-258,3 10 0,-1 0-258,3 5 129,0 0-258,6 3 0,4 2-258,6 2 129,7 0-258,7 3 129,10 1 0,9-3 0,9 2-129,9 0 129,5-3-129,5 0 129,8-3 0,7 3 0,6-6 0,4-1 0,2 0 0,8 0 0,4 0 0,2 4 129,0 3-129,0-1 0,-2 9 129,-6 10 0,-7 1-129,-10 9 0,-14 8 0,-8 1 129,-15 2-129,-11 2 0,-15-3-387,-13-15-2322,0 6-1935,-12-15-258,-5-8-387,-1-7-645</inkml:trace>
  <inkml:trace contextRef="#ctx0" brushRef="#br0" timeOffset="111167.3585">13362 15151 9288,'-11'10'5031,"28"-35"-387,18-18-258,19-10-3612,23-22-129,26-14-129,16-14-129,17 2-129,12-5-129,7 3-129,2 8-129,-8 7-258,-6 23-903,-26 4-2580,-13 24-903,-27 9-387,-19 12-258</inkml:trace>
  <inkml:trace contextRef="#ctx0" brushRef="#br0" timeOffset="111579.382">13358 13975 9804,'-13'-3'4773,"13"18"0,14-1-258,27 18-3354,19-1-516,22 10-129,16 5 0,18 8-258,9-1-129,6 5-258,4 9-645,-10-11-2580,2 12-1548,-13-9-129,-9 7-516,-15-7-129</inkml:trace>
  <inkml:trace contextRef="#ctx0" brushRef="#br0" timeOffset="113119.4701">16237 14241 7482,'-21'-20'4773,"15"1"0,7 4-1032,5-13-2322,14 10-129,-2-8-129,9 14-129,-3 2-387,2 10 0,-5 5-258,-4 15-129,-9 8-129,-4 10-129,-4 3 0,-1 1 0,-7-1-129,0-2 0,0-7 0,2-4 0,3-9 0,3-4 0,4-5 0,6-3 129,3 3-129,5 1 129,2 3 0,2 5 129,-2 3-258,-4 3 258,0 5-129,-6 1 129,-7 1 0,-3 1 0,-2-5-129,-8-2 129,-4-7 0,-2-5 0,-6-8-129,3-4 0,-2-2 0,3-12-129,2 2-258,-4-15-1677,20 25-2451,-18-18-516,18 18-129,-11-7-516</inkml:trace>
  <inkml:trace contextRef="#ctx0" brushRef="#br0" timeOffset="113308.4809">16650 14645 12255,'43'-32'5289,"-20"18"-387,-5-10-129,6 10-4773,6 3-774,-5-6-3354,6 13-645,-7-1-516,3 7-258</inkml:trace>
  <inkml:trace contextRef="#ctx0" brushRef="#br0" timeOffset="113820.5102">17098 14154 11739,'-5'-51'5289,"9"33"-258,6-8-129,14 5-4257,3 9-258,10 9-129,-2 3 0,-1 15 0,-6 11-129,-5 6-129,-13 9 129,-9 2-258,-7 3 258,-10 0-129,-4-3 0,2-13-129,5-6 129,4-9-129,9-15 129,5 13-129,11-8 129,7 1-129,2 1 129,2 9 0,-3 7 0,-2 12 0,-8 1 129,-5 5 0,-7 0 0,-2-3 129,-9 4-129,-6-9 0,-4-4 0,-1-6 129,-3-5-258,1-6 0,0-7 0,1-5-387,6-3-1161,-5-29-2451,7 4-1161,-5-13-645,3-8-258</inkml:trace>
  <inkml:trace contextRef="#ctx0" brushRef="#br0" timeOffset="144391.2588">14926 18099 3612,'0'0'4773,"0"0"-129,7 59 0,-7-59-2967,0 0-774,0 0 0,0 0 0,46-2-129,-46 2 0,54-39-258,-54 39-645,77-17 387,-24-10 258,11 21-387,12-5 0,13-5-387,8 8 258,13-1 0,13-6 129,9-4-258,8-3 258,2-12-258,4-1 129,0 11 0,-4 8 0,-12-1 0,-6 13 516,-18 11-387,-16 25-516,-16 11 387,-13 3-258,-12 7 129,-12-8-645,-2 4-258,-17 0-2322,-18-49-1548,0 0-129,48 33-387</inkml:trace>
  <inkml:trace contextRef="#ctx0" brushRef="#br0" timeOffset="147627.4439">10745 17054 7224,'22'-106'4773,"-3"42"0,9 4-645,3-12-2709,17 16-516,8 4-516,9 11 129,8 18-258,6 16 129,3 8-258,7 5 0,-4 15-129,4 9-258,-1 7 387,-8 8-387,-4 12 258,-9 8 129,-11 6-129,-10 13 129,-17 7-129,-13 17 387,-16 14-387,-10 2 387,-14-10-129,-6 2 258,-8 0-258,-2-11-258,-4-12 258,-4-7-387,-4-3 387,-5-15-387,-9 10 129,-10-7 0,-6-10 0,-11-13 129,-6 5 0,-7-27-129,-4-21 0,-1-5 0,5-29 0,10-40 0,11-12 258,19-14-258,15-49-129,20-9 258,19-19-129,19-3-129,29-9-258,15 15-774,30 10-2967,8-1-645,19 39-387,15 15-903</inkml:trace>
  <inkml:trace contextRef="#ctx0" brushRef="#br0" timeOffset="163534.3537">23466 8279 5160,'15'-34'5289,"-15"34"-258,3-21-774,-3 21-1806,-9 2-1032,2 12-645,-7-4 0,0 14-387,-4 5-387,-5 10 0,1 12 0,-5 4-129,0 12 0,-4 9 129,-1 8-258,-6 5 129,2-1 129,-2-1 0,0-7-258,1-9-387,7 3-1290,-4-23-2451,12-11-258,1-14-387,7-2-387</inkml:trace>
  <inkml:trace contextRef="#ctx0" brushRef="#br0" timeOffset="163903.3748">22848 9203 1548,'-16'-79'4386,"10"42"387,-2 3-387,8 13-1677,-10-11-645,10 32-387,-7-22-129,7 31-516,-9 11-258,5 17-387,-4 4-129,6 14 0,-3 6-129,2 4-129,1 2 0,2-6 129,3-4 129,10-10-129,2-8 0,5-15 129,6-11-129,10-13 0,7-17 0,2-15 129,3-19-258,6-4 129,-2-7-129,-6 4-129,5-2 0,-10-5-1548,3 19-2838,-16 8-645,-4 13-516,-4 0-516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44:38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19627 3736 3870,'-14'37'4644,"14"-25"258,0-12-387,0 0-3096,10-9-258,11-12-258,-4-22 129,13-8-258,2-18-258,7-10-258,5-11-129,1 5 0,-3 0 0,-1 8-129,-7 14-129,-4 21 129,-12 21 387,-8 26 129,-7 19-129,-3 22-129,-9 17 0,-1 19 0,1 10-129,-3 2-129,5 4-129,0-7-258,6-1 129,-1-13-258,5 0-1161,-3-33-2064,8-7-1161,2-26-516,6-11 129</inkml:trace>
  <inkml:trace contextRef="#ctx0" brushRef="#br0" timeOffset="316.0181">20321 3167 5547,'20'-57'5289,"-20"69"-387,-13 29-258,-5 34-2967,-2 4-645,8 18-387,6-1 0,6 1-387,10-14-129,10-11 129,11-24-258,7-20 0,6-23 129,2-13 0,-1-27-129,-2-18 0,-6-14 129,-4-8-129,-8-5 129,-10-3 0,-10 3-129,-9 10 387,-14 9-516,-9 15 387,-5 15-258,-5 9 0,7 22-2322,-8 0-2064,16 12-774,6-4-903,12 6 258</inkml:trace>
  <inkml:trace contextRef="#ctx0" brushRef="#br0" timeOffset="720.0412">20731 2498 7482,'-6'-11'4902,"6"11"-258,-7 7-516,7 14-3870,0 6-258,7 12 129,1 4 0,3 2 258,3-1-129,0-2 0,1-3 0,2-8 0,-1-9-129,1-10 0,0-9 0,1-9-258,2-11 129,0-7-387,5 5-645,-12-18-2193,9 18-1419,-7-7-387,-1 8-129</inkml:trace>
  <inkml:trace contextRef="#ctx0" brushRef="#br0" timeOffset="925.053">20985 2585 6450,'-7'-17'5418,"4"36"-516,3 20-258,-3 3-3354,4 20-387,0 0-129,7 8 258,-5-7-645,5-6 129,1-7-1161,-3-26-2322,6 1-1806,-12-25 0,18 12-645,-18-12-774</inkml:trace>
  <inkml:trace contextRef="#ctx0" brushRef="#br0" timeOffset="1332.0762">21116 2484 6966,'5'-68'5418,"0"39"-516,9 16-129,-4 1-3612,11 12-258,-2 6-129,3 8-645,-5 5 129,-2 6-258,-5 4 258,-7 3-387,-3 2 258,-7-4-387,-5-1 258,3 0 0,1-1-129,7-2 258,3 0-258,17-5 129,6 4-129,7-4 129,5 3 0,1-2 0,-3 1 0,-5 3 0,-9-2 129,-15 3 0,-12-3 129,-16 0 0,-14-1-129,-6-4 129,-7-4 0,1-6-129,5-2-387,6-7-774,23 12-2838,3-12-1290,11 0-387,9 8-258</inkml:trace>
  <inkml:trace contextRef="#ctx0" brushRef="#br0" timeOffset="2160.1236">22009 2813 5676,'47'-86'5160,"-33"72"-258,-14 14-387,-9 37-3354,-22 21 0,-5 30-516,-15 20 129,-6 30 0,-13 12-387,-3 9 0,-6-1 0,1-8-258,6-3 0,3-14-129,7-15 129,5-20-129,9-14 0,7-16-129,8-12-258,10-16 0,13-7-774,1-25-2193,15 0-1548,9-14-387,15-14-516</inkml:trace>
  <inkml:trace contextRef="#ctx0" brushRef="#br0" timeOffset="2768.1584">21969 3964 8514,'11'-4'5031,"2"-14"0,8 6-903,0-12-3612,13 5-129,0-5-258,3 2 129,-5 2-129,-4 1 0,-8 5 0,-4 3 129,-16 11-129,0 0-129,-21 0-129,-9 8 129,-5 13 0,-5 7 0,0 5 129,3 5 0,7 2-129,9-1 129,10-2 0,11-1-129,7-4 129,13 0-129,6-4-129,4-4 129,1 3 0,1-1 129,1 5 0,-6-1 0,-4-1 129,-4 0 0,-8 0 0,-6 0 0,-5-2 129,-9 0-129,-9-4-129,-3-3 129,-6 1-258,-1-4 0,-3-5 129,4-2-258,-2-3 0,7-6-258,6 5-516,-2-13-1806,18 7-1677,-2-12-903,7 1-516,3-6-387</inkml:trace>
  <inkml:trace contextRef="#ctx0" brushRef="#br0" timeOffset="3076.176">22288 4309 7224,'15'38'5289,"-13"-24"-258,7 0-258,1-7-3354,18-3-903,5-6 0,14-11-387,-1-11 129,0-5-129,-2-5 0,-4-3 0,-8-5 129,-15 1-129,-17 4 0,-13 3 129,-20 7 0,-12 11 129,-12 11-129,-4 9 0,-2 17-258,2 4-129,14 14-258,10-3-645,29 15-1806,8-19-2064,22-4-387,18-18-645,19-2 0</inkml:trace>
  <inkml:trace contextRef="#ctx0" brushRef="#br0" timeOffset="3368.1927">22779 4131 8256,'16'10'5160,"-16"21"0,-5 3-516,3 10-3612,-2 2-258,5 0-258,7-9-129,15-11-129,4-9 0,11-17-129,0-8 129,0-11-129,-1-15 129,-3 1 0,-9-11 0,-8-1-129,-13-2 129,-6 1-129,-17 3 129,-7 6-129,-11 12 0,-6 8-129,-5 13-129,-1 4-387,8 25-258,-3 1-2193,25 23-1935,6-9-516,14 9-516,15-15-387</inkml:trace>
  <inkml:trace contextRef="#ctx0" brushRef="#br0" timeOffset="3640.2083">23264 4125 8514,'7'50'5547,"-7"-11"-387,9 11-129,-7-3-3999,21 5-258,7-12-258,12-11-129,4-16 0,5-15-129,1-12 129,-8-12-258,-12-10 0,-8-6-129,-17-6 258,-11-1-258,-13 1 129,-14 3-129,-10 10-129,-9 3-1290,10 23-2580,-15 3-1419,12 8-774,3 13-258</inkml:trace>
  <inkml:trace contextRef="#ctx0" brushRef="#br0" timeOffset="6968.3986">22171 6545 5934,'-63'33'5160,"38"-26"-516,4-7-258,9-8-2967,0-23-258,12 2-516,1-10-387,0 1 0,9-3-258,4 5 258,1 4-129,7 14 258,2 12-387,5 6 258,4 12 0,6 5-129,3 0 129,6 1-258,4-5 258,-3-6-387,-1-7 0,-3-7-129,-5-5-774,-15-10-2193,-2 5-1290,-15-2-774,-8 5-387,-6 2 130</inkml:trace>
  <inkml:trace contextRef="#ctx0" brushRef="#br0" timeOffset="7284.4167">23006 5929 9933,'15'-22'5547,"-4"32"-387,-13 12-903,2 38-3354,-6 8-129,6 14-258,0 1-258,1-8-129,7-8-387,-2-12-258,10-2-774,-10-30-2451,11-1-1161,-3-22-516,5-2-258,-4-18 129</inkml:trace>
  <inkml:trace contextRef="#ctx0" brushRef="#br0" timeOffset="7556.4322">23212 6270 4902,'18'-88'5418,"-13"63"-129,-5 25-129,-8 10-2709,-5 17-387,8 26-1032,-2 4-129,7 6-129,7-2-387,14-10 129,6-20-258,9-14 0,1-17-129,4-7 0,-1-14 0,-3-9-129,-7-9 129,-13 0-129,-6-4-129,-11 4 0,-7 2 0,-12 1 129,-12 6-258,-8 3-129,3 12-258,-1-4-1290,14 19-2451,1 0-1032,12 1-387,10-1-516</inkml:trace>
  <inkml:trace contextRef="#ctx0" brushRef="#br0" timeOffset="7924.4533">23630 5537 8643,'12'-51'5547,"-12"51"-387,1 20-258,4 21-3870,-2 5-387,9 7-258,-1-2 0,11 0-129,-1-15-129,9-9-129,2-10 0,-2-15-129,0-4 129,-7-17-129,-1-3 0,-8-3 0,-3-1 0,-8 3 129,-3 6 129,0 17 0,-12 0 129,4 20 129,-2 14-258,3 11 129,4 5-129,3 1 129,8-3-387,7-9-129,9-10-387,-2-20-258,15 0-1290,-7-25-1806,2-6-1161,-8-14-258,5-3-129</inkml:trace>
  <inkml:trace contextRef="#ctx0" brushRef="#br0" timeOffset="8156.4666">24145 5685 6450,'0'-25'5805,"-7"25"-387,5 22-129,2 3-1806,4 21-2064,9-5-645,12 0-258,3-14-258,7-12 0,5-15-129,2-12-129,2-16 129,-8-10-129,-36 38 387,45-86-387,-44 44 0,-7 2 129,-18 5 0,-9 5-387,-14 23-1032,-6-4-2451,-7 13-2193,8 19 129,2 8-516,4 12-645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45:49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2036 5941 1419,'2'-34'5031,"-2"22"258,-7-2-387,7 14-2064,-24-20-1032,24 20-258,-19-8-774,19 8-387,-8 0-129,8 0 129,11 0-129,7 0-129,2-1 0,3 1 0,3 0-129,0-3 129,-5 1 0,-3 2 0,-8 0 0,-10 0 0,6 17 0,-8 1 0,-12 6-129,-4 4 129,-6 6-129,-8 4 0,-6 3 0,-2-2 0,-5 0 0,9-5-129,3-5 129,13-7 0,13-7 0,12-8 0,22-7 129,11-4-129,9-11 129,7-3-129,3-3 129,-3 0-129,-9 1 0,-5 7 129,-14 6-129,-11 7 0,-15 10 0,-10 12 258,-18 10-129,-9 11-129,-14 6 258,-9 10-258,-7 0 129,1 1 0,9-7-129,8-1 0,15-9 0,12-9 0,19-13 0,15-11 0,20-10 129,13-7-129,7-7 129,2-7-129,3-5 0,-2 4-129,-10 3 129,-8 3-129,-10 9 129,-15 7 0,-12 13-129,-9 17 258,-23 11-129,-12 12 129,-12 9-129,-4 7 129,-5-2-129,8 2 0,6-6 0,9-8 0,14-10 0,19-11 129,13-13 0,22-8-129,14-11 0,8-2 129,9-16-129,3-1-129,2-7 0,-4 2 129,-5 4-258,-13 6 129,-14 10 129,-11 5-129,-15 20 258,-10 12 0,-20 13 129,-10 10-129,-13 11 0,-6 5 0,-5 1-129,5-1 258,8-4-387,7-4 129,13-12-129,16-10 129,20-13 0,20-13 0,17-12 0,9-6 0,10-5 0,-1-9-129,0 0 129,-7 3-129,-12 7 0,-14 6 0,-17 16 258,-10 10-129,-20 12 129,-12 9 0,-7 10 0,-6 6 0,-5 5 0,3-6-129,6 0-129,10-6 129,9-7 0,13-7 0,9-10 0,14-12 0,15-8 0,5-6 129,4-4-129,-1-1 129,1-3 0,-2 5-129,-11 4 0,-5 11 129,-15 6 129,-5 17-258,-14 6 129,-10 12-129,-12 6 129,-14 9-129,1 8 129,-6 3-258,1-4-129,4-5 258,7-8-129,12-9 129,16-9 0,15-14 0,13-16 129,17-5-129,8-10 0,8-2 129,-1-2-129,-1-1 0,-5 8 129,-10 3 0,-11 8-129,-10 8 129,-8 5 0,-14 7-129,-10 8 0,-8 6 0,-4 5 0,-6 6 0,-3 4-129,0-1 129,4-2 129,5-3 0,10-6-258,12-8 258,11-15-258,15-12 129,19-11 0,10-11 0,12-1-129,-3-4 0,-3 2 258,-12 4 0,-22 17 0,-19 17 0,-25 13 0,-18 11 258,-7 6-129,0 8 129,5-5-258,16-6-129,23-11 0,19-14-129,24-10 129,16-5-258,8 0-258,1-5 0,3 22-1548,-27-8-1548,-2 19-1677,-30 11-645,-17 18-387</inkml:trace>
  <inkml:trace contextRef="#ctx0" brushRef="#br0" timeOffset="1848.1057">2546 7011 5547,'19'-19'5418,"-10"5"-516,6 3-129,-3-12-2967,19 6-903,4-13-258,8 1 0,5-5-129,2 3-258,-5-1 0,-1 7 0,-15 9-129,-12 14-129,-17 9 129,-21 22 0,-23 15 0,-15 13 0,-14 11 0,-8 5 0,2 0 0,5-3 0,12-10 129,17-8-258,23-14 129,24-17-129,29-13 0,18-8 0,14-5 0,7-7 0,2-3 0,-1 4 0,-10 7 0,-15 4-129,-18 18 129,-15 14 0,-13 14 0,-19 10 0,-12 11 0,-10 8 129,-10 4-129,-2 2 129,-1-6-129,8-8 129,12-11-258,13-7 258,18-13-129,11-12 129,21-11 0,11-2-129,7-2 129,0 4-129,-7 0 129,-10 10-129,-16 11 129,-14 12 0,-18 14-258,-20 11 258,-18 8 0,-13 9 0,-11 5 0,2 0 0,3-3 129,13-6-258,17-11 0,21-15 0,24-15 0,17-14 0,24-9-129,11-6 129,4-4-129,0-3 129,-9 8 129,-12 9-129,-11 10 0,-17 14-129,-13 8 129,-16 7 129,-6 7-129,-4 1 129,-3 3-129,5-2 0,4-4 0,6-5 129,10 1-258,9-9 129,1 0 0,3-4 129,4 0-129,-4 0 129,-3 0 0,-1 4 0,-6-4 0,-2 0-129,-2 1 129,5-6-129,6-6 0,8-6 0,17-10 0,11-14 0,12-6 129,7-4-129,2-1 129,-2-7-129,-5 8 0,-13 12 0,-21 21 0,-16 18 129,-22 20 0,-23 17-129,-11 16 0,-8 12 0,-2 10 129,4-3-258,8-10 0,13-6 258,19-15-258,18-10 258,10-17 0,16-7 0,6-12 0,7-5 0,-1 0 129,-1 6-258,-6 3-129,-7 1-387,3 24-1935,-23-23-1677,7 7-1290,-7-12-516,7-14-516</inkml:trace>
  <inkml:trace contextRef="#ctx0" brushRef="#br0" timeOffset="3340.191">3174 9011 7353,'-61'21'5160,"39"-10"-258,6-5-258,16-6-3225,9 2-903,15-2-129,10-10-129,5 2-129,7-3 129,1 1-129,-5 0 0,-3 10 0,-8 0 0,-5 13 0,-12 11 0,-9 6 0,-8 15-129,-15 15 129,-12 6 129,-14 13 0,-11 12-129,-11 12 0,-5 6 129,0 2-129,3-1 0,7-3 0,11-9 0,13-11-129,19-15 129,18-19 0,14-16 129,21-13 0,13-14 0,10-6 0,5-4-129,0-2 129,-5-1 0,-7 3-129,-10 10 0,-15 14 0,-18 10-129,-14 12 0,-24 13 0,-14 11 0,-14 10-129,-10 11 129,-10 1 0,-3 2 0,4-3 129,6-8-129,19-10 129,20-14 0,26-18 0,21-21-258,31-13 129,25-13 0,18-8 0,11-8-129,3-2 129,-6 8-129,-12 9 129,-17 15 0,-23 21 0,-26 17 0,-19 17-129,-20 11 258,-18 13-129,-13 5 129,-8 4-258,0-4 258,0-5-129,16-15 0,10-11 0,18-15 0,20-17 0,23-17 0,23-12 0,15-16 0,9-9 0,8 1 0,-5 2 129,-11 8-129,-22 14 0,-20 18 0,-25 27 0,-22 18 129,-19 16 0,-14 8 0,-6 9-129,2-1 0,10-5 0,14-12 0,17-11 0,18-17-129,22-10 0,13-14 129,17-4 0,7-8 0,3 1 0,-5 5 0,-12 11 129,-14 14-129,-23 14 129,-15 17 0,-22 12-129,-15 9 129,-9 8 0,-4-3 0,7-7-129,10-12 129,13-9-129,20-17 0,12-16-129,18-11 129,14-9 0,4-6 0,0 1 0,-7 7-129,-13 15 129,-18 17-387,-14 32-903,-39 11-1806,-16 32-1935,-37 17-774,-21 22-516</inkml:trace>
  <inkml:trace contextRef="#ctx0" brushRef="#br0" timeOffset="5851.3347">3894 9044 258,'13'-41'4773,"-8"19"258,1 5-645,-2-7-1290,12 14-645,-11-14-903,13 10-387,1-7-387,9 5-258,3-5-258,9 2 258,3-7-516,5-2 129,0 2-129,1 2 129,-8 3-258,-5 2 258,-9 7-258,-12 10 258,-15 2 129,-15 21-258,-15 8 258,-14 7-129,-12 10 0,-8 9-129,-6 2 258,5 0-129,7-4-258,10-1 258,11-9-258,15-11 258,14-13-129,16-13 0,20-6 0,15-8 0,10-8 129,12-5-129,4 0 0,-2 5 129,-6 7-129,-9 7 129,-17 17 0,-16 10-129,-19 12 0,-25 14 0,-17 15 129,-14 8 0,-10 12-129,-7 3 129,-3 2 0,2-1 0,9-8-129,16-4 129,17-17-258,16-8 258,17-17-129,23-15 0,18-15 0,14-6 129,11-8-129,5-6 129,-1-1-129,-7 0 129,-7 8-129,-14 7 129,-17 8-258,-18 18 129,-16 12 129,-22 12-129,-14 11 129,-13 6-129,-2 8 129,-4 0-129,2 2 129,7-7 0,14-4-258,14-15 258,16-6-258,13-13 129,20-13 0,16-11 0,9-7 0,11-1 0,1-4 0,-1 2 0,-7 2 129,-11 12-129,-15 12 0,-18 17 0,-13 12 129,-19 11 0,-12 8-129,-8 13 0,-1 2 0,1 2 0,10-5 0,11-13 0,17-9-129,16-10 129,19-11 0,13-15 0,6-3 0,1-5 129,-5 4 0,-10 10 0,-18 8 129,-16 13-129,-20 12 0,-19 14 129,-11 5-258,-4 5 0,-3 0-516,0-10-645,16 8-2193,-6-24-1548,12-12-645,9-18-258,20-19-258</inkml:trace>
  <inkml:trace contextRef="#ctx0" brushRef="#br0" timeOffset="7299.4175">4787 8267 3096,'-43'-22'5031,"24"12"-129,7 0-129,-2-7-2580,17 16-903,10-7-387,18 5-387,10-5-258,12-1-129,10-2 129,7-4 0,6-3-129,1-3-129,-1-3 129,-5 2-129,-9-2 129,-7 5-129,-15 4 129,-14 5 129,-17 8 0,-15 2-129,-22 12 0,-18 13 129,-15 5-129,-14 15 0,-12 4-129,-3 6 0,6 1-129,10-1 129,16-4 0,20-13 0,27-8 0,22-16 0,31-14 129,17-5-129,17-21 258,11-3-129,7-9 129,-1 0-129,-9 2 129,-9 7-129,-14 5 0,-13 8 0,-19 16-129,-22 11 0,-21 21-129,-29 9 0,-22 16 0,-21 9 129,-19 15 0,-14 5 0,-4 4 129,2 1-129,11-5 258,17-5-258,22-13 258,27-12 0,33-20-258,29-13 258,34-19-129,23-14-129,20-14 129,15-10 0,12-2 0,1-4-129,-3 4 0,-14 3 0,-17 6 0,-17 13 0,-24 7 0,-22 10 0,-26 17 0,-33 17 0,-26 19-129,-29 14 129,-26 17 129,-20 12-129,-12 13 0,-3 2 129,8-2 0,18-10 0,25-11-129,33-15 129,37-19-129,31-19 0,35-21 0,33-17 0,25-12 129,17-11-129,11-10 129,8-5 0,1 3-129,-8 6 0,-12 11 0,-22 14 0,-30 22-129,-33 26 129,-38 28 0,-44 21 129,-41 30-129,-28 17 0,-18 13 129,-14 8 0,4-5 0,11-7-129,28-13 0,29-17 0,35-26 0,35-25 129,29-22-129,31-22 0,31-24 0,21-9 0,20-23 0,14-5 0,6 2 129,-8 0-129,-10 16-129,-24 9 258,-33 28-129,-36 28 0,-38 23-129,-41 23 129,-31 18-129,-24 10 0,-10 10-129,-8 0-387,14 0-1161,6-28-1548,31-10-1419,12-27-774,31-22-387,19-33 0</inkml:trace>
  <inkml:trace contextRef="#ctx0" brushRef="#br0" timeOffset="8495.4859">5887 8031 645,'-49'-7'4902,"22"3"258,2 2-387,1-6-2064,8 8-774,-1-4-903,17 4-258,0 0-387,0-15 0,20 1-258,12-2 129,15-10-129,12-5 0,11-6-129,7-2 129,5-6-129,8-3 0,0-1 129,1 0-129,-6 7 129,-8 3-129,-8 10 0,-10 4 0,-12 7 129,-16 12-129,-17 6 0,-14 12 0,-23 10-129,-15 6 258,-12 4-129,-6 4 0,2-4 0,3-3 129,11-8-129,17-8 0,23-13 129,5 0 0,29-20 0,15-3 129,9-2-129,3 1 0,-5 4 0,-4 11 0,-16 9 0,-17 20 0,-22 21-258,-29 14 258,-27 22-129,-23 15 0,-19 15 0,-18 8 129,-11 4-129,-2 5 0,4-7 387,12-6-258,19-14 129,23-10 0,27-17 0,32-17 0,23-17 0,37-18 0,27-15-129,20-5-129,10-14 129,6-2-129,-7-3 129,-10 4-129,-19 7 0,-20 10 0,-29 10 0,-23 16-129,-27 13 0,-19 7 258,-15 10-258,-7 1 129,1 3-129,4-6 258,13-7-258,20-4 258,24-14-129,19-12 129,30-10-129,18-7 129,11-3 0,8-4-129,-3 1 129,-10 5-129,-23 11 258,-24 22-129,-29 23-129,-32 25 129,-29 22-258,-24 19 129,-11 20-258,-7 7-903,18 25-2193,-3-9-1419,26-2-774,21-17-387,30-9-129</inkml:trace>
  <inkml:trace contextRef="#ctx0" brushRef="#br0" timeOffset="9148.5233">7142 14448 9804,'438'-86'5031,"-145"8"0,10-11-129,30-30-4128,32-7-387,46-24 129,36-17-129,30-19-129,37-7 0,1-15 0,47-8-129,17-4 0,17-5-129,-7 0 0,2-5-129,-1 8 0,-1 1 129,1 2 0,-1 12 129,40 6-129,-20 8 129,12 9-129,43 15 258,1 10-258,-1 13-129,2 25-258,3 5-2064,-50 33-2193,9 9-645,-36-2-645</inkml:trace>
  <inkml:trace contextRef="#ctx0" brushRef="#br0" timeOffset="13211.7557">3508 16932 7224,'-21'-29'4902,"2"24"-129,3 13-387,-8 4-2838,8 28-645,-1-6-387,7 12 0,2-2-258,8-1 0,4-8-129,8-9-129,7-14 0,2-12 0,3-8 129,1-13-129,-2-11 258,-5-5-258,-7 2 258,-4 1-258,-7-2 258,-10 11-129,-9 3 0,-6 15 129,-3 7-129,-2 15 129,2 2-129,8 7 129,5 8-129,10-3 0,7-5 0,12-7-129,8-15 0,5-8 0,3-10 0,0-4-129,-7-15 258,-5 1-129,-9 11 0,-8 2-129,-6 13-129,-13 2-1419,5 15-2580,-12-6-774,6 8-645,4-11-387</inkml:trace>
  <inkml:trace contextRef="#ctx0" brushRef="#br0" timeOffset="13955.7982">3920 15557 5289,'-10'-12'5160,"-6"12"-516,12 9-129,4-9-2451,-3 33-903,3-15-774,7 4-129,3-9 0,3-6 129,-2-7-129,5-7 258,-3-15-129,0 2-129,-5-12 129,-5 3-129,-3 0-129,-3 4 129,-10 7-258,-4 10 129,-6 8-129,1 9 129,-1 13-129,5 6 129,5 3-129,8-1 129,5-3 0,12-4-129,5-13 0,4-10 129,5-8-129,-6-10 0,-1-5-129,-10-3-645,3 19-2580,-12-10-1677,0 17 0,-21-5-774,10 5-387</inkml:trace>
  <inkml:trace contextRef="#ctx0" brushRef="#br0" timeOffset="14668.839">5256 13154 6321,'-5'-25'4902,"5"25"0,0 0-516,-2 8-2709,2-8-645,0 22-387,0-6 129,7-2-258,-7-14-129,14 11 0,-5-13-129,2-8 0,-1-6 0,-1-1-129,-3-1 129,-2 2-129,-4-1-129,0 5 0,0 12 129,-15-8-129,5 8 129,3 5-129,-1 6 0,3 2 0,4 2 0,1-3 129,0-12-129,14 12 0,-7-12 129,1-5-129,-1-5 0,-3-3-129,-4 13-387,-1-24-2838,1 24-1290,0 0-516,-3 12-387,3 2-516</inkml:trace>
  <inkml:trace contextRef="#ctx0" brushRef="#br0" timeOffset="15315.876">6030 13089 9804,'-15'-18'5031,"0"17"-129,-1 7-258,-9 10-3612,8 16-258,4-2-387,4 7 129,6-6 0,3-2-258,10-11 0,7-9 0,5-10 0,2-12-129,-3-12 129,-4-2 0,-9-1-129,-5 6 0,-6-2 0,-11 10 0,-7 8 0,-5 6-129,0 6 0,2 8 0,5 3 0,7 0 0,9 0 0,3-2 0,13-8 0,6-5-129,4-2 129,1-5 129,-1-9-129,-8 1 129,-5-1-129,-10 2 0,0 12 129,-14-17-258,-2 13-258,-6-5-1806,13 13-2193,-9-4-1032,10 4-129,8-4-645</inkml:trace>
  <inkml:trace contextRef="#ctx0" brushRef="#br0" timeOffset="16555.9469">2050 5378 7482,'-13'-51'5289,"-1"36"-516,-1 12 0,-14 4-3483,6 23-516,-7 13-129,7 16-258,-3 7 0,11 13 0,6-1 0,13 3-129,15-12 129,15-2-129,7-18-129,10-11 0,7-15 0,1-17 0,-1-9 0,-3-18-129,-4-7 129,-5-7-129,-8-7 129,-13-4 129,-7-6 0,-10 1 0,-10 1-129,-16 2 0,-15 3 129,-12 3 0,-10 7-129,-10 6 0,-6 12 0,-2 11-129,1 12 0,6 12 129,13 15-258,11 11 129,15 10-129,14 3 129,14 3-129,18-1 129,11-5 0,7-4-129,8-5 129,1-10 0,2-8 129,3-5-258,-6-7 0,-3-6 129,-1-6-129,-9-12-129,-2-8-129,-6-7-129,0 7-1419,-14-23-2064,-2 18-1419,-5-2-516,-3 10-258</inkml:trace>
  <inkml:trace contextRef="#ctx0" brushRef="#br0" timeOffset="17515.0018">2180 5618 6708,'-33'-21'5418,"18"17"-387,0-3-258,15 7-3483,-18 0-645,18 0-258,-15 19 258,8 0-387,1 3 129,2 3-129,-2 0 0,6 3 0,0-3 0,10-3 0,-2-11-129,8-6 0,5-5 0,2-15-129,1-8 0,1-8 0,-8-4 0,-2-4 0,-7-3 129,-8 1 0,-15 5 0,-9 10 129,-11 12-129,-7 14 0,-10 9 129,1 15-258,6 17-129,9 5 129,11 7 0,15-2-129,12-5 258,21-12-258,10-12 129,10-14 129,6-8-129,-1-16-129,-5-12 129,-5-9 0,-10-4-129,-7 0 129,-13 0 129,-8 3 0,-16 9 0,-9 8 0,-14 15 0,-5 6-129,-4 11 129,3 16-129,10 3 0,15 5-129,13-3 129,12-6-129,21-11 129,14-10 0,8-6-129,6-15 129,-3-6 0,-7-9 0,-9-5-129,-12 6 129,-11 1 0,-16 8 258,-16 7-258,-9 13 129,-6 7-258,-2 10-903,10 26-2322,-7-7-1548,15 9-774,12 0-516,16 4-387</inkml:trace>
  <inkml:trace contextRef="#ctx0" brushRef="#br0" timeOffset="18471.0565">2798 6322 6063,'-14'-75'5418,"0"45"-258,-3 9-387,-8 7-3354,4 18-516,-5 17-387,5 18 258,3 5-129,8 16-129,7-4-129,6 5 129,11-15-129,12-10-129,7-22 0,3-14-129,0-14 0,-2-18 0,-2-16 0,-7-5 0,-7-5-129,-10 1 129,-8 5-129,-11 6 0,-12 8 129,-9 11 0,-8 19-129,-5 10 0,-6 20 129,8 17-129,7 9 258,12 9-258,16 2 129,10-5 0,19-11 0,11-14 0,14-19 0,3-10-129,1-22-129,1-15 129,-7-8-129,-7-6 129,-12 3-129,-12 0 129,-13 6 0,-8 7 0,-20 10 0,-11 13 0,-8 12 129,-5 9-129,0 19 0,1 10 129,11 10 0,11 5-129,17 1 129,12-6-129,15-9 129,17-13 0,13-16-129,5-10 0,0-12-129,-2-12 0,-3-10 0,-8-3 0,-13-1 0,-12 6 129,-12 5-129,-10 6 0,-15 6 258,-8 15-129,-11 10 0,0 12 129,2 6 0,4 7-129,7-1 129,9 0 0,14-5 0,9-13-258,18-4-387,3-16-2064,19 4-1935,-6-11-1032,5-3-774,1-10-516</inkml:trace>
  <inkml:trace contextRef="#ctx0" brushRef="#br0" timeOffset="26208.499">3355 8607 2193,'-9'-14'4644,"7"-2"0,1 2-258,1 4-2064,-5-15-1032,5 11-645,0-1-129,0 4-387,0 11 129,0-15 0,0 15 0,0 0 258,-13-12-129,13 12 0,-17 0 129,8 9-129,-4 2 0,1 12 129,-2 6 129,1 9-387,0 1 258,7 3-387,3-1 258,3-5-129,9-9 0,9-13-129,6-12-387,5-6 387,2-23-387,0-4 387,-4-14-258,-4 0 129,-7 0-129,-6 1 258,-10 1 129,-12 6-258,-11 16 258,-7 10-129,-8 11 0,-3 16 129,0 14 129,5 19-129,10 7 0,10 4-129,14 0 258,8-10-258,17-9 0,10-16 0,8-15-129,3-15-129,-2-18 0,-3-6 129,-8-6-258,-6 1 387,-11 0-387,-9 5 258,-7 6-129,-14 9 258,-6 8 0,-7 6 0,0 4-129,0 8 0,1 8 129,7 4-129,8 2 258,10-3-258,5-6 129,15-8-258,7-9 0,6-4 129,2-18-258,0-7 258,-2-5-258,-4-2 258,-9-1-258,-10 2 387,-7 8-129,-13 5 0,-9 13 129,-8 5-258,-3 9-258,-1 2-1290,15 20-2064,-4-12-1677,17-1-387,6-14-516</inkml:trace>
  <inkml:trace contextRef="#ctx0" brushRef="#br0" timeOffset="27311.5621">4267 8651 6708,'-18'-36'5160,"7"16"-258,1 11-258,-8-7-3096,18 16-645,-12 0-129,10 12-258,2 2-129,6 7-129,5-1 0,7-1-129,1-10 0,4-6 0,1-5 129,-2-10-129,-2-7 0,-5-8 129,-7-4 0,-4 2-129,-4 3 0,-7-1 0,-8 8 0,-1 6-129,-6 7 129,0 6-129,1 13 0,3 6 0,5 8 0,9 7 0,4-3 0,6-1 0,9-11 0,6-7 129,3-12-129,1-5 129,-1-12-129,-5-10 129,-4 0 0,-6-5 0,-8 3 0,-4 4-129,-10 5 129,-7 9 0,-6 8 0,-1 3-258,1 5 129,2 12-258,8 7-645,2-10-1548,16 15-2064,-2-9-903,8 7-258,-1-6-387</inkml:trace>
  <inkml:trace contextRef="#ctx0" brushRef="#br0" timeOffset="27719.5855">4013 8603 9804,'-37'-3'5418,"24"18"-258,2-1-258,8 10-4257,3-4 0,12-3-387,6-1-129,4-11 0,3-6-258,2-11 258,-5-5-129,-4-3 129,-6 0-129,-6 3 129,-6 0 0,-10 6-129,-7 8 129,-2 3-129,-4 2 129,2 13-129,1 3 258,5 1-258,7-1 387,4 0-387,4-2 258,5-4-387,7-1-129,-2-13-1032,11 4-2709,-21-2-1161,14-3-645,-14 3-387</inkml:trace>
  <inkml:trace contextRef="#ctx0" brushRef="#br0" timeOffset="28447.6271">4822 7800 9030,'-47'4'5289,"22"2"-516,7 13-1419,-1-12-2322,12 10-387,7-17 129,3 18-258,12-19-129,8-13-129,5-13 129,4-6 0,-3-7-129,-2-1 0,-9 3 0,-6 1-129,-12 12 0,-12 13 0,-13 12 0,-6 12-129,-3 13 0,3 12 0,4 6 0,8-3 0,13-4-129,7-8 258,15-11-258,12-15 258,2-9-129,4-19 0,-4-9 129,-5-3-129,-9-3 0,-7 5 0,-9 7-129,-10 9-387,1 20-1548,-12-3-2064,21 3-1032,-11 16-387,14 3-516</inkml:trace>
  <inkml:trace contextRef="#ctx0" brushRef="#br0" timeOffset="29039.661">5197 7788 10320,'-30'-34'5418,"10"20"-387,5 16 0,-2 6-4257,6 10-258,1-2-129,6 3-129,4-5-129,8-4 129,5-9-258,5-8 129,4-13-129,0-7 0,-1-5 0,-4 0 0,-6-1 129,-8 4-129,-4 8 129,-15 8-129,-7 13 129,-6 9-129,-5 13 0,1 7 129,4 7-258,5 0 258,11 0-129,12-7 0,5-15 0,16-10-129,7-5 129,2-19 0,0-9 0,-4-5 0,-6-2 0,-8 4 0,-9 5 0,-7 12-258,-8 16-903,-13 3-2451,7 22-1548,-6 8-774,2 9-258,1 10-128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46:55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20311 3012 3612,'0'-32'4644,"0"32"129,-4-31-1935,4 31-645,1-18-774,-1 18-258,-1-14-258,1 14-129,0 0-258,-3 7-129,2 10-129,1 8 387,0 8-387,0 7 387,1 6-258,4 6-258,1 3 129,1 2-129,0-1 0,1 1-516,-1 3 387,0-6-387,-2-5 129,-2-8 0,2-2-516,-5-20-645,5 6-2322,-5-25-1032,0 0-387,-2-20-258</inkml:trace>
  <inkml:trace contextRef="#ctx0" brushRef="#br0" timeOffset="367.021">20254 3077 2709,'-21'-73'4902,"15"37"-258,2-1 0,9 13-2709,4-10-903,11 23-258,2 5 0,13 18-129,2 15-129,9 20 0,3 12-129,1 12-258,-2 11 129,-3 8-258,-7-2 129,-13-2-129,-13-4 0,-11-11-387,-11-11 387,-16-7 0,-11-12 0,-8-13 129,-1-10-129,4-11-129,3-7 0,8-4-387,17 5-1806,5-17-2322,15 4-258,11-4-516,13 5 0</inkml:trace>
  <inkml:trace contextRef="#ctx0" brushRef="#br0" timeOffset="751.043">20885 3466 7353,'9'-59'5418,"-11"40"-645,-16-2 129,2 16-3870,-13 5-258,-2 10-129,-5 13-258,3 12 129,0 8-258,10 4 0,6-1-129,15 0 0,7-15-129,15-4 0,7-19 0,9-8 0,0-15-129,2-10 129,-6-7 0,-6-2 0,-8-1 0,-4 3 129,-8 8-129,-2 11 0,-4 13 129,0 7 0,3 16 0,2 9 0,6 5-129,5 5 129,3-2-387,3-7-129,3 1-645,-9-25-2193,11 5-1806,-12-14-258,1 0-645,-11-14 387</inkml:trace>
  <inkml:trace contextRef="#ctx0" brushRef="#br0" timeOffset="1249.0715">21064 3296 6708,'-3'-21'5418,"3"38"-129,6 16-387,-4 3-2322,4 19-1935,-1-3-129,2 6 0,-1-11-258,0-3 0,-4-11-258,3-9 129,0-11 0,-5-13 0,12 0 0,-4-17-129,1-10 0,1-4 129,1-4-129,4-4 129,-2 3-258,-3 5 258,2 6-129,-4 10 0,0 15 0,-2 12 0,-2 13 0,-3 7 0,2 5 0,2-1 0,0-3 0,1-1 129,5-15-129,3-10 0,1-7 0,6-10 0,-1-16 0,1-1 129,2-9-129,-4 0 129,-1 1-129,-3 5 0,-2 2 129,-4 11-129,-9 17 0,8 0 129,-8 14-129,2 14 0,3 2-129,-1 3-258,5 8-387,-5-15-1419,15 16-2064,-9-23-1032,10 2-387,-9-18-516</inkml:trace>
  <inkml:trace contextRef="#ctx0" brushRef="#br0" timeOffset="1555.089">21626 3546 9804,'22'-32'5547,"-12"14"-387,10 10 129,0-16-4515,5 7-129,0-3-258,1-2 0,-6-1 0,-2 1-258,-6-1 0,-9 0 0,-6 4 0,-12 7-129,-7 6 0,-6 7 0,-6 8-129,2 13 129,0 10 0,9 12 0,12 5-129,7 1 258,9-7-258,16-4 129,13-10 129,6-11-258,7-6-129,-1-12-258,6 0-1032,-11-20-2193,4 7-1548,-6-8-516,-5 5-387</inkml:trace>
  <inkml:trace contextRef="#ctx0" brushRef="#br0" timeOffset="1760.1007">22129 3348 10836,'41'-7'5805,"-9"7"-387,-1-11-387,14 4-4386,-4-2-258,2 1-258,-6 1-387,-9-1-387,-1 8-645,-27 0-2064,12 0-1935,-21 8-129,-5 13-516,-18 0 129</inkml:trace>
  <inkml:trace contextRef="#ctx0" brushRef="#br0" timeOffset="1874.1072">22253 3502 7224,'-12'46'5547,"25"-27"-387,9-18-129,13 6-2967,1-7-1935,-6 0-3612,5 0-1161,-10-2-903,-2 4-387</inkml:trace>
  <inkml:trace contextRef="#ctx0" brushRef="#br0" timeOffset="2508.1435">23114 2942 5160,'-26'-3'5160,"16"17"129,1 5-645,8 14-3354,8-5-516,13 3-387,4-8 258,15-3 0,2-13 129,5-3-387,-1-13 0,-3-11-258,-6-9 129,-7-4 129,-12-5-258,-10-3-129,-7-2 0,-18 5-258,-10 2 0,-5 11 129,-7 10-258,-2 5-129,6 17-516,-2 3-1548,20 22-1806,6-6-1032,12 8-129,10-12 129</inkml:trace>
  <inkml:trace contextRef="#ctx0" brushRef="#br0" timeOffset="2763.1581">23353 2930 9030,'11'12'5547,"-11"11"-774,4 26-1032,-4 1-2709,13 23-516,-1 7-258,8 12 129,0 1-258,4-2 0,0-9-129,-3-7 258,-9-16 0,-7-8 258,-8-19 0,-9-10 0,-18-12-258,-7-5 129,-12-7 0,-2-4-387,-6-1-258,-1-2-645,10 16-2838,-12 3-1935,11 9 0,1 3-645</inkml:trace>
  <inkml:trace contextRef="#ctx0" brushRef="#br0" timeOffset="8796.5032">20420 4674 7740,'-7'0'5160,"7"21"-258,0 21-516,3 21-3741,3 7-258,5 3-387,2 1-387,-4-17-1548,4-4-2451,-5-15-645,-1-13 258,-7-25-516</inkml:trace>
  <inkml:trace contextRef="#ctx0" brushRef="#br0" timeOffset="9179.5251">20406 4942 3096,'-14'-128'5031,"13"63"-129,6 7-129,0-8-2064,17 32-774,-5 0-645,8 30-258,-3 7-258,2 25-258,-8 9-129,-3 12-258,-7 6 129,-6 5-258,0-4 0,-5-5-129,1-11 258,-1-11-258,5-9 129,5-10-129,10-8 129,11-2 0,6 0-129,8-1 129,0 1-129,1 8 129,0 9 0,-9 11 0,-9 5 0,-10 4 0,-13-2 0,-13 5 129,-12-5 0,-8-4-129,-6-9 0,-3-7 0,4-5-258,1-10-387,13 0-1548,3-10-1806,21 10-1032,0-26-387,20 13-387</inkml:trace>
  <inkml:trace contextRef="#ctx0" brushRef="#br0" timeOffset="10163.5813">20929 5005 8127,'9'-34'5289,"-9"34"0,-12-5-645,0 15-3096,-8 9-645,4 13-387,2-1 129,6 3-258,5-2-129,4-3-129,11-12 0,6-9-129,9-9 129,2-10-129,-1-9 0,-1-6-129,-7-6 258,-5 2-129,-5 1 0,-4 9 0,-6 8-129,0 12 258,-16 0-129,11 15 0,0 12 129,5 8 0,4-2-129,7-1 129,7-9 0,3-6-129,5-12 0,1-7 0,0-14 129,-4-9-258,-2 0 258,-5 0-129,-4-3-129,-5 9 258,-3 7-258,-4 12 129,0 0 0,3 12-129,0 7 129,7 5 0,-1 1 129,7-1-129,1-6 0,2-10 0,3-8 0,1-6 0,-2-11 0,-2-6 0,-2-5 0,-8-1 0,0 2 0,-4-1-129,-3 10 129,-2 7-129,0 11 0,0 0-129,0 0 129,3 6 129,4 5-129,6 0 129,2-9 129,5-2 0,7-7 0,-2-10 0,-1-7 129,-3-1-129,-3-7 129,-3 4-129,-7 1 0,-8 5-129,-2 4 129,-9 12-258,-4 6 0,1 11 129,-1 15-129,6 3 129,2 6 0,5 3 0,5-1 0,10-2 129,8-6-129,4-7 0,5-12 0,1-7 129,3-3 0,-2-11-129,2 1-129,-5-1 258,-4 1-129,-4 5 0,-6 5-129,-2 11 129,-6 8 0,-2 3 129,-3 6-258,-2-2 129,2-2 0,0-2 129,-2-10-129,0-12 0,0 0 0,7-7 129,-6-16 0,3-10-129,1-13 129,4-7 0,2-5 0,0-3-129,3-1-129,1 5-258,6 19-1032,-9-2-1419,10 32-1806,-11 3-903,5 13-645,-4 9-129</inkml:trace>
  <inkml:trace contextRef="#ctx0" brushRef="#br0" timeOffset="10317.5902">22255 4889 9288,'54'-9'5160,"-22"1"-516,-2-2-387,2 4-4644,5 6-3354,-7 0-1032,-5 2-516,-11 7-258</inkml:trace>
  <inkml:trace contextRef="#ctx0" brushRef="#br0" timeOffset="10457.5982">22411 5004 10836,'13'17'5676,"10"-11"-774,5-11 129,12 0-4773,3 5-1806,-9-3-2967,10 3-645,-9-4-387,3 4-516</inkml:trace>
  <inkml:trace contextRef="#ctx0" brushRef="#br0" timeOffset="10915.6244">23146 4957 11739,'32'-75'5676,"-3"25"0,-10-8-516,12 1-4386,-6-3-516,1-1 0,-8 3 0,-1 6 0,-6 11-129,-2 9-129,-1 22 129,-8 10-258,10 24 129,1 19 0,-4 16 0,3 12 0,3 8 0,2 0-258,-1-4 0,-1-6-258,2-5-258,-9-17-387,7 7-1161,-15-26-903,4 13-516,-16-24 258,5 8 2064,-11-12 903,4-5 774,0 3 516,-3-11 1419,19 0 903,0 0 516,10-11-129,3-9-2064,23 7-645,0-4-645,7-6-1548,15 13-2838,-17-3-1161,1 5-645,-6 1-645</inkml:trace>
  <inkml:trace contextRef="#ctx0" brushRef="#br0" timeOffset="30754.7591">8534 8998 2193,'11'-11'3096,"10"9"-129,-2 2-774,-1 0-516,11 2-258,2-2-387,12 1-129,5-2-258,12-3 129,5-4-258,8-1 0,7 0 0,10 1-129,6-6-129,6 6-129,6-2 0,2-1 0,8 1 0,7 3-129,3 2 0,3 0 129,-1-2-129,9 0 129,4-1 0,0 3 0,7 0 0,0 4 0,1 0 0,4 1 0,0 6 0,0 7 0,-1 2-129,-3 2 129,-1 2-129,-3-2 0,-1 0 0,-3-2 0,-3-4 0,-3-3-129,-2-1 0,-4-7-903,-2 3-3225,-10-3-387,-13-3-645,-13-2 0</inkml:trace>
  <inkml:trace contextRef="#ctx0" brushRef="#br0" timeOffset="38727.2151">7302 10355 2709,'26'-20'3354,"-11"14"387,-1 1-2709,2-2-645,3 4-129,2-1 0,3 1 0,2-2 0,1 5 258,1-2 0,6 2 258,1-1-129,3 1 258,1 0-258,7 0 0,-1 0-129,4 1-129,1 0-258,7 0 0,-1 1-129,5-2 129,2 0-129,5 0 0,3-2 0,6 0 258,0-1-129,4 0 0,2-1 0,4 4 0,-1 0 129,4 6-129,0 2 0,6 2-129,1 1 0,8-3 129,3-1-129,6-2 0,0-4 0,8-1 0,4 0 0,0-6 0,6 1 129,-4-1 0,5 1 0,1-1 0,0 2 129,3 1-129,3 0 129,3 0-129,4-1 0,2 0-129,5-1 0,4-2 129,2-3-387,4 0 258,0-2-258,-1-4 258,-1 3-258,-1-4 129,-7 13-903,-15 4-3612,-6 0 0,-14 0-387,-19 0 130</inkml:trace>
  <inkml:trace contextRef="#ctx0" brushRef="#br0" timeOffset="48542.7765">11242 11531 903,'0'0'3999,"0"0"258,0 0-1677,0 0-387,0 0-516,5 4-258,-5-4-258,11 0-258,-11 0-387,20 0 0,-7 0-129,7 0-129,0 1-129,4-1-129,0 0 0,1 0 129,3 0 0,5 0 0,-1-6 0,6 4 0,0-3 0,3 5 129,4-3-129,6 3 0,-2 0 0,5 0-129,1 3 0,1 0 0,4 0 129,3-2-129,4 0 0,2-1 0,3 0 0,5 0 129,1 0 129,4 0-129,0 0 0,5 4 0,2 0 0,3 1 0,0 2 0,2 0 0,3-2-129,6-1 258,3-2-258,4-2 0,-1 0 129,7-6-129,0-2 129,5-1 0,-2-1 129,0 3-129,-6 1 129,-2 3-129,-5 3 0,-5 2 0,-9 6-129,-9 2-258,-5 8-516,-15-7-774,4 12-2451,-14-4-903,-5 3-129,-8-5-645</inkml:trace>
  <inkml:trace contextRef="#ctx0" brushRef="#br0" timeOffset="59803.4206">21771 6470 3612,'-24'-16'4773,"15"44"-129,2 22-387,2 30-3483,-2 33 0,7 42-258,-2 39-129,-1 31-129,-2 26 0,-3 13-258,0 11 0,-4 0 0,3-14 0,1-23-129,-1-29 0,3-32 0,1-32 129,1-31-129,2-30-387,-1-42-1161,3-28-2580,2-21-129,-1-38-387</inkml:trace>
  <inkml:trace contextRef="#ctx0" brushRef="#br0" timeOffset="60126.4391">21871 6604 3096,'31'-151'4515,"-19"109"0,-4 30-129,0 38-3096,-8 40-129,1 50-387,-6 48-258,-3 40-129,-8 37-129,1 22-129,-4 14 0,1-5-129,-2-9 129,2-23-129,1-39 0,6-29 129,2-36-129,-1-24-129,6-29-129,-3-28-774,10-17-3225,-1-21-258,-2-17-387,5-9-387</inkml:trace>
  <inkml:trace contextRef="#ctx0" brushRef="#br0" timeOffset="61210.5011">3591 12093 1806,'-17'-39'3870,"5"28"258,1 11-1548,3 28-258,-6 18-774,10 33-258,-3 21-258,6 38-387,-1 30 0,2 31 0,0 31-129,0 13-258,0-5 129,0 7 0,-1-11-129,-1-10-129,-2-22 0,2-22-258,-2-33 258,3-24-258,1-23 129,-2-23-258,2-21 0,0-27-387,0-29-258,5-12-1548,3-32-1548,-1-26-387,5-22-258,-2-27 0</inkml:trace>
  <inkml:trace contextRef="#ctx0" brushRef="#br0" timeOffset="61558.521">3635 12204 258,'8'-178'4386,"-5"109"0,-3 18-387,0 17-1290,0 34-774,0 9-387,0 50-645,0 30-258,0 33 0,-3 41 0,3 47-129,-3 28 129,4 31-258,-4 9 0,3 7 0,0-8 0,1-7-258,-1-27 0,0-28-258,0-31 129,0-34 0,0-26 0,0-28-129,0-25-258,0-30-516,11-18-3096,-11-23-645,10-18-645,-9-16-258</inkml:trace>
  <inkml:trace contextRef="#ctx0" brushRef="#br0" timeOffset="89955.1452">5115 14180 2967,'1'-17'3483,"-1"17"258,12-12-1935,-12 12-645,20-7-129,-5 4-387,6 3 0,3 0-387,7 0 0,7-2 0,5 0 0,8-6-129,7 4 129,6-6 0,9 4 129,3-3-129,11 2 129,4 3 0,4 3-258,5-1 129,7 2-258,3 7 0,3 1-129,4 5 129,-1 0-129,4 1 129,6-1 129,3-1-129,2-2 0,6-6 0,7 4 129,6-4-129,7 1 129,3-2 0,4 5-129,1-2 0,7 4 129,0 0-129,2 5 0,2-2-129,6 2 129,-1 2-129,5-2 0,7 2 129,-2-3 0,6 5-129,2-3 258,2 0-129,-2 3 258,-1 0-129,0 3 129,-1-5-129,3-1 129,1-3-129,3-5 129,4-4-129,2-4 0,4-1 0,3-7-129,-3-7 129,0 0-129,-5-1 0,-10-1 129,-8 5-258,-11 1 0,-13 11-1677,-17 6-2580,-21-1-258,-20 7-516</inkml:trace>
  <inkml:trace contextRef="#ctx0" brushRef="#br0" timeOffset="105195.0168">5054 15572 903,'17'-10'3999,"-8"0"387,4 3-645,2 7-2193,-3-8-387,4 8-129,-1-1-516,4 1-129,1 0-129,4 4 0,3 1 0,4 0-129,6-1-129,4 1 0,7-1 0,0 1 0,7-2 129,5 1 0,3-2 0,7 5 258,2-3-258,9 3 258,5 1-129,8 5 129,4-2-129,9 3-258,7 1 129,4 2-387,6-2 387,11-3-387,5 0 387,7-4-387,12-3 258,4-3 129,9 0 0,10-6 258,3-6-129,5 2 129,5-5-129,6 5 129,-2-7-258,5 2 129,0 0-258,-2-2 0,-2 1-129,-2-3 129,-6 2-129,-10-4-129,-6 4 0,-17-1-258,-10 10 0,-22-2-516,-10 9-3225,-24 11-516,-23 0-258,-18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48:56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17647 3202 9159,'-6'-46'5547,"-17"34"-129,-17-1-387,-5 14-3483,-10 11-774,0 10-645,4 1 258,9 10-516,12 5 258,18 2-258,13 8 0,25 0-129,12 7 129,12 1 129,5 7-129,2-3 129,-4 0 0,-11 2 129,-16-7 0,-15-2 0,-11-7 0,-18-4 0,-16-9 258,-10-9-387,-8-5 258,2-8-258,4-11-129,5-7-129,13-17-129,10-10-387,18 7-2064,5-20-2064,25 4-387,0-12-516,16 4-387</inkml:trace>
  <inkml:trace contextRef="#ctx0" brushRef="#br0" timeOffset="328.0187">17980 3073 11481,'42'-16'5547,"-33"60"-387,-9 11-1548,0 40-2709,-4 9-258,4 5-258,0-3-258,0-9-387,3-15 0,4-17-258,-2-16 129,-4-25-258,-1-24 129,0 0 0,-10-2-258,-8-24 387,-1-9 129,-6-4 387,3 0 0,4 1 387,4 1 258,10 7-258,4 1 129,21 12-129,9 0 0,12 7-258,7 2-387,3 2-774,11 12-2580,-13-6-1677,1 3-129,-12-3-387,-2 8-258</inkml:trace>
  <inkml:trace contextRef="#ctx0" brushRef="#br0" timeOffset="616.0352">18380 3582 8514,'-46'42'5418,"14"-14"-387,3 16-129,-4-8-3741,10 13-387,5-9-258,8-1-129,10-7-129,8-15 0,8-10-129,12-7-129,5-16 129,-1-9-129,2-11 0,-6-1 129,-4-2-129,-6 6 129,-5 9 129,-8 13 0,-5 11 0,3 6 0,-3 17-129,1 8 0,4 3-387,1 1-387,9 4-1032,-7-20-2580,10 8-903,-5-15-774,3 2-129</inkml:trace>
  <inkml:trace contextRef="#ctx0" brushRef="#br0" timeOffset="924.0528">18704 3713 7740,'26'15'5418,"-15"13"-129,-9 0-516,5 11-2967,-6 1-1032,3-2-387,-2-1 0,-1-3-387,-1-6 258,0-3-258,0-5 258,-3-8-129,3-12 0,-9-9 0,6-19-129,3-8 258,0-13-129,9-8 129,6-9-258,4 1 129,3 2-129,3 12-129,4 15-645,-8-2-1935,11 29-2322,-13 5-387,-1 13-387,-5 7-387</inkml:trace>
  <inkml:trace contextRef="#ctx0" brushRef="#br0" timeOffset="1192.0682">19220 2755 7611,'17'-39'5547,"-17"66"-129,3 50 0,-3 17-3483,-2 29-1032,1 9-258,1 4-258,-3-11-129,3-12 0,0-11-387,1-19-258,4-17 129,0-18 0,4-17-387,-9-31-774,18 19-2580,-16-31-1161,0-8-258,-2-18-516</inkml:trace>
  <inkml:trace contextRef="#ctx0" brushRef="#br0" timeOffset="1344.0769">19143 3345 10191,'-15'-63'5676,"16"39"-258,21 12-129,4-12-4128,14 12-129,8 0-903,3-1-516,12 12-3483,-11 1-1419,-1 8-645,-14 7-258</inkml:trace>
  <inkml:trace contextRef="#ctx0" brushRef="#br0" timeOffset="10275.5877">14279 5279 2709,'-83'24'4515,"26"2"-645,-8 15-1935,-9-2-774,5 17-516,-1-2-129,5 4-387,12 0 0,8-3-129,15-4 129,12-5-129,13-5 0,10-7 129,13-2-129,7-2 129,3 1 0,-1 6 258,-6 2-258,-7 14 129,-14 5 129,-13 18-258,-19 12 129,-13 10-129,-10 6-129,-7 7 0,-4 0 129,4 3-258,6-2 129,14-5 129,11-4 0,12-4-129,10-4 129,7-5-129,2-4 258,0-2-129,0-6 129,0-4 129,-3-8 0,-5 2-129,-5-2 258,-1 9-258,-8 7 0,-4 3-258,-1 12-645,-9-3-2193,5 2-1806,6-14-387,10-25-387</inkml:trace>
  <inkml:trace contextRef="#ctx0" brushRef="#br0" timeOffset="10832.6196">14789 5743 2322,'-110'53'5031,"52"-14"-258,-1-2-129,8 8-3225,10-3-774,19 8-129,22-6-387,28-6 0,33-11-258,20-4-129,19 0 129,-1 1 0,-6 5 258,-21 10-129,-30 12 258,-37 18 0,-38 14 129,-30 14 129,-25 4-129,-3 9 0,0-3 0,17 1 129,19-4-387,25-3-129,22-7 0,14-8-129,19-7 129,6-1-129,3-6-258,-3-2 387,-4-4 0,-10-6 258,-10 1-129,-7-1 0,-3 4-387,-8-12-2322,11-3-1677,13-24-903,19-22-645</inkml:trace>
  <inkml:trace contextRef="#ctx0" brushRef="#br0" timeOffset="11387.6513">16095 5444 4128,'-106'41'5031,"53"-5"-129,8 7-387,5 0-3741,23 13-645,17-5 129,28 1-129,17-5-258,14-6 129,12-2-129,7-7 0,3 3 129,-8 2 0,-12 7 0,-15 7 258,-22 7 129,-14 17-129,-21 11 129,-16 14 0,-9 1 0,0 6 0,1-10-129,12 2-129,18-7-129,16-12 0,23-13 129,24-8-258,14-9 258,9-6-258,5-3 129,-3-7 0,-11 2 129,-12 3 0,-15 10-129,-22 8 129,-17 26-1935,-19 11-2580,-29 15-774,-23 21-516</inkml:trace>
  <inkml:trace contextRef="#ctx0" brushRef="#br0" timeOffset="13912.7957">22295 15423 258,'23'-129'3741,"-12"71"258,-3 9-1548,4 15-129,-7-1-387,8 23-387,-13 12-129,5 37-129,-6 33-387,-1 44-258,-8 28-129,1 38-129,-3 24-258,-1 30-129,0 8 0,-1-5 0,1-13 0,4-12 129,1-13-258,6-21 258,-2-18-129,4-25-258,0-19 258,4-16-129,-1-25 0,2-21-129,2-28 129,-7-26-258,10 0 258,-6-26 258,4-33-516,0-18 129,3-19-258,-2-17 258,3-12 0,-1-28-258,7-6 129,-1-29 129,3 0 258,3-19-129,-1-7 258,3-11-129,0-3 258,1 11-129,-5 9 387,4 33 0,-9 25 0,-6 42 129,-4 44 0,-6 64 0,-2 58 129,-4 64-129,-9 50-258,1 45-129,-2 34-258,4 25 129,1 7-258,1-7 258,4-14-387,0-17 387,5-37-129,-3-26-516,1-20 645,3-31-258,0-33 129,0-21-129,6-29 0,-6-48-258,11 15 0,-4-41 387,2-32-1419,-6-29-1290,6-17-1806,-5-25-387,1-11-387</inkml:trace>
  <inkml:trace contextRef="#ctx0" brushRef="#br0" timeOffset="29439.6838">20378 8906 1677,'2'-30'2967,"-16"29"-1935,-8 7 129,-7 16-387,-7 7 129,-5 3 0,-1 15 0,-1-2 258,3 9 129,-4-7 0,14 14 129,-3-13 0,17 10-387,0-12 129,16 10-258,1-13-258,17 10-129,8-3-129,7 0 0,7 2-258,1 5 0,1 6-129,-8 4 0,-5 13 0,-14 4 129,-14 9-129,-14 8 0,-16 10 129,-15 6-129,-10 6 258,-9 6 0,-5-1-129,1 7 129,4 0-129,8-3 129,12-10 0,17 2 0,11-10-129,15-6-129,10-3 258,12-6-258,3-2 129,3 2 0,-4 1-258,-5 1 129,-3 3-129,-5 2 129,-6 4 129,2 2-129,-3-2 129,3-1-129,-1 5 129,-2 2-129,-3 5 129,-2 9 0,-10-2 0,-8-2-129,-6 0 129,1 0 0,-3-8-129,2-4 0,5-3 0,6-6-129,4 0-387,2-10-2580,8 4-1935,-3-5-516,-2-17-645</inkml:trace>
  <inkml:trace contextRef="#ctx0" brushRef="#br0" timeOffset="38431.1981">13484 10372 5805,'0'-29'5289,"-4"17"-258,-6 5-387,10 7-2709,-23 2-774,12 17-387,-4 5-258,2 8-129,1 2-129,6 4 0,6-6-129,3-3 129,11-10-129,6-8-129,8-11 129,4-11 0,2-11-129,-2-6 129,-1-1 0,-7-3-129,-8 5 0,-9 3 0,-9 9 0,-14 8 129,-9 7-129,-10 12 129,0 8-129,-4 7 0,5 6 0,6 1 0,7-2 0,12-3 0,9-8 0,12-8 0,9-10 0,6-3 0,0-10 129,2-8-129,-4-5 0,-5-4 0,-7 5 0,-10 1 129,-4 2-129,-14 6 0,-5 12 0,-5 1 0,0 15 0,-1 7 0,6 0 0,8 2 0,6 0-129,8-5 129,13-8 0,8-9 0,3-2 0,4-13 129,-2-8-129,-5-1 129,-7 0-129,-9 0 129,-7 8-129,-12 4 129,-8 10-258,-7 3-516,3 30-2580,-11-4-1677,5 17-645,-2 1-387,4 13-258</inkml:trace>
  <inkml:trace contextRef="#ctx0" brushRef="#br0" timeOffset="40215.3002">13278 10682 258,'-10'-10'3354,"10"10"258,-15 5-1935,15-5-516,-11 10-129,11-10-258,-10 14 258,10-14 0,-7 21-129,7-21 0,-10 25 0,-2-8-129,4 12 0,-10 0 0,3 13-129,-10 5 129,-1 10-387,-6 10 258,-3 13-129,-7 10-129,-1 9-129,-4 13 387,-6 5-387,-4 10 0,-8 14 129,-4 2-129,-9 6 258,1-6-129,2 0 0,3-15-258,10-5 0,8-12-129,13-22 129,16-11-516,10-27-903,15-10-2967,3-15-516,8-14-516,3-15-387</inkml:trace>
  <inkml:trace contextRef="#ctx0" brushRef="#br0" timeOffset="40863.3372">13710 10701 1419,'31'59'3870,"-12"-9"258,2 8-2064,3 7-129,12 20-258,2 4-258,14 18-129,4-3 129,12 17-387,0-7-129,6 12 129,-2-7-387,4 10 0,-6-9-129,1 0-129,-10-8-129,0-4 0,-4-8-129,-2-9 0,-4-13-129,-3-12 0,-5-11-387,-7-19-1548,0-2-2709,-10-10-258,-7-8-258,-6-7-387</inkml:trace>
  <inkml:trace contextRef="#ctx0" brushRef="#br0" timeOffset="41643.3818">12011 13254 2322,'18'-8'3483,"-18"8"645,11-10-1935,-1 10-516,-10 0-645,18 0-258,-9 0-129,4 1 129,-1-1-258,6 8 0,0-6 129,11 5 0,3-5-129,14 1-129,4-3 0,14 5 129,8-5 0,6 1 129,11-1-258,13 0 0,5 0 0,9-1 0,6-9-129,13 5 258,7-7-258,8 0 0,7-3 0,7 1 129,0-1 0,-1 6-258,-4 4 129,-2 5-129,-11 4-129,-9 9-387,-6 14-3483,-20-2-1032,-15 0-516,-13-1-645</inkml:trace>
  <inkml:trace contextRef="#ctx0" brushRef="#br0" timeOffset="48939.7992">17237 12494 903,'-1'-24'4386,"-2"12"387,1 0-387,-3-3-1161,5 15-1032,-8-10-645,8 10-516,-12 3-258,5 10-258,-2-1-129,5 5-258,0-1 258,4 2-258,5-7 0,7-4 0,7-7 129,4-6-258,2-11 129,1-6 258,-2-3-387,-4-3 258,-5 2-129,-8 3-129,-5 1 0,-4 9 0,-10 5 0,-7 9 0,-4 9 0,-1 6 0,2 5 0,4 3 0,4 2 0,8-3 0,6-5 0,8-10 0,8-5 0,5-4 0,0-10 129,2-8-129,-4 1 0,-3-1 0,-7-1 0,-4 3 0,-5 7 129,0 11-129,-16-7 0,2 7 0,-3 9-129,2 0 129,5 4-129,2-2 129,6 2-516,2-13-1419,6 4-2451,-6-4-387,15 4-387,-15-4-387</inkml:trace>
  <inkml:trace contextRef="#ctx0" brushRef="#br0" timeOffset="50546.8911">17237 12537 3612,'-7'-13'4386,"-2"0"-387,9 13-1548,-4-11-774,4 11-645,0 0-258,0-16-129,0 16-129,8 0-129,4 0-129,-1 8 258,2 7-387,1 2 387,3 12-258,1 0 0,0 11 0,1 4 258,1 9-258,-4 0 0,4 10 129,-1-2-258,1 7 129,0-3-129,1-1 0,0 0-129,0 1 0,3-4 0,2 4 129,1 0-129,1 1 0,3 1 0,1 7 0,2 4 0,-3 0 0,0-4 0,-3 2 129,-2-6-129,-1-4 129,-3-10-129,1-6 0,-2-6 129,3-6-129,0-4 0,0-3 0,-3-1 0,1-1 0,-4 5-129,0 6 258,-4 2-129,-3 6 129,-1-2 129,0 6-129,-1-6-129,0 4 129,2-6 0,2-3-129,3-5 129,2-2-129,0-3 129,2 3-129,1 0 129,3 0 0,-6 0 129,2 2-129,-7-2 129,-1-3-129,-3-2 129,-3-4 129,-3-8-129,0 2-258,-1-5 129,0-3-129,-2-11 0,5 16 0,-5-16-129,10 14 129,-10-14 0,16 8 0,-16-8-129,14 3 129,-14-3 0,11 0 0,-11 0-129,0 0 129,0 0 0,0 0 0,5 7 0,-5-7 0,0 28-129,0-12 129,0-1 0,0 1 0,5-1-129,-1-3 129,-4-12 0,14 12-129,-14-12 129,14 0-129,-14 0 0,9-3-129,-9 3-129,0 0-258,10 19-1419,-10-19-1935,0 21-903,0-10-516,0 6 0</inkml:trace>
  <inkml:trace contextRef="#ctx0" brushRef="#br0" timeOffset="51395.9397">18489 15649 4128,'-7'0'4902,"-3"5"-645,10-5 258,-14 9-3096,13 3-516,1-12-129,-10 20-129,2-11 258,2 7-258,-6-3 129,1 6-258,-3-5 129,-2 4-129,-4-4-129,0-2-129,-6-2-129,-2-1 129,-3-5-129,0-1-129,0-3 129,-1-5-129,-2-8-129,-1-3 258,0-8-129,5-1 0,-5-4 0,-2-1 129,-5 2-129,-4 2 129,-6 6 0,-4 3-129,-2 8 129,-7 2-129,2 4 129,2-2-129,0 1 0,2-3 129,2-2 0,2-2-129,2-4 129,3 0-129,1-6 129,2 4-129,3-4 129,3 3-129,4-4 0,2 3 129,1-3 0,6 1-129,0 0 0,6-3 0,-1 0 129,4 2-129,5-3 0,2 2 0,2 2-129,0 7 129,4 1-129,6 13-129,-12-9-129,12 9-258,-6 9-774,-1-9-2064,7 7-1548,0-7-129,0 0-645,0 0 387</inkml:trace>
  <inkml:trace contextRef="#ctx0" brushRef="#br0" timeOffset="51975.9728">16564 15044 4902,'-20'-19'5031,"14"5"-516,1-10-387,5 6-2193,-2-18-774,5 7 0,1-14-645,7 0 0,-1-9-258,3 0 0,-1-8 129,3 0-258,1-5 0,0-3 0,1-4 0,-3-2 0,2-7 129,2 1-129,-1-8 0,1-5 0,0-1-129,0-4 129,0-1-129,-3 3 129,-1 1-129,1 5 0,0 5 129,-3 6-129,0 4 129,2 2 0,0 3 0,5 4 0,3-1 0,1-1-129,5 3 129,2-4 0,4 0 0,2 1 0,0-4 0,-3 1-129,-2 6 0,-7 5-258,-3 16-1419,-15-1-2709,-4 15-387,-6-1-903,-6 2-387</inkml:trace>
  <inkml:trace contextRef="#ctx0" brushRef="#br0" timeOffset="63435.6283">8794 11200 258,'29'-39'3870,"-10"14"258,3-11-1677,4-12-903,11-3 129,3-15-774,15-10 0,10-19-387,15-11-258,12-17-258,10-14 0,10-13 0,10-8-258,8-2 129,1 6 0,-2 2 0,-10 12 0,-9 13 129,-6 19-129,-9 24-774,-14 16-2580,-8 16-387,-9 19-387</inkml:trace>
  <inkml:trace contextRef="#ctx0" brushRef="#br0" timeOffset="63830.6509">8942 12433 1032,'31'-53'3870,"2"-13"258,13-20-1290,16-8-903,9-26-387,24-8-258,7-25-516,16-4-129,19-19-129,14-14-258,14-11-258,16-8 129,3-4-129,2 2-129,10 1 0,-3 9-129,-10 14 0,-6 21 0,-10 18 129,-19 18-516,-11 31-774,-20 21-2580,-18 25-258,-16 22-516</inkml:trace>
  <inkml:trace contextRef="#ctx0" brushRef="#br0" timeOffset="64259.6754">9721 13844 3354,'82'-85'4644,"-27"13"-387,8-13-258,8-24-2451,20-7-387,8-25-258,26-12-387,14-31-129,20-18 0,16-24-258,16-21 0,23-15-258,14-4-129,18-11 129,0 0-129,10 11-129,-3 4 0,-8 13 258,-4 19-129,-19 21 129,-15 18-129,-26 34-258,-23 19-645,-23 41-2064,-31 32-1032,-32 37-516,-31 30 129</inkml:trace>
  <inkml:trace contextRef="#ctx0" brushRef="#br0" timeOffset="64659.6983">10692 14032 3354,'89'-89'4902,"-24"5"-645,20-29 0,19-29-3225,19-29 0,33-23-516,21-36-129,29-21-387,26-27 0,15-22-258,14-4 0,12-7-129,4 6 0,-1 2-129,-2 13 258,-11 8 129,-2 19-129,-11 13 129,-4 9 129,-14 21-129,-13 26-258,-18 18-1548,-22 38-1935,-23 35-645,-43 32 387</inkml:trace>
  <inkml:trace contextRef="#ctx0" brushRef="#br0" timeOffset="65094.7232">12285 14220 2967,'143'-161'4773,"-55"43"-258,17-22-129,15-20-2967,11-27-129,28-13-387,13-24-387,23-10-258,14-15-129,16-14 0,15-7 0,5 2-258,14-4-129,-1 2 129,7 5-129,-1 1 0,-3 8 258,-4 13-129,-15 13-129,-11 12 129,-21 25 129,-20 26-387,-27 39-1032,-29 35-2451,-30 35-387,-29 34-774,-39 24 387</inkml:trace>
  <inkml:trace contextRef="#ctx0" brushRef="#br0" timeOffset="65499.7464">14065 14032 2322,'145'-207'4128,"-52"59"129,24-21-516,10-13-2838,18-16-387,18-15-129,11-15-129,17-13-129,16-16-129,9-9 0,12-6-129,6-8-129,9-6 258,-4 6 0,4-3 258,1 5 0,-8 12 0,-2 11 0,-14 14 0,-8 32 0,-20 33-645,-18 35-2322,-27 40-1161,-27 40-516,-38 37-258</inkml:trace>
  <inkml:trace contextRef="#ctx0" brushRef="#br0" timeOffset="65907.7697">15835 13783 4257,'141'-156'4644,"-55"37"-387,21-25-258,8-22-3096,29-10-129,22-28-387,18-18-258,26-15-258,15-22-129,19-3-129,4-13 258,43-7-258,-27-2 129,-5 5 129,-5 8 0,-14 14 129,-13 23 0,-21 25 129,-12 28-387,-52 39-1032,10 34-2322,-25 36-387,-25 32-387,-26 28 259</inkml:trace>
  <inkml:trace contextRef="#ctx0" brushRef="#br0" timeOffset="66266.7902">17328 14572 4902,'74'-109'4902,"-8"-6"-516,17-29-129,20-30-3483,29-7 0,22-27-258,21-12-258,26-19-129,12-18-129,16-2-129,7-7-258,10-5 129,-4-1-129,2 16-129,-7 5-129,-12 26-258,-20 22-645,-21 33-2193,-25 35-258,-32 35-516</inkml:trace>
  <inkml:trace contextRef="#ctx0" brushRef="#br0" timeOffset="66575.8079">18564 14776 4773,'14'49'5031,"15"-87"-645,26-41-129,18-38-3483,29-30-258,33-37 0,32-29-129,34-26-258,26-17-516,31 8-2193,5-15-1290,10 2-774,-2 13-645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6:51:02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10144 12544 7353,'11'-115'5418,"-10"69"-387,-9 6-129,2 29-3225,-18 11-387,4 31-516,-7 23-129,4 24-258,4 16 0,8 13 0,7 1-258,8-2 0,11-9-129,8-13-129,8-17-258,1-22-516,8-4-2451,-7-28-1806,4-7 0,-8-13-645,0-9 0</inkml:trace>
  <inkml:trace contextRef="#ctx0" brushRef="#br0" timeOffset="388.0222">10432 13006 9030,'0'-14'5547,"2"-1"-387,6 6-129,2-17-3612,11 13-387,3-5-387,8 6 0,1 3-129,8 6-258,-4 3 0,-1 9-129,-6 12 0,-6 4-129,-9 9 0,-8-1 0,-7 1-129,-15-2 129,-6-3-129,-6-4 129,-7-9-129,-5-7 0,1-8 0,-1-4 0,1-19 129,5-14 0,4-10-129,9-14 129,9-10 129,9-8-129,7-3 0,15 2 129,7 7 0,7 14-129,6 13-258,-1 15-387,11 30-2709,-11 0-1806,0 19-387,-10 11-258,-1 10-387</inkml:trace>
  <inkml:trace contextRef="#ctx0" brushRef="#br0" timeOffset="707.0404">10889 12922 11223,'44'-4'5547,"-24"-14"-387,5 2-258,-10-6-4128,8 0-258,-7 3-258,-4-2-258,-10 4 0,-2 5 0,-7 6 0,-11 6 0,-7 11 0,-5 14 0,-5 9 129,2 14 129,3 6 0,9 4 0,9-3 0,12-6 129,17-14-129,19-10-129,12-19 0,9-12-387,9-6-1677,-14-22-2580,6 5-645,-11-5-903,-8 6-129</inkml:trace>
  <inkml:trace contextRef="#ctx0" brushRef="#br0" timeOffset="2287.1308">11215 12845 9546,'-7'33'5289,"7"-1"-387,0 12-258,0-1-3870,12 0-258,5-8-387,5-14 129,0-13-129,5-8-129,0-20 129,-1-11-129,-5-1 129,-3-5-129,-7 4 129,-5 4 0,-6 7 258,0 12-258,0 10 129,-6 6 0,5 13-129,1 7 129,5 1-129,6-1 0,3-6-129,7-8 0,2-9 129,2-8-129,-1-12 129,-1-7 0,-3-5-129,-4-3 129,-5 3-129,-9 0-258,-2 11-258,-5-5-1290,5 23-2580,-10-9-774,10 9-387,-8 0-516</inkml:trace>
  <inkml:trace contextRef="#ctx0" brushRef="#br0" timeOffset="2449.1401">11710 12814 10320,'4'34'5547,"-4"-12"-258,0 7-258,0-5-3354,1 0-1548,12 2-1806,-4-14-3096,6 1-129,-5-9-645,5 0-516</inkml:trace>
  <inkml:trace contextRef="#ctx0" brushRef="#br0" timeOffset="2597.1486">11738 12472 10191,'-10'-76'5031,"6"60"-645,4 16-1419,0 20-6837,2 6-645,6 11-516,0 3-258</inkml:trace>
  <inkml:trace contextRef="#ctx0" brushRef="#br0" timeOffset="2875.1645">11854 12846 9933,'14'54'5418,"-9"-36"-387,4-2 0,-9-16-3870,19 8-387,-6-8-258,2-1-258,-1-9-129,2-6 0,-1-5-129,1-1 0,-3 2 129,-1 5 0,-3 4 258,-1 10-129,-8 1 0,8 13 0,-4 3 0,-1 9 129,3-1-387,5-4-258,2-3-387,0-16-903,12 9-2580,-7-10-1032,4-2-387,-5-13-258</inkml:trace>
  <inkml:trace contextRef="#ctx0" brushRef="#br0" timeOffset="3140.1796">12232 12864 11223,'10'30'5547,"-9"-17"-258,5 7-258,-6-20-3483,16 12-774,-4-12-258,5-5 0,1-11-129,2-8-258,0-3 0,-1 2 0,0 1 0,-5 7-129,-2 3 129,-2 11-129,-10 3 0,11 15 129,-4 2-258,-1 1-129,3 5-387,-2-11-774,12 12-2451,-9-19-1419,6 0-258,-2-10-387,4-7-129</inkml:trace>
  <inkml:trace contextRef="#ctx0" brushRef="#br0" timeOffset="3456.1977">12648 12293 14061,'-18'48'5547,"11"25"0,-4 0-516,9 30-3999,2-5-516,1-2-129,7-16-129,8-16-129,-1-17-258,3-15 0,-7-16 0,0-13 129,-8-8-258,-3-16 129,-2-11 0,-10-9 0,-2-4 129,-3-4-129,3 0 387,3 3-258,5 8 129,6 6 0,7 8-129,11 3-774,16 21-2580,-5-5-1935,8 5-387,5-5-387,8 3-645</inkml:trace>
  <inkml:trace contextRef="#ctx0" brushRef="#br0" timeOffset="4176.2389">13329 12564 4128,'13'-53'5031,"-10"24"129,1 5-258,-3-5-2064,11 21-903,-12-4-387,0 12-387,6 20 0,-1 14-387,-4 9-129,5 11-258,0 5 0,3 5-258,3-6 0,1-8 0,2-8-129,5-16 129,1-7-129,1-14-129,3-5 129,-5-7 0,0-7 0,-4-2 129,-2-4-129,-4 5 0,-4 0 129,-6 15-129,8-5 129,-8 5 0,12 18-129,-1-3 0,3-3 129,1-1-129,6-11 129,-1-4 0,4-18 0,-3-12 0,-2-10 129,-1-3 0,-5-10-129,-4-3 0,-4-1 0,-5 1-258,-2 4 0,-8 9-387,0 21-258,-4 4-903,9 29-2064,-11 10-1677,12 27-258,-2 5-129,6 14-258</inkml:trace>
  <inkml:trace contextRef="#ctx0" brushRef="#br0" timeOffset="4559.2608">13819 12721 7353,'47'22'5547,"-22"-24"-387,5-8-129,-7-12-1419,6 6-2580,-8-9-387,-1 1-258,-7 2-129,-6 5-129,-7 3 0,0 14-129,-20-3 129,1 9 0,-3 14 0,4 9 129,4 5-129,4 6 0,10-2 0,3-1 0,15-8 0,6-10 0,7-12 0,2-7-129,1-10 129,0-11-129,-1-4 129,-3-4-258,-8 1 258,-2 3-129,-7 3 0,-3 7 129,-10 15 0,0 0 129,0 0-129,3 12 129,-3 6-258,0 4 0,5 1-129,-2 0-258,8 1-516,-11-24-1677,21 29-1935,-21-29-903,21 18-387,-21-18-516</inkml:trace>
  <inkml:trace contextRef="#ctx0" brushRef="#br0" timeOffset="4693.2684">14323 12393 11094,'-16'-71'5031,"7"54"-1161,9 17-2967,0 13-4902,5 10-645,3 4-774</inkml:trace>
  <inkml:trace contextRef="#ctx0" brushRef="#br0" timeOffset="4987.2853">14469 12538 10707,'12'0'5418,"3"-6"-387,-15 6 129,0 0-3999,0 0-516,0 0-258,5 9 0,-4 9-129,2 2-258,2 2 258,2-1-258,0 1 0,1-1 0,1-3 129,-1-4 0,-4-2 0,-4-12 0,4 20 0,-4-20 0,-4 14 129,-4-7-129,-3 2-129,-2 2-258,-1-6-516,10 14-1935,-8-16-1806,12-3-903,0 0-258,5 0-516</inkml:trace>
  <inkml:trace contextRef="#ctx0" brushRef="#br0" timeOffset="5253.3005">14776 12499 12513,'5'-14'5289,"-5"14"0,-2 22-258,-8 3-4257,6 7-516,4 5 129,0 1-258,11 0 129,6-3-129,1-8 0,2 0-129,-1-6 129,-4-4-129,-3-5 129,-4 1-129,-8-13 0,-5 16 0,-7-8-387,-7-8-1032,9 12-2451,-11-8-1548,4 5-129,-1-8-516</inkml:trace>
  <inkml:trace contextRef="#ctx0" brushRef="#br0" timeOffset="6963.3983">14998 12167 11868,'-20'-67'5289,"28"35"-129,9 1-258,12 12-4257,9 9-129,5 10-258,-2 6 0,-6 15-129,-12 12 0,-13 8-129,-10 4 129,-9 4 0,-11 2-129,-2-5 129,-1-2 0,8-3 0,6-8-129,9-8 0,16-6-129,7-10-258,11 0-516,-1-10-1806,10 4-2451,-10 4-129,-3 12-516,-14 2-258</inkml:trace>
  <inkml:trace contextRef="#ctx0" brushRef="#br0" timeOffset="7085.4053">15296 12792 9933,'4'12'4902,"9"-12"-258,8-13-774,3 6-7095,2-5-1032,0-2-645,-2 2-387</inkml:trace>
  <inkml:trace contextRef="#ctx0" brushRef="#br0" timeOffset="7331.4193">15407 11865 13416,'74'40'5805,"-29"24"-258,7 35-516,-9 10-4257,5 15-258,-5 1-258,-10-4-129,-8-9-129,-17-13-258,-8-7-1032,-29-20-2580,-6 0-1677,-21-11-129,-6 0-645</inkml:trace>
  <inkml:trace contextRef="#ctx0" brushRef="#br0" timeOffset="13447.7692">17888 12236 27735,'-33'111'0,"8"-41"0,-6 8 0,-6 3 129,3-6-129,5-12 129,12-10-129,11-13 129,15-13 0,17-16 0,14-11-258,6-8 0,8-11-258,1 2-387,-7-12-1161,4 16-2580,-17-3-645,-4 8-258,-11 2-258</inkml:trace>
  <inkml:trace contextRef="#ctx0" brushRef="#br0" timeOffset="14347.8207">17634 12339 4257,'-28'3'5031,"11"-3"-258,3-3-129,0-14-2709,14 17-258,-12-29-645,12 12-258,2-11 0,10 2-387,8-7 0,7-2-129,9-3 0,7 5 0,2 8 0,3 10-129,-3 9 129,-2 8-129,-10 25 0,-10 17-129,-10 18 129,-14 10-258,-6 6 129,-11 0 0,-10-3-129,-6-3 129,0-14-129,-1-9 0,2-13 0,6-9 129,1-10-129,9-8 0,8-5 0,9-4 0,0 0 129,16-11-129,4 1 129,7-2 0,5 2 0,2-1 0,6 2-129,-6-3-1290,13 12-2967,-9-4-387,-2 4-516,-3 0-516</inkml:trace>
  <inkml:trace contextRef="#ctx0" brushRef="#br0" timeOffset="14754.8439">18407 12170 7611,'-21'-67'5547,"7"66"-516,-11 13 0,5 37-1548,-5 10-2967,12 15-129,6-2 0,8 1-129,12-11 0,11-17-129,8-15 0,6-18-258,3-13 129,-4-19 258,1-11-258,-14-7 129,-7-9 0,-12-2-129,-8-4 0,-16 4 129,-9 1-129,-11 5-129,-4 7 129,3 10-258,1 11 0,8 7-258,15 16-903,6-6-2193,22 16-1290,12-6-387,16 4-258,5-12-129</inkml:trace>
  <inkml:trace contextRef="#ctx0" brushRef="#br0" timeOffset="15107.8641">18714 12015 8256,'38'-58'5289,"-25"45"-258,-13 13-129,12 20-2967,-16 12-645,3 23-516,-3 8-129,4 9-129,0 2-258,7-3-129,7-6 0,5-15 0,7-12-129,4-16-129,3-16 0,1-6 129,0-13-129,-3-10 258,-2-10-258,-5-5 258,-5-1-258,-4-1 258,-6 7-129,-2 8 129,-7 25 0,0 15 0,-6 21 0,2 20 0,0 10 0,4 9-129,0 2 0,1-6-258,9-17-258,0-22-516,14 0-2064,-12-27-1935,7-5-387,-8-15-387,2-4-258</inkml:trace>
  <inkml:trace contextRef="#ctx0" brushRef="#br0" timeOffset="15399.8808">19245 11925 11481,'53'-85'5547,"-23"75"-387,-7 10-129,1 30-3870,-10 11-516,-5 27-258,-9 17 0,-7 9-258,-7 6 0,-2 3 0,-1-5-129,3-10 129,10-10 0,6-21-129,20-22 129,13-13 0,11-15 0,10-5-129,4-2-129,3-2-258,2 2-516,-14-2-1806,6 11-2451,-18 6-387,-7 11-387,-15 3-516</inkml:trace>
  <inkml:trace contextRef="#ctx0" brushRef="#br0" timeOffset="15835.9058">17636 13500 9417,'-87'-9'5676,"74"9"-645,20 0 258,35 2-3999,34-2-516,42-2-129,37-9-129,36-1-129,35-9-258,30-1-129,25 2-516,6-8-2193,20 20-2838,-12 2-129,-3 6-516,-12 5-516</inkml:trace>
  <inkml:trace contextRef="#ctx0" brushRef="#br0" timeOffset="18879.0798">8448 11490 7224,'16'7'5160,"14"-7"-129,6-12-258,14 7-3354,2-14-258,17 4-387,2-4-387,5 0-258,-5 7-516,-9-5-1548,0 13-2838,-17 1-258,-10 3-516,-16 7-387</inkml:trace>
  <inkml:trace contextRef="#ctx0" brushRef="#br0" timeOffset="19188.0975">8575 11105 7611,'-10'-11'5418,"12"-1"-258,10 11-258,-12 1-3612,24 6-129,-18 11-516,-1 12-129,-5 7-258,-8 14 0,-8 6-258,-4 9 129,-4 3-129,-1 2 129,5-9-129,6-6 129,10-11-129,8-11 129,15-12-129,13-10-129,15-1-1032,0-10-3225,10 0-645,2 0-516,2 3-387</inkml:trace>
  <inkml:trace contextRef="#ctx0" brushRef="#br0" timeOffset="24659.4104">21544 12380 9804,'-12'-39'4902,"20"15"0,7-10-387,14 13-3483,6-1-516,9 8 0,0 6-129,0 8-129,-13 18-129,-8 14 129,-15 17-258,-11 9 129,-15 6 0,-10 6 0,-6 0 0,0-1 0,9-10 129,8-6-129,13-13 0,9-12 0,17-14 0,8-8-258,10-6 0,5-8-258,3-9-129,-1-7 0,-1-4 0,-6-10 0,-4-2 0,-8-2 129,-8 2 258,-9 3 258,-11 8 129,-5 12 258,-11 12 0,-1 19 129,3 15 0,7 10-129,4 2 0,8 3-129,13-8-129,12-7-129,10-14 0,6-15-129,0-12 129,-1-12 0,-7-6-129,-10-6 129,-11-1 0,-12-1-129,-11 7 0,-18 4-129,-9 6 0,-9 6-387,2 15-774,-6-7-2451,14 15-1419,6 6-387,14 8-516,12-1-258</inkml:trace>
  <inkml:trace contextRef="#ctx0" brushRef="#br0" timeOffset="25611.4649">22420 12189 8514,'-27'-29'5418,"27"29"-387,-13-19-387,13 19-3096,5-10-516,21 11-258,3 8-387,6 3 0,6 5-258,-1 7 0,-2 5 0,-3 9 0,-11 6-129,-11 11-129,-10 5 258,-5 3 0,-12 1-129,-5 3 129,1-3 0,-2-4-129,4-6 0,7-13-129,9-8-387,0-9-258,10 1-1032,-10-25-2580,19 12-774,-11-12-258,4-2-258</inkml:trace>
  <inkml:trace contextRef="#ctx0" brushRef="#br0" timeOffset="25808.4762">22516 12719 7353,'-37'-32'5418,"24"20"-258,13 12-129,0-15-2838,18 15-903,6-7-387,12 3-129,5-4-258,6-1-129,5-3-387,-3 1-516,3 11-1032,-16-6-2709,3 6-903,-12 0-258,-1 2-774</inkml:trace>
  <inkml:trace contextRef="#ctx0" brushRef="#br0" timeOffset="26115.4937">23027 12484 12513,'-20'22'5418,"7"12"0,-9-4-1290,11 26-2967,-2 1-516,12-4-129,1-2-129,18-13-129,9-13-258,8-11 0,6-13 0,1-7 0,1-15 129,-1-5 0,-10-6-129,-1-2 129,-12-5 0,-1 3 0,-12-6-129,-6 4 0,-14 2-129,-13 5-129,-3 11-258,-14-4-1161,11 26-2580,-22 0-1032,7 18-387,1 2-258</inkml:trace>
  <inkml:trace contextRef="#ctx0" brushRef="#br0" timeOffset="30052.7189">4399 15694 2967,'-3'10'5031,"3"-10"-516,0-10 129,0-23-2580,8-1-645,-4-23-387,10 3-129,-7-18-258,7 4-387,-5-5 129,3 4-129,-5 12-129,-1 13 0,-5 16-129,-1 28 258,0 0-129,4 24 0,-1 23 0,2 15 0,3 11-258,2 2 0,9 12-2322,-4-18-2064,6-3-516,0-18-258,-1-9-387</inkml:trace>
  <inkml:trace contextRef="#ctx0" brushRef="#br0" timeOffset="30471.7429">4359 16351 5934,'32'-70'5418,"-6"35"-258,0-6-516,3 18-2838,-7 2-903,2 13-516,-6 8 129,-8 15-387,-10 25-129,-3 9 0,-7 10 0,-1 5 129,-3-3 0,7-3 0,4-6 0,3-11 0,13-23 129,9-9-129,5-8-129,3-6-387,9 5-2580,-9-12-1806,-1 8-516,-5-2 129,-4 11-774</inkml:trace>
  <inkml:trace contextRef="#ctx0" brushRef="#br0" timeOffset="30831.7635">4701 17202 8385,'0'0'5031,"0"0"0,0 0-516,3-13-3612,0-4-387,-3 17 0,10-27-129,-5 14-129,-5 13 0,0 0-129,0 0 129,0 0 0,0 0 0,0 0-129,-7 12-129,4 0 0,3-12-129,0 0-129,0 18-2322,0-18-2322,6-5-258,-6 5-387,4-15-387</inkml:trace>
  <inkml:trace contextRef="#ctx0" brushRef="#br0" timeOffset="34463.9712">7789 14936 7998,'-25'-20'5160,"25"20"-258,0 0-258,0 0-3354,9 13-387,17 1-387,9 2-129,6-3 0,9 3-129,3-3-129,5 4-129,-1-2 129,-1 3-129,-7 1 0,-6 5 0,-12 4 0,-12 1 0,-10 4 0,-12 7 0,-16 5-129,-9 3 129,-11 4 0,-5-2 129,-2 6-129,0-2 129,3-6-387,8-10-129,15 1-2709,6-23-1548,14-16-645,20-4-387,14-21-129</inkml:trace>
  <inkml:trace contextRef="#ctx0" brushRef="#br0" timeOffset="34839.9927">8849 14959 10707,'-48'-52'5418,"29"17"-258,12 13-129,-2-6-4257,18 11-258,14 6-258,7 6-129,1 8 0,-3 14 0,-9 15-129,-9 14 0,-9 12 0,-6 8 0,-9 10 129,-5 1-258,-1-5 258,7-5-129,10-16 0,8-18 0,13-20 129,14-13-258,8-13 0,4-17-258,9 0-1032,-8-21-2451,5 15-1290,-11-5-258,-3 14-645</inkml:trace>
  <inkml:trace contextRef="#ctx0" brushRef="#br0" timeOffset="35069.0058">9339 14733 11094,'31'27'5805,"-23"15"-516,2 26-258,-10 4-3741,9 8-645,-3-5-387,3-11-516,4-12-258,2-24-516,11 2-2193,-9-29-1806,16-1-516,-10-18-129,4-6-258</inkml:trace>
  <inkml:trace contextRef="#ctx0" brushRef="#br0" timeOffset="35335.0211">9649 14975 10191,'-1'38'5418,"2"-7"-387,6-12 0,10 1-4128,4-14-516,10-6-129,3-19-258,5-11 258,-3-11-258,-3-3 258,-8-4-129,-8 0 0,-13 3 0,-6 3 129,-19 7-129,-7 12-129,-10 11 129,-3 12-129,-2 9-129,1 14-129,11 26-1290,1-11-2451,23 13-1161,7-10-387,16-2-387</inkml:trace>
  <inkml:trace contextRef="#ctx0" brushRef="#br0" timeOffset="35636.0383">10259 14866 11997,'31'99'5160,"-10"-49"0,-1-25-903,4 0-3870,7-21 0,1-11-258,-2-18 0,-2-9 129,-11-12 129,-7-2 0,-11-2-258,-15 6 258,-14 5-387,-10 7 129,-10 17-387,-13 0-2322,9 21-2709,-8 8-129,1 6-774</inkml:trace>
  <inkml:trace contextRef="#ctx0" brushRef="#br0" timeOffset="36873.109">8596 11497 8514,'-29'0'5547,"21"-5"-516,8 5-129,11-27-3354,19 13-645,5-11-258,17 0-129,5-5 0,11 3-258,3 0-129,-3 2-258,2 8-387,-11-1-1548,-1 18-3096,-20 0 0,-10 7-774,-18 1-129</inkml:trace>
  <inkml:trace contextRef="#ctx0" brushRef="#br0" timeOffset="37260.1312">8585 11040 8256,'16'-68'5289,"-6"42"0,-4 1-387,-6 25-3225,0 0-645,11 5-387,-11 24 0,-6 19-387,-5 10 0,-3 17-258,-4 11 129,-2-2-258,1 3 129,1-9 0,3-9 0,8-8 0,5-18 0,5-16 0,12-15 0,14-6 0,6-6 129,8-4-129,7-2 0,6-4-516,15 10-2967,-11 3-1677,-3 8-258,-8 11-387,-8 7-516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23:20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16954 6916 4902,'8'-14'5418,"16"2"-258,19 3-387,9-9-2709,28 13-645,12-9-258,20 4-387,13 0-258,14 1-129,6 1-129,9-1-129,3-1 0,-1 1-129,-5-2 0,-3 0-129,-10 3 129,-14-1-258,-17 8-258,-27-3-516,-11 16-2838,-31 0-903,-15 9-516,-23-1-387</inkml:trace>
  <inkml:trace contextRef="#ctx0" brushRef="#br0" timeOffset="548.0314">17101 6676 5676,'16'-54'5289,"-13"32"-387,0 10-387,-5-3-2838,2 15-645,0 0-258,0 0-258,0 0-129,-10 1-129,-2 15-258,-5 1 129,-7 10-129,-6 4 0,-10 8-129,-6 6 0,1 2 129,3 1 0,11 3 0,10-1 0,17-3 129,10-8 0,23-7 258,16-7-129,9-9-129,11-3 258,1-8-258,3 2 0,-8 5-903,-14-7-2709,-2 7-1677,-13 3-129,-9 8-645</inkml:trace>
  <inkml:trace contextRef="#ctx0" brushRef="#br0" timeOffset="24699.4127">17773 8562 8643,'9'12'5547,"24"-14"-387,23 0-258,17-16-3225,30 6-516,16-7-516,17-1-129,13 1-129,7 7-258,3 0 129,-2 3-387,-7 7 0,-9-2-129,-11 4-387,-20-4-903,-10 4-3096,-31 0-387,-16 5-387,-26 2-516</inkml:trace>
  <inkml:trace contextRef="#ctx0" brushRef="#br0" timeOffset="25263.445">17958 8245 5934,'16'-48'5160,"-11"34"-258,-5 2-258,0 12-2064,-4 0-1548,4 0-129,-14 17-516,5 0 0,-5 4-387,-4 2-129,-4 5 0,-5 3 0,-3 2 0,2-1 0,1 2-129,5-6 258,9 0 129,13 1 0,6-5 129,16 3 129,12-3-129,10 2 129,5-4 129,2 0-258,2 0 0,-6-3-387,3 15-2451,-17-7-2064,-5 4-258,-12 1-645,-6 0-645</inkml:trace>
  <inkml:trace contextRef="#ctx0" brushRef="#br0" timeOffset="40119.2947">10494 10377 8385,'48'-15'5418,"-7"7"-258,17 6-387,8-10-3354,26 12-387,7-10-258,14 6-387,5-4-129,2 1-387,3 4-258,-5-8-516,1 11-2193,-18-3-1806,-10-1-129,-20-3-387,-16 5-516</inkml:trace>
  <inkml:trace contextRef="#ctx0" brushRef="#br0" timeOffset="40615.3231">10627 10143 8643,'6'-37'5547,"-6"24"-516,0 13-129,0 0-3612,0 0-645,-8 21-129,4 2-129,-10 8 0,-2 2-129,-5 3-258,-4 4 0,-6-3 129,-4 2-129,0-5 129,2 1-129,7-3 0,13-1 258,13-6-129,15-3 129,19-6 129,19 0 0,10-4-258,10 1 0,2 12-1419,-14-6-2709,-3 15-1032,-13 3-774,-14 16-387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24:26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5776 4575 4902,'-15'-28'5160,"-2"28"-645,-5 13 0,-4 9-3354,5 28-258,-5 9-129,7 18-258,0 5-129,9 14 129,2-5 0,8 5 0,1-13-129,12-6-129,6-16-129,5-16-258,19-8-2193,-3-27-2322,13-7-129,3-8-516,7-14-387</inkml:trace>
  <inkml:trace contextRef="#ctx0" brushRef="#br0" timeOffset="375.0214">6326 4848 7353,'1'-70'5031,"-10"46"-258,-2 20-258,-13 6-3096,1 32-645,-5 12 129,2 22-516,2 3 129,9 8-129,10-8-129,12-3 0,14-20-129,9-17 129,9-16-387,5-20-258,7-6-2193,-11-21-2064,0-4-258,-12-10-516,0 2-387</inkml:trace>
  <inkml:trace contextRef="#ctx0" brushRef="#br0" timeOffset="703.0402">6588 4642 11352,'0'63'5547,"-13"-11"-387,4 19-258,-7 3-4257,7 9-129,3-7-258,3-8-129,3-13-129,10-14 0,4-21 0,7-11 129,0-16-129,4-20 0,1-4 0,-2-8 129,0-2 0,-4 7-129,-2 8 129,-5 11 129,-13 15-129,11 12 129,-9 13-129,-1 8-129,1 9-129,1-3-516,10 9-1548,-9-20-2451,13 2-645,-3-18-516,6 0-258</inkml:trace>
  <inkml:trace contextRef="#ctx0" brushRef="#br0" timeOffset="1001.0572">6946 5202 11997,'24'-28'5418,"-6"15"-258,0-12-129,6 5-4386,3-5-258,-1 0-129,-5 0 0,-4 1-129,-3 3-129,-9 3 0,-5 3-129,-12 6-129,-8 7 258,-6 6-129,-4 13 129,1 17 0,4 5 0,8 7 129,8 3 129,9-4 0,15-3 0,14-11 129,10-11-516,2-20-1290,11 4-2451,-13-11-1548,1-2-387,-6-4-387</inkml:trace>
  <inkml:trace contextRef="#ctx0" brushRef="#br0" timeOffset="1420.0812">7374 5004 9288,'-27'-4'5418,"13"21"-387,-7-2 0,6 19-3870,0-4-387,9 8-129,5-4-129,6-6-129,12-6-258,9-7-129,6-5-387,0-11-1161,4-1-2967,-11-13-516,-2 3-387,-9-12-387</inkml:trace>
  <inkml:trace contextRef="#ctx0" brushRef="#br0" timeOffset="1859.1063">7542 4705 12771,'3'49'5676,"-6"1"-387,0 26-129,0-1-4257,3 9-387,3 1-258,4-11-258,4-10-258,3-13-129,5-10-258,-3-22-258,6-8-516,-9-20-1548,9-8-2064,-11-21-387,8-1 129,-11-17 2064,9 10 1806,-5-6 1032,-6 3 1161,6 17 1677,-12-2 2838,0 17-129,-10 3-516,10 14-1935,-27 7-1032,9 12-645,-6 3-387,1 8 0,-1-1-129,5 4-258,3-4 0,6 2 0,8-8-129,3 5 0,11-8 0,9-8-129,4-5-129,7-4-129,2-1-258,-4-7-774,9 5-2451,-14-14-1290,5 5-516,-12-7-129,4 11-258</inkml:trace>
  <inkml:trace contextRef="#ctx0" brushRef="#br0" timeOffset="2371.1356">7921 5189 10449,'25'-17'5418,"-14"1"-258,11 4 0,-8-11-3999,7 6-387,-7-8-129,2 7-129,-7-4-129,-3 5-129,-6 5-258,-8 6 0,-8 5-129,-6 1-129,-3 9 129,0 8-129,0 12 129,4 5-129,5 6 258,6-2-129,10 3 0,3-7 129,12-3 129,6-7-129,5-16 129,4-9 0,3-10 0,5-11 129,0-10-129,1-6 0,-3 4 0,-2 5-129,-3 3 129,-5 9-258,-7 11 129,-7 9 0,-4 16 0,-5 8 0,0 5-129,-3 1 129,0-1 0,1 1 129,-1-8-129,3-6 0,0-8 0,-3-11 129,8 0-129,-1-13 129,2-14 0,0-11-129,2-11 129,0-14-129,0-5 258,0 0-258,-1 2 0,-2 9-129,0 13-129,-3 14-516,9 30-1548,-14 0-1806,17 23-1290,-5 4-129,7 12-516</inkml:trace>
  <inkml:trace contextRef="#ctx0" brushRef="#br0" timeOffset="2689.1538">8721 4961 11352,'27'-39'5418,"-26"17"-645,-1 22 129,-6-14-4386,-6 14-129,-8 6-387,2 12 0,-2 9 0,6 4 0,4 5-129,4 1 0,6 0 0,3-4 129,14 1 0,0-5-129,4-5 258,0-3-129,-1-2 258,-6-3 0,-4-3 129,-3 1 0,-7-2-129,-7 4 0,-8-1 0,-8 0-129,-3 7-516,-3-10-516,11 17-2064,-14-22-2193,12 4-129,0-11-516,7-13-258</inkml:trace>
  <inkml:trace contextRef="#ctx0" brushRef="#br0" timeOffset="2952.1688">8728 4209 12255,'106'-24'5676,"-46"85"-258,-6 27-258,7 45-4128,-4 25-258,-4 26-129,-16 0-258,-14 2-258,-17-14-387,-15-27-1161,-13-4-2967,-32-30-1290,-14-18-258,-19-11-645</inkml:trace>
  <inkml:trace contextRef="#ctx0" brushRef="#br0" timeOffset="13219.7561">16376 13583 4257,'-14'4'4902,"14"-4"-258,0 0-387,8-2-2322,11-12-516,25 7-129,3-12-258,18 7-129,12-5-387,18 0-129,18-8-129,12-2-129,22-2-129,16-5 0,16 1-129,23-3 0,15 1 0,17-4 129,14 6-129,19 1 0,13 3 0,13 3 129,14 4 0,11 4 129,9 5 0,7 7 0,-3 6 129,1 5 129,-5 8-129,-8 8 129,-9 3-129,-7 1 0,-14 0-258,-3-4-258,-3 0-387,-4-13-2451,-11 7-1677,-27-6-645,-44-9-129,-41 0-516</inkml:trace>
  <inkml:trace contextRef="#ctx0" brushRef="#br0" timeOffset="26308.5047">18542 10008 8385,'4'-25'5031,"-4"25"0,0-18-645,0 18-2193,0 0-1032,1 9-387,-1-9-387,0 17-129,0-17-129,11 13 0,-2-11 0,3-2 0,3-7-129,2-5 0,-1-4 129,-3 3-129,-6-2 0,0 1 0,-7 14 0,0 0 129,-14-4 0,1 8 0,-2 9-129,2-1 0,2 4 0,11-16-258,-3 24-1032,3-24-2580,9 0-1161,3-3-129,4-1-387</inkml:trace>
  <inkml:trace contextRef="#ctx0" brushRef="#br0" timeOffset="27015.5452">18670 9981 6966,'-19'2'5031,"19"-2"-258,0 0-516,-11-16-1935,16 8-774,-1-12-258,9-1-387,2-7-129,8-2-258,2-12 129,11-4-258,6-8 0,9-2 0,7-3-387,6-6 129,5-4-129,2-1 0,4-3 0,-2 1 0,-3 2 0,-8 1 0,-6 5 0,-9 5 0,-9 11 0,-10 8 0,-10 11-258,-9 7 129,-3 11-258,-6 11-129,0 0-129,0 0-387,0 0-1419,0 0-2064,5 15-516,-5-15-258,13 5-387</inkml:trace>
  <inkml:trace contextRef="#ctx0" brushRef="#br0" timeOffset="27391.5667">19512 8729 9933,'-30'-15'5160,"16"13"-387,-3 0 0,9 3-3483,-2 0-387,10-1-258,0 0-129,18 14 0,2-12-258,11 1 129,1-3-129,2 1 0,1-1 0,-4 4-129,-4 1 0,-5 10 0,-8 1 0,-5 9-129,-6 2 0,-3 9 0,-5 4 0,-3 1 0,-3 3-129,0-5-387,4 12-1677,-10-19-2322,6 1-774,-5-8-387,3-6-516</inkml:trace>
  <inkml:trace contextRef="#ctx0" brushRef="#br0" timeOffset="28667.6397">18610 10044 9288,'-4'12'5031,"4"-12"-129,0 0-387,-8 18-3096,8-18-516,-9 0-387,9 0 0,-7-9-129,7 9 0,-14-22-129,5 5 129,-1-3 0,-5-8-129,-2-7-129,-6-8 129,-4-6-258,-7-9 129,-8-4 0,-7-4-258,-7-3 129,-7 0 0,-1 2-129,-3 6 129,2 1 0,3 8-129,6 2 0,12 7 129,7 5-129,12 5 258,5 2-258,10 4 0,6 7 0,4 4 0,0 2-258,0 14-129,4-21-516,-4 21-2064,0 0-1419,0 0-516,-11 1-258,11-1-387</inkml:trace>
  <inkml:trace contextRef="#ctx0" brushRef="#br0" timeOffset="29118.6655">17611 9206 8256,'-2'19'5160,"0"-4"-129,2-15-258,0 11-2451,0-11-903,-1-5-516,-3-9-258,2-5-387,0-10 0,-2-11-129,0-3 0,0-10-129,0-1 129,0 2-129,2 3 0,2 9 129,0 8-129,10 11 129,4 6-129,12 5-129,15 7-1419,1-13-2322,14 0-1161,4-10-516,8-7-516</inkml:trace>
  <inkml:trace contextRef="#ctx0" brushRef="#br0" timeOffset="32020.8314">19809 11107 7998,'0'0'5031,"-8"-7"-258,8 7-129,-19 7-2967,16 9-516,-6-3-516,8 4-258,1 2-258,2-4-129,9-1 129,3-5 0,3-4-129,-1-2 0,-2-3 129,-3 0-129,-11 0 129,8-9-129,-8 9 0,-9-5 129,-3 2-129,-1 2 0,0 1-129,0 2 258,3 6-258,10-8 258,-5 18-129,5-18 0,13 10 129,3-9-129,1-1 129,1-6-129,-4-4 0,-3-2-387,-11 12-1548,0-17-2193,-12 15-903,-10-1-129,-3 3-774</inkml:trace>
  <inkml:trace contextRef="#ctx0" brushRef="#br0" timeOffset="60374.4532">3446 12532 1548,'-7'-60'3483,"0"31"516,1-2-903,2 4 0,-5-14-903,8 9-129,-6-12-516,7 19-129,-4-10-387,4 17-258,0 18-129,0 0-387,-7 26-129,4 26 0,-1 26 0,3 17-129,-2 34 129,3 20-129,0 19 129,0 13 0,1 8-129,5 1 0,-4-2-129,5-10 0,-1-12 0,0-12 129,-2-17-129,0-14 0,-4-12 0,0-11 258,-3-14-129,-3-10-129,-3-12 258,-1-14-258,0-17 0,2-16 0,0-18 258,3-27-129,1-18-129,4-20 258,0-18 0,1-17-129,3-16 129,1-16 129,1-12-129,-1-12-129,-1-12 129,-2-17-129,-1-10 0,-1-10 129,2-5-258,2 3 129,-2 10-129,1 19 0,0 28 0,0 31 129,1 38 0,1 39-129,-5 43 258,1 46-129,0 35 0,-1 26 129,0 28-129,1 25 129,1 19-129,0 7-129,3 6-516,-5-9-2193,3 6-1677,-3-8-129,1-8-645,-1-9-387</inkml:trace>
  <inkml:trace contextRef="#ctx0" brushRef="#br0" timeOffset="64106.6667">18564 9696 4386,'-58'-71'4515,"20"53"-387,-7 18 129,2 18-2709,-7 17-129,9 21-258,0 7 0,16 19-129,9-1 0,18 5-258,22-16-129,18-7-258,13-19 0,11-14-258,6-22 0,4-8 0,0-21 0,0-13-129,-6-10 0,-8-9 0,-7-7-129,-10-8 129,-11-3 0,-14-3 0,-17 0 0,-14 5 0,-22 13 0,-11 15 0,-16 25 0,-11 20-129,-7 33-129,-6 9-1677,13 24-2709,4 0-129,18-5-645,23-18-387</inkml:trace>
  <inkml:trace contextRef="#ctx0" brushRef="#br0" timeOffset="65406.741">18580 9747 8385,'-46'27'4902,"35"-27"-387,8-21-129,3-6-3354,7-14-516,10-5-258,4-5-258,3-9 0,0-1-129,0-4 0,-3-1 0,-3-4 258,-5-2-129,-4 2-129,-6 2 387,-3 6-258,-9 3 387,-3 14 0,-9 1 0,2 14 0,-2 1 0,1 6-129,0-5 0,5 2 0,5-10-258,8-6 129,4-13-129,13-14 0,7-10 0,10-10 0,3-6 0,7-9 129,-1-2-129,1-1 0,-8 4-129,-7 10 129,-11 8-129,-9 8 129,-7 10 129,-14 9-387,-5 6 516,-4 4-387,0 9 129,1 0 0,3 0-129,9-6 129,4-2-129,5-5 0,3-5 0,9-5 129,1-6 0,4-7-129,1-2 258,1 0-258,0-3 129,-1 2 129,-1-4-258,-5 1 129,1 0-129,-3-1 129,0 1-129,-4 4 129,-5 9 129,0 3-129,-6 8 129,-2 7 0,-2 6 0,3 9 0,4-1-129,4-3 0,14-8-129,10-7 129,15-15-129,10-10 0,11-13 129,5-5 0,4-5 0,-3 1 129,-6 6-129,-6 8 129,-11 12 0,-9 15 0,-11 9-129,-8 13 129,-8 8-129,-3 9 129,-5 1-129,0 2 0,4-3-129,-3 3 129,4-4 0,0-1 0,3-1 0,0 3 0,1 4-129,1-5-1032,8 22-2193,-18 0-1548,19-10-258,-9 5-903,6-3 259</inkml:trace>
  <inkml:trace contextRef="#ctx0" brushRef="#br0" timeOffset="79594.5525">15840 14372 5289,'-33'5'5160,"13"-6"-258,3-2-258,-9-18-1935,19 12-1032,-8-18-258,13 6-516,1-9-258,6 6-129,12-1-129,9 11 0,3 7-129,4 7-129,0 7-129,1 15 0,-9 12 0,-5 4 0,-10 9 0,-6 1-129,-4 4 129,-9-5 0,-3-4-129,-1-6 129,2-7 0,4-7 0,6-5 0,1-5-129,8-2 129,8 1 0,2 6-129,4 6 129,1 5 0,1 6 0,-3 1 0,-3 6-129,-8-2 258,-7 4-258,-6-1 258,-11-4-258,-10-6 258,-5-6-129,-9-10 129,1-6-129,-1-8 0,5-3 0,2-10 0,6-5-258,7 9-774,-2-20-2451,20 26-1419,-13-17-516,13 17-387,0-19-258</inkml:trace>
  <inkml:trace contextRef="#ctx0" brushRef="#br0" timeOffset="80178.5859">16890 15175 5934,'0'-17'5031,"1"-25"-258,10-9-258,-3-31-3096,9-1 0,-7-29-516,5-1 0,-5-9-387,0 8 0,-3 8-258,-1 22 258,-3 20-129,0 35 0,-3 29 0,12 29 129,-5 32-258,7 21 129,4 8-258,5 4-129,4-2-129,0-14-258,5-10-516,-10-29-1290,7-2-2838,-13-22 0,-4-6-258,-12-9-516</inkml:trace>
  <inkml:trace contextRef="#ctx0" brushRef="#br0" timeOffset="80540.6066">16962 14679 11481,'-14'-17'5547,"14"-4"-516,11 13-129,9-9-3870,11 9-516,3-5-129,3 2-387,0 5 0,-3 3-129,-3 3 0,-8 12-129,-8 13 0,-5 3 129,-2 8 0,-3 2 0,1-2 129,-1 1 0,5-5 0,4-6 0,4-10 129,5-10-129,-1-6 258,4-9 0,-2-16 0,1-6 0,-5-7 0,-5-4 0,-7-3 0,-1 1-129,-6 6-129,-1 2-258,0 15-645,-6-5-1806,6 26-2322,1-17-129,10 17-516,-3 5-258</inkml:trace>
  <inkml:trace contextRef="#ctx0" brushRef="#br0" timeOffset="80826.623">17661 14463 9288,'-3'-31'5160,"-9"18"-129,1 11-387,-7 2-3354,7 5-516,-2 5-258,9 9-258,4 5 0,7 2-129,12 3-129,8 2 129,4-3 0,3-3 0,-5-2 0,-6 2 258,-10-1-129,-8 1 0,-8-3-129,-14 3 0,-6 0-129,-7-2-387,5 8-774,-3-23-2193,13 12-1677,6-15-258,16 0-258,8-10-516</inkml:trace>
  <inkml:trace contextRef="#ctx0" brushRef="#br0" timeOffset="81230.6461">17920 14679 11997,'16'-21'5031,"-4"15"-129,0-10-387,8 5-3999,3-7-387,6-2-129,3-2 0,-2-2-129,-3 1 129,-8 5 0,-9 6 0,-10 12 129,-11-8-129,-10 11 0,-5 9 0,-2 10 0,2 9 0,8 5 129,7 8-129,11 3-129,8 4 129,12-1 0,7 0 129,5 0 0,-1-5 129,0-1-129,-6-1 129,-6-3 0,-14-1 129,-5-4-129,-13 1 0,-8-7 129,-9 0-258,-6-12 0,-3-5-129,1-10-129,2-2 0,0-17-258,6-9-516,-4-20-1419,17 3-2451,-8-13-387,10-3-387,-4-5-258</inkml:trace>
  <inkml:trace contextRef="#ctx0" brushRef="#br0" timeOffset="81814.6795">18304 14446 10707,'-29'-4'5160,"13"13"-258,5 13 0,-3 5-4257,10 2-129,4 0-258,9-4-129,8-7-129,6-6 0,4-12 0,1-4 0,0-11 0,-7-9 0,-3-1 0,-6-3 0,-7 3 129,-3 1 0,-2 10 0,0 14 0,0 0 129,0 0-129,1 12 0,10 6 0,4 5-129,6-4-129,4 3-645,-5-20-1677,13 9-2322,-12-11-258,0 0-387,-9-6-774</inkml:trace>
  <inkml:trace contextRef="#ctx0" brushRef="#br0" timeOffset="81991.6896">18274 14061 12255,'-38'-31'5289,"38"31"-258,-2-12-903,12 12-6708,10 0-1935,12 0-516,-1 1-387,4 10-387</inkml:trace>
  <inkml:trace contextRef="#ctx0" brushRef="#br0" timeOffset="82242.704">18544 14275 11094,'11'73'5160,"-7"-42"-129,5 3-258,-6-15-3870,11 0-387,-1-10-258,2-9-129,2-2-129,3-15 0,-1-4 0,0 1 0,-1-1 129,-1 6 0,-4 10 0,-1 5 0,-5 12 0,-1 6 0,-3 5-129,0 2-258,7 10-1548,-10-22-2322,12 2-903,-3-15-387,9 0-516</inkml:trace>
  <inkml:trace contextRef="#ctx0" brushRef="#br0" timeOffset="82582.7234">18978 14413 11481,'13'17'5418,"6"-14"-774,-4-11 258,4-7-4386,2-4-387,0-5-129,-4 0 129,-5 0-129,-8 7 0,-4 17 0,-15 0 129,-3 24 0,-2 11 0,1 16 129,7 9-129,5 9 0,7 2-129,8-4 129,7-5 0,4-6-129,0-15 129,-2-7-129,-6-7 129,-6-8 0,-7-4 0,-11-5-258,-6-3 129,-8-7-258,-4 0-387,-5-20-1161,14 10-2322,-6-18-903,11 3-516,4-8-129</inkml:trace>
  <inkml:trace contextRef="#ctx0" brushRef="#br0" timeOffset="82846.7385">19119 14601 10320,'73'-62'5289,"-38"30"-387,-4-12-129,-1 11-3870,-8-1-387,0 5-258,-11 6 0,-10 7-129,-1 16-129,-14 0 258,-2 12-129,1 10 0,4 9 0,3 8 129,8-1-129,2 1 129,12-11-129,10-4 0,4-10-258,2-10-129,6 1-1548,-12-21-2193,9 3-1161,-9-10-258,4 3-645</inkml:trace>
  <inkml:trace contextRef="#ctx0" brushRef="#br0" timeOffset="82975.7459">19636 14282 11352,'7'-12'2709,"-7"12"-2580,11-8-258,0 8-5031,-11 0-774</inkml:trace>
  <inkml:trace contextRef="#ctx0" brushRef="#br0" timeOffset="83107.7535">19699 14559 10320,'5'16'5031,"-3"-29"-3225,-2-3-1806,3-1-3612,-3 6-1806,0-5-903</inkml:trace>
  <inkml:trace contextRef="#ctx0" brushRef="#br0" timeOffset="83838.7953">20297 14174 11094,'-5'-35'5547,"-9"35"-645,4 35 129,1 13-4128,7 20-516,2 6-129,6 4-129,6-11 0,9-11 0,4-20 0,5-19-258,1-15 258,-3-11-129,-2-22 129,-3-6-129,-6-2 0,-6 1 0,-3 9 0,-2 12 0,-6 17 0,12 0-129,-3 17 129,5 9 0,4-2 0,6 1 129,2-11-129,3-8 129,0-12 0,1-16 0,-4-14 258,-4-19-258,-6-11 129,-5-8-129,-4-4 0,-7-8-258,1 10-258,-8 4-387,6 30-1548,-17-1-2064,18 43-903,-14-3-387,14 30-387</inkml:trace>
  <inkml:trace contextRef="#ctx0" brushRef="#br0" timeOffset="84226.8175">20785 14395 8256,'48'65'5547,"-11"-52"-387,-1-16-258,8-12-2580,-7-14-1548,0-4-387,-7-10 0,-8 2-129,-11 0-129,-9 5 0,-8 9 0,-12 13 0,-3 11 0,-4 8-258,-1 19 129,6 14 0,5 4-129,7 6 129,8-3 0,4-5-129,16-9 129,5-9 129,6-16 0,4-6 0,0-14 0,-3-4-129,-2-8 129,-2 2 0,-4-4-129,-6 10 0,-3 9 0,-5 9 0,1 15 0,-1 7 0,0 6 0,0 2-129,5 3-387,-5-12-1290,12 7-1806,-11-24-1548,6-4-387,-8-8-387,3-8-129</inkml:trace>
  <inkml:trace contextRef="#ctx0" brushRef="#br0" timeOffset="84347.8244">21343 13936 10062,'-11'-40'774,"11"40"-774,0 0-129,8 0-5031</inkml:trace>
  <inkml:trace contextRef="#ctx0" brushRef="#br0" timeOffset="84586.8381">21519 14154 11352,'33'34'5547,"-13"-19"-774,0-9 129,11 10-4386,-3 0-387,2 3-129,-6 4 129,-6 1-129,-6 1 129,-12 5 0,-8 1 129,-17 5-129,-9-1 0,-4 1-258,5 9-1677,-7-20-2451,20 6-903,11-8-516,21 0-516</inkml:trace>
  <inkml:trace contextRef="#ctx0" brushRef="#br0" timeOffset="85286.8781">21956 14204 10449,'-20'-48'5418,"2"26"-516,6 14-129,-12 0-3870,13 8-645,1 4-129,6 11 0,4 2 0,15 7-129,1-2 0,9 4 0,0 1 0,3-1 0,-5-1 129,-6 1-129,-7 1 0,-9 2 129,-5-1-129,-13 0 129,-5-2-258,-4-5-129,7 6-903,-4-25-2193,23-2-1548,-11 3-387,24-3-258,7-9-387</inkml:trace>
  <inkml:trace contextRef="#ctx0" brushRef="#br0" timeOffset="85714.9026">22469 14297 9159,'26'-36'5160,"-26"36"-129,14-3-387,-14 3-3483,13 15-645,-2-4-387,4-1 0,3-5 0,-4-2-129,-2-3 129,-2-1-129,-10 1 129,0-14 0,-8 6-129,-8 4 0,-4 1 0,-1 3 0,4 10 0,8 9 0,7 12 0,4 8 129,13 10-129,6 9 129,3 3 0,1 2 0,-2-3 0,-6-2 129,-10-10-129,-7-2 0,-14-14 129,-11-10-129,-6-8 0,-5-12-129,-1-4-387,-3-25-1032,18 7-1935,-7-22-1677,19-3-129,4-10-387,14 6-516</inkml:trace>
  <inkml:trace contextRef="#ctx0" brushRef="#br0" timeOffset="85970.9172">22687 14302 9030,'81'-54'4902,"-43"30"-258,-8-5-387,-5 8-3354,-8-2-516,-6 9 129,-11 14-129,-4-4 258,-14 10 0,1 19-129,-3 6 129,8 8 0,-1 2-129,8 0-258,5-5-129,9-6-258,6-10 129,5-7-129,2-6-258,-1-10-903,11 3-2193,-16-14-1419,5 4-387,-8-11-387,6 6-129</inkml:trace>
  <inkml:trace contextRef="#ctx0" brushRef="#br0" timeOffset="86334.938">23098 14159 13029,'8'63'5160,"-8"-24"0,5 8-129,0-5-4644,5-8-258,1-11 0,1-12 0,3-11-129,-1-4 129,4-13 0,-2-7 0,1-4 0,-6-2-129,-1-1 0,0 8 129,-6 3-129,-4 20 0,7-12 0,-7 12 129,17 10 0,-3 9 0,0 3 129,3-1-258,4-2 129,2-7 129,-1-9 0,2-3-258,-7-5 129,-3-9 0,0-11 0,-4-6-258,-8 0 0,-2-3-645,0 15-1548,-16-11-1935,8 15-1161,-3 2-129,11 13-645</inkml:trace>
  <inkml:trace contextRef="#ctx0" brushRef="#br0" timeOffset="86466.9456">23645 14361 10965,'46'-9'387,"-28"-10"-387,-4 1-258,-4-1-5547</inkml:trace>
  <inkml:trace contextRef="#ctx0" brushRef="#br0" timeOffset="87098.9817">20294 15551 9546,'-31'-44'5031,"9"36"-258,-10 2-387,3 11-3999,4 8-258,7 9 258,11 7-387,7 5 129,10 2 0,13 1 0,12 1 129,5 0-258,4 3 129,-2-5 0,-5 0 0,-5 3 0,-11 2 0,-8 1 0,-13-1 0,-7 1 129,-14-6-129,-10-4-129,-7-8 0,-3-11-129,2-2-129,0-13-387,16 0-1161,0-30-1935,21 16-1161,2-17-258,20 9-516</inkml:trace>
  <inkml:trace contextRef="#ctx0" brushRef="#br0" timeOffset="87291.9928">20458 15837 11094,'17'1'5418,"-10"18"-516,-11-4-774,4 22-3225,-3 1-516,3-2-129,10-4 0,6-6-258,10-9 0,5-12-129,5-5-129,0-17-258,1 7-1161,-13-26-2451,1 10-903,-13-14-387,0 4-387</inkml:trace>
  <inkml:trace contextRef="#ctx0" brushRef="#br0" timeOffset="87596.0102">20774 15377 12126,'-7'40'5805,"-6"12"-516,6 24-129,-4-1-4386,10 3-387,1-3-258,8-14 0,5-16-129,5-7 0,2-17 0,-1-9-129,6-12 129,-5-10 0,0-12 0,3-8 129,-2-1-258,1 1 129,-2 5 0,-2 4 0,-2 13 129,-4 8-129,-2 14 0,-3 12-129,-3 11-258,-2-7-387,6 19-1677,-8-24-2193,6 8-774,-2-18-258,9 4-516</inkml:trace>
  <inkml:trace contextRef="#ctx0" brushRef="#br0" timeOffset="87963.0312">21169 15732 10965,'13'1'5547,"-13"22"-516,4 15 129,-2-9-4386,5 7-387,0-7-129,-1-11-129,2-7 0,0-8 0,5-5-129,-4-11 0,2 2 129,0-7-129,-2-1 0,2 7 0,-1 3 129,0 6-129,-1 3 0,2 10 0,1 0 0,1 3 0,-2-2 0,1-6 129,0-5-129,0-1 129,-1-14 0,-2-6 129,0-4-258,-8-8 129,-1 0-129,0-4-258,0 8-516,-7-10-1290,10 27-1935,-3-13-1419,6 18-387,-6 7-387</inkml:trace>
  <inkml:trace contextRef="#ctx0" brushRef="#br0" timeOffset="88659.071">21604 15622 8514,'14'0'5418,"-12"8"-129,-2-8-387,0 33-3096,-4-6-903,4 6-258,0 0-129,0 2-129,0-7-129,7-2-129,1-8 0,2-6-129,2-12 0,3-6 0,-3-10 0,1-4 0,-4-8-129,0-7 129,-6 2 0,2-2 0,-4 3-129,-1 6 129,0 5 0,0 21 129,0 0 0,0 0 0,6 17-129,-2 4 129,5 4 0,-1 0-129,2-5 129,2-5-129,0-7-129,3-8 129,0 0 0,4-5 0,-3-3-129,0 2 129,0 2 0,-1 0 0,-4 4 0,-2 0 0,-9 0 129,10 9-129,-10-9 0,0 0 0,0 0-129,0 0 129,0 0 0,9-17 0,-8-4-129,6-6 258,0-7-258,-1-3 0,3-1 0,0-2 0,3 6 0,1-1-129,-1 11 0,-1 4 0,2 9 129,-1 6 129,1 5 129,-1 7 0,-4 16 0,0 9 0,-3 6 129,0 11-129,-2 2 129,-2 3-129,5-3 0,0-3 0,3-10-129,3-9-129,6-8 0,2-11-129,3-4-387,-3-17-1032,7 11-1419,-18-24-1548,4 8-1032,-9-7 0,-3 5-387</inkml:trace>
  <inkml:trace contextRef="#ctx0" brushRef="#br0" timeOffset="88821.0802">22130 15611 12384,'14'6'5418,"6"2"0,1-8-1032,0-13-6708,17 6-2580,-6-11-387,13 2-645,4-10-645</inkml:trace>
  <inkml:trace contextRef="#ctx0" brushRef="#br0" timeOffset="89367.1115">22856 15620 12126,'-5'7'5289,"4"7"-129,-4-3-516,2 6-4515,5-3-129,5-6-129,6-7 0,3-3 129,-3-12 0,1-5 0,-5-8 129,-1 0 0,-8-1-129,-4 3 0,-5 8 0,-3 5-129,1 12 0,1 17 0,8 19 0,2 15 129,8 14-129,10 11 129,6 8 0,2 0 0,4-3 129,-3-10 0,-6-12-129,-4-10 129,-16-15 0,-4-8 129,-14-14-258,-10-7 129,-7-5-129,-3-1-258,-1-10 0,2-11-387,13 1-1419,-6-22-1677,20 6-1290,4-13-387,11 1-387</inkml:trace>
  <inkml:trace contextRef="#ctx0" brushRef="#br0" timeOffset="89951.1449">23100 15679 10191,'50'-28'5418,"-25"11"-387,-8-9-129,-2 11-4386,-3-11-387,-4 1-129,-6 4 129,-4 4 0,-9 5 129,-3 12 129,-6 13-129,2 16 129,2 8 0,5 10-129,4 1 0,7 3-129,3-5-129,12-11-129,5-11 0,8-15 0,5-6 129,-2-13-129,-1-10 129,-1-8 129,-5-7-129,-1-6 0,-6 2 129,-8 3-129,-6 4 129,1 13 0,-4 19 0,0 0 0,0 0 0,-6 26 0,5 2 0,1 1-129,1 0 0,5-10 0,5-7 0,0-6 0,3-6 0,0-6 129,-2-4-258,2 1 258,-1-3-129,-2 7 0,2 5 0,-1 2-129,-3 10 0,3 2 129,3 1-129,0 2 0,2-5 0,3-4 0,-2-5 129,-1-4 0,1-10 0,-2-5 129,-9-5-129,-2-8 0,-2 1 0,-3-2-774,0 17-1677,-14-16-1935,4 13-903,-9 1-516,4 11-387</inkml:trace>
  <inkml:trace contextRef="#ctx0" brushRef="#br0" timeOffset="90495.176">20309 16905 10062,'0'41'5547,"8"8"-387,-5 4 129,10 19-4902,0 9-258,6 5 129,2-3-258,0-13-129,1-16-258,-5-16-258,2-1-1161,-16-24-1935,-3-13-1032,7-9-645,-7-13 129</inkml:trace>
  <inkml:trace contextRef="#ctx0" brushRef="#br0" timeOffset="90747.1904">20365 16966 6063,'4'-146'5418,"12"100"-258,-1 10-1290,14 36-1419,-12 7-1032,2 31-516,-8 15-516,-7 14-129,-4 9-129,-9 3 129,-6 0-129,1-3 129,2-13-129,5-11 129,7-17 0,7-14-129,14-11 0,9-10 0,11-3-387,1-14-258,13 15-1548,-15-10-2193,7 9-774,-11-1-516,-1 4-258</inkml:trace>
  <inkml:trace contextRef="#ctx0" brushRef="#br0" timeOffset="91010.2054">20854 17374 8514,'15'0'5289,"5"-19"-258,-10-3-258,11-7-3225,-7-5-903,5-6-645,-5-2 129,-4-5-258,-9 12 0,-4 1 0,-12 10 129,-10 12 0,-6 12 258,1 9 0,-3 23 129,12 11 0,7 1 0,14 2 129,6-4-258,17 2 0,8-16-258,9-15 0,2-9-516,-5-14-1161,8 7-2064,-18-14-1419,-1 2-258,-14-11-645</inkml:trace>
  <inkml:trace contextRef="#ctx0" brushRef="#br0" timeOffset="91551.2364">21195 16956 11868,'19'19'5676,"-10"20"-258,-10-3-258,2 9-4644,5 2-387,-2-6-129,0-9-129,3-15 0,3-8 0,7-10 0,0-17 129,1-6 0,0-8 129,2-5-129,-3-1 129,0 0 0,-7 3 0,-3 7-129,-2 16 0,-5 12 0,5 7 0,-2 15 129,2 13-129,1 9 0,4 2 0,1 0 0,5-7 0,3-12 129,4-5-129,1-5 129,2-15-129,0-3 0,-2-8 0,1-5 0,-5-6-129,-4 3 0,-4-4-258,-5 1-258,0 6 0,-4-3-129,-3 17 129,7-25-129,-7 25-129,14-15 258,-4 15 129,1 0 258,-1 3 258,1 0 129,-3-1 0,-8-2 0,12 11-129,-12-11 258,4 16-258,-4-4 0,0 10-258,0-2-774,9 15-1677,-9-7-1935,8 7-129,-1-5-516</inkml:trace>
  <inkml:trace contextRef="#ctx0" brushRef="#br0" timeOffset="91979.2609">21950 17095 11481,'21'37'5934,"-18"-13"-516,6 14-129,-9-8-4644,5 4-645,3 5-1032,-8-17-2967,2-1-1161,-2-21-645,0 0-258</inkml:trace>
  <inkml:trace contextRef="#ctx0" brushRef="#br0" timeOffset="92134.2697">21993 16824 7482,'-19'-88'5418,"13"56"-903,-1 15-1161,-1 8-6579,8 9-1161,0 0-387,0 0-903</inkml:trace>
  <inkml:trace contextRef="#ctx0" brushRef="#br0" timeOffset="92423.2863">22105 16779 10062,'10'11'5289,"-10"-11"-129,12 12-258,-2 6-4386,3 14-129,-1 6-129,1 13 129,3 5-129,3 2 129,-3 5-258,0-3 258,-5-14 0,-5-2 0,-6-7-258,-6-11 129,-10-4-387,-10-13-1419,3 6-2322,-15-13-1419,-9 6-645,-9-4-774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26:15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9423 5634 2709,'-38'12'4515,"24"-4"-387,3-4-1032,11 10-903,0-14-774,27 7-258,4-8-387,17 1-129,11-10-129,17 1-129,11-8 0,18 1-129,8-1-129,10 2 129,6 0-258,8 5 258,2 0-258,2 5 129,-5 3-129,-5 0 0,-7 6 129,-8 4-516,-12 11 0,-21-9-1032,-4 16-2322,-23-11-903,-10 6-387,-19-8-516</inkml:trace>
  <inkml:trace contextRef="#ctx0" brushRef="#br0" timeOffset="20405.1671">13059 9184 3483,'0'0'4128,"14"4"0,8-10-2064,15 3-387,8-12 0,19 7-258,6-13-516,21 7-129,8-10-129,16 7-258,14-5 0,12 7 0,7-1-258,14 4 129,5 4-129,8 3 129,1 3-129,7 1 129,-5 2-129,-2 9 0,-4-4 0,-8 2-129,-10-1 0,-13-2-129,-10 2-387,-24-10-2322,-10 2-1548,-19-11-387,-21-8-645,-16-5 0</inkml:trace>
  <inkml:trace contextRef="#ctx0" brushRef="#br0" timeOffset="45488.6018">9880 12588 5289,'-43'-18'4644,"20"8"-387,2-3 129,-4-5-2709,9 10-387,-3-8-258,19 16-258,-13-21-129,13 21 258,18-12-129,18 11-258,15-2 0,21 3-129,13 3 0,16 3 0,11 1-129,13-1 0,-1 0-258,1-2 129,-7-3-129,-8 1 0,-7-2 0,-8-6-129,-8 0 129,-12-3-129,-10-1 0,-14 3 0,-8 3-258,-15-6-1548,-3 13-2451,-25-3-387,0 0-645,-2 18-387</inkml:trace>
  <inkml:trace contextRef="#ctx0" brushRef="#br0" timeOffset="52087.9793">14217 13684 7611,'-27'-8'4644,"15"4"0,0 0-516,12 4-2838,0 0-387,0 0-258,5-17 129,17 12-129,6-5 0,9 9-129,8-5 129,9 6-258,7 3 0,10 6-258,8 3 0,10 2 0,12 0-129,13-1 0,14-3 0,13-4 0,14-6-129,9 0 129,2-5 0,1-1 0,-11 3 129,-16 4 0,-23 3-129,-23 11-129,-27 23-1548,-36-3-2322,-21 8-1032,-18-7-516,-17-4-516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28:07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6522 4391 5934,'-17'-32'5031,"7"52"-258,-7 26-258,7 38-2580,-8 11-774,9 25-387,0 11-258,4 5-129,3-3-129,2-3-387,0-6-129,-1-20-903,2-1-2709,-2-33-903,-5-13-387,-7-23-387</inkml:trace>
  <inkml:trace contextRef="#ctx0" brushRef="#br0" timeOffset="307.0176">6180 5407 9030,'0'12'5160,"1"14"-258,8 18-516,-6 9-3612,10 10-387,3 4-129,4-1-258,1-8 129,5-12-129,3-17-129,6-18 258,2-16-129,5-20 129,-2-21-129,3-12 129,1-5-1290,-9-15-2709,3 6-774,-11-2-645,-2 9-645</inkml:trace>
  <inkml:trace contextRef="#ctx0" brushRef="#br0" timeOffset="9098.5204">3680 12455 3354,'-71'7'4128,"39"-6"387,2-1-1161,12 5-1032,-4-5-516,14 0-387,-4-3-129,12 3-387,-1-11-387,1 11-129,11-20-258,1 6 0,6-6 0,7-5 129,8-9-258,7-6 129,6-6-129,7-8 129,7-6-129,7-3 129,7-7-129,7-3 0,5-1 129,5-2 0,9-12 0,5 1 0,11-3 0,6 0-129,9-5 129,4-1-258,9-4 129,6-9 0,5 2 0,8-9 0,2-8-129,4-5 129,8-3 129,3-10-129,-2-6 129,6-1 0,1 1-129,-2-1-129,-5 1 258,-1 1-129,-9 8 0,-7 13-258,-6 17 0,-10 5-1806,0 27-2322,-16 6-516,-9 16-645,-16 10-387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29:15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21506 15432 6837,'5'-17'5289,"-5"17"-258,8 3-516,-8 15-3741,0 14-258,-2 1-129,1 8 0,-1 1-129,0 7-129,1-8 129,1 1 129,0-7-129,0-6-129,1-9 258,-1-20-258,18 2 129,-4-14 0,1-26-129,4-11 129,4-14 0,2-7 0,2-2 0,-2 8 129,-2 8-129,-1 14 0,-2 14 129,-4 25-129,-4 16 0,0 23 0,-1 10-129,0 7 0,3 3-258,4-3 0,6-6 0,1-7-258,5-9-387,-9-19-1032,10 11-2580,-14-21-1032,1 8-258,-9-12-516</inkml:trace>
  <inkml:trace contextRef="#ctx0" brushRef="#br0" timeOffset="249.0142">22179 15454 6321,'0'-20'5805,"14"-2"-387,6 14-258,2-17-1806,10 15-2451,-1-10-258,8 7-387,-4 0-516,-4-2-516,3 15-2709,-20-4-1677,-1 7-129,-13-3-387,0 13-387</inkml:trace>
  <inkml:trace contextRef="#ctx0" brushRef="#br0" timeOffset="466.0266">22316 15605 10062,'-9'0'5547,"9"0"-387,19-1 0,-4-10-3870,15 6-516,-2-3-387,5-5-1032,5 13-3096,-12-12-1548,-3 7-387,-9-8-516</inkml:trace>
  <inkml:trace contextRef="#ctx0" brushRef="#br0" timeOffset="1008.0576">22811 15625 10320,'19'-14'5547,"-12"-9"-516,6 2 0,-6-18-3999,11-6-387,-3-13-129,3-1-258,-2-7 0,2 0-129,-2 4-129,3 7 129,-3 8-129,-1 17 129,0 17 0,-3 15 129,-2 27-129,-3 17 0,-4 18 0,-1 9 129,-2 6-258,0 5 129,0-8-387,0-8-258,0-11-516,-2-28-2064,10-5-2064,-8-24-387,10 5-387,-6-16-258</inkml:trace>
  <inkml:trace contextRef="#ctx0" brushRef="#br0" timeOffset="1368.0782">23202 15098 7353,'18'-28'5805,"-8"21"-387,-8-8-387,-2 15-2064,10-7-2322,-10 7-258,5 9 0,-4 10-258,1 2 0,0 7 129,0 2 0,5 6-129,-1-2 129,5 3 0,3-8 129,4 0-129,0-5-129,1-7 0,2-2 0,3-5 0,-4-2 0,-3-4-258,2 0 0,-1-4-129,-3 3-129,-3-3-129,3 8-387,-7-9-774,12 11-2322,-20-10-1290,14 10-258,-14-10-516</inkml:trace>
  <inkml:trace contextRef="#ctx0" brushRef="#br0" timeOffset="1693.0968">23557 15052 11481,'0'0'5805,"10"13"-516,-16 16 0,2 28-3999,-6 8-516,3 13 0,0 5-387,0 2-129,1-7 0,6-6-129,0-10-258,4-17-516,6 0-2064,-10-23-2709,-5 1-516,-10-14-258,-3-3-903</inkml:trace>
  <inkml:trace contextRef="#ctx0" brushRef="#br0" timeOffset="35884.0524">9812 9399 1419,'4'-42'4644,"-4"17"387,-11-5-387,-2 2-2193,-15-11-645,7 12-903,-15-2-129,-1 5-258,-13 0-129,-6 9-129,-5 6-258,-11 9 129,-8 2 0,-14 12-129,-4 6 129,-4 5-129,-4 8 0,0 4 0,-1 6 258,1 9-258,7 2 129,10 12 129,9 4 0,13 15 0,12 4 0,19 4 129,23 3-387,20 1 258,32-1 0,25-6-129,24-6 0,26-8 0,23-4-129,10-4 0,15-8 0,6-6 0,3-7-258,3-8 258,2-12-258,-4-16 129,-5-18 0,-1-19 129,-4-17 0,-5-16-129,-8-13 0,-10-15 0,-11-8 129,-9-5-129,-15-5 129,-12-2-258,-16 2 129,-13 5 129,-25 7 0,-21 6 129,-30 4 129,-39 12-258,-44 13 129,-42 10-129,-48 11 0,-42 11 129,-37 11-129,-32 15-516,-6 24-1935,-14 10-2193,11 12-387,12 7-387,12 6-387</inkml:trace>
  <inkml:trace contextRef="#ctx0" brushRef="#br0" timeOffset="114843.5686">18670 15654 8514,'0'0'5547,"10"22"-387,0 21-1419,14 40-2322,0 8-258,19 31-387,6 11-129,10 24-258,11 11 0,6 3-129,5-11-129,5-3 0,0-3-129,-4-16 0,-6-10-387,-5-26-258,-6-17-1032,-20-24-2967,-1-21-258,-20-23-774,-10-16 0</inkml:trace>
  <inkml:trace contextRef="#ctx0" brushRef="#br0" timeOffset="115103.5835">18951 17652 7224,'-49'63'4773,"35"-45"258,8-26-645,12-17-3096,9-33-516,13-21-387,11-22 129,11-30-258,10-22 0,9-21-258,10-2 0,7-4-129,2 4-516,-8-9-2322,0 29-1677,-14 25-516,-9 28-516,-12 25 129</inkml:trace>
  <inkml:trace contextRef="#ctx0" brushRef="#br0" timeOffset="115682.6166">17094 16939 10449,'3'55'5547,"19"4"-387,14 40-774,10 8-3483,18 21-645,9 3 387,13 22-774,7 11 516,1-30-258,1 2-129,-4-15 0,0-20-129,-12-19 0,-1 1-1161,-24-30-2451,-5-33-1548,-49-20-645,45 24 0</inkml:trace>
  <inkml:trace contextRef="#ctx0" brushRef="#br0" timeOffset="115931.6309">17449 18730 5289,'-85'78'5934,"85"-78"-516,-53 49-387,53-49-1935,0 0-1677,1-67-774,23 8-645,16-37 258,18-35 129,15-17-387,13-23-258,8-26 0,2 17-774,10 23-2967,-19 4-903,-12 41-645,-23 27-645</inkml:trace>
  <inkml:trace contextRef="#ctx0" brushRef="#br0" timeOffset="116443.6602">15352 15773 9804,'-49'0'5547,"42"22"-387,7 17 129,24 22-4515,11 20 0,19 24-387,12 20 0,19 24-129,10 16-129,5-2-129,2-11-387,-2-17 0,-2-11-387,-14-20-1806,1-17-2322,-25-29-516,-13-22-258,-21-20-516</inkml:trace>
  <inkml:trace contextRef="#ctx0" brushRef="#br0" timeOffset="116719.6759">15446 17374 9804,'-52'15'5418,"48"-37"-387,22-28 0,22-43-4257,32-23-258,21-29-129,21-17-129,16-24-129,13-13-1161,17 13-3096,-13-3-1032,-6 24-516,-13 9-645</inkml:trace>
  <inkml:trace contextRef="#ctx0" brushRef="#br0" timeOffset="124583.1257">15811 13597 9546,'-26'44'5547,"23"23"-645,6 18 0,19 31-3999,16 19-258,22 21 0,11 9-387,16 7-129,11-15 0,6-10-387,1-21 0,-10-24-516,-4-9-1161,-22-42-2838,-14-17-387,-23-31-129,-18-3-516</inkml:trace>
  <inkml:trace contextRef="#ctx0" brushRef="#br0" timeOffset="124803.1383">15789 15190 10836,'-47'23'5289,"52"-35"-387,28-24 0,22-25-4773,27-25 129,19-21-129,15-15-129,7-10 0,2-4-516,4 13-3096,-17-2-1161,-14 14-258,-17 13-645</inkml:trace>
  <inkml:trace contextRef="#ctx0" brushRef="#br0" timeOffset="125215.1619">13058 13620 12900,'37'79'5547,"-1"-7"-516,9 11 0,0 21-5160,29 27 0,15 17 0,7 17 0,1 0-387,5 0 129,-7-20-516,0 3-1419,-17-39-2580,-8-21-129,-19-28-387,-14-17-129</inkml:trace>
  <inkml:trace contextRef="#ctx0" brushRef="#br0" timeOffset="125439.1747">13177 15407 10449,'-122'-56'5160,"90"-12"-258,26-22-129,20-28-4257,36-17 0,24-18-258,24-11 129,13-8-387,10 0-129,7 18-1806,-10 2-2709,-6 21-387,-16 22-129,-21 17-774</inkml:trace>
  <inkml:trace contextRef="#ctx0" brushRef="#br0" timeOffset="125831.1971">11307 15843 12255,'109'269'5418,"-39"-109"-387,2 5-129,10 0-5031,10-5 0,7-16 0,5-8-258,-7-24 0,6-15-1290,-20-29-3096,-3-22-387,-22-22-258,-16-13-129</inkml:trace>
  <inkml:trace contextRef="#ctx0" brushRef="#br0" timeOffset="126063.2104">11674 17281 10707,'-87'15'5289,"61"-18"-387,20-17 0,7-26-4386,30-22-258,19-24 0,18-19 0,14-30-129,17-11-387,19-16-258,1-20-2451,17 17-1806,-5 4-129,-3 16-645,-5 7-387</inkml:trace>
  <inkml:trace contextRef="#ctx0" brushRef="#br0" timeOffset="126507.2358">13399 16496 9159,'-98'-1'5031,"71"12"0,14 10-258,15 23-3999,26 9-129,26 27-129,15 24-258,19 26-129,10 22 387,9 10-129,4 9-258,-6-6-516,-4-13 258,-15-6-387,-6-26-2580,-24-36-2064,-11-52-516,-19-27-387,-14-24-129</inkml:trace>
  <inkml:trace contextRef="#ctx0" brushRef="#br0" timeOffset="126763.2504">13324 18198 13158,'72'76'5031,"-18"-121"387,17-55-387,15-41-5289,27-55-129,30-23-903,11-38-3354,29-23-645,6-27-387,17-11-645</inkml:trace>
  <inkml:trace contextRef="#ctx0" brushRef="#br0" timeOffset="153574.7839">10377 13493 6966,'-39'-51'5160,"23"34"-258,7 6-258,9 11-3354,0 0-516,1 26-258,16 18 258,5 21-387,7 19 129,6 25-258,11 23-129,10 20 0,5 12-129,7 2 0,3 3-258,0-12 258,-6-20-516,-1-11-516,-20-42-2709,-6-12-1032,-13-30-258,-11-20-516</inkml:trace>
  <inkml:trace contextRef="#ctx0" brushRef="#br0" timeOffset="153822.7981">10237 15175 9804,'-44'-24'5031,"44"-23"-258,16-17-258,23-34-3870,28-15-387,29-27 0,25-20 0,27-17-387,12-16-1290,21 3-3096,1-8-258,1-2-387,-13-6-387</inkml:trace>
  <inkml:trace contextRef="#ctx0" brushRef="#br0" timeOffset="157074.9841">10187 16629 9159,'-10'-70'5031,"5"82"129,2 53-516,0 32-3870,5 48-258,5 29 258,6 25-774,-1 24 387,7 2 129,-3-8-516,4-21-129,4-21 0,-8-39-1806,8-35-3225,-12-44 129,-12-57-387,0 0-774</inkml:trace>
  <inkml:trace contextRef="#ctx0" brushRef="#br0" timeOffset="157298.997">9570 17740 13029,'65'26'5934,"-15"-23"-903,23 3 387,12 2-4644,24-3-387,18 11-129,8-8-903,17 19-3225,-11-12-1806,-7-6 129,-16-9-516</inkml:trace>
  <inkml:trace contextRef="#ctx0" brushRef="#br0" timeOffset="157691.0194">8447 15270 11223,'-44'-30'5547,"24"69"-645,10 51 129,1 35-4515,15 56-129,13 47-129,9 27-258,7 27-129,3-10-387,4-14-516,-13-42-1548,2-43-2193,-19-58-645,-12-55 129,-17-50-516</inkml:trace>
  <inkml:trace contextRef="#ctx0" brushRef="#br0" timeOffset="157931.0331">7535 16379 11868,'1'120'5547,"26"-63"-129,20-6-387,12-31-4515,25-8-387,24-12 129,18-9 0,15-13-258,11-8 0,1-8-516,-3-15-516,4 27-2838,-22-24-1032,-15 7-516,-26-4-516</inkml:trace>
  <inkml:trace contextRef="#ctx0" brushRef="#br0" timeOffset="158247.0512">7677 13537 9933,'-89'-53'5676,"55"74"-516,10 45 0,3 21-2709,13 46-2064,8 29-258,7 28 0,6 17-387,1 4-258,3-4-645,-6-38-2580,3-12-1161,-8-38-645,-4-34 0,-9-42-387</inkml:trace>
  <inkml:trace contextRef="#ctx0" brushRef="#br0" timeOffset="158447.0626">7083 15040 8256,'-95'-53'5676,"63"9"-387,19-4-258,13-30-2193,33-2-1935,23-12-516,26-8 0,18-12-258,19-1 129,14 1-387,2-3-129,4 18-1290,-14-9-2709,-5 19-903,-21 0-258,-19 21-516</inkml:trace>
  <inkml:trace contextRef="#ctx0" brushRef="#br0" timeOffset="158839.085">5594 15284 10320,'-16'65'5547,"4"12"-387,6 42-129,-6 19-4128,6 27-774,6 19 0,4 19 0,4-5-258,0-2-129,3-11-258,-4-24-516,10 1-2451,-13-33-1419,-4-26-258,-3-36-387,-8-25 0</inkml:trace>
  <inkml:trace contextRef="#ctx0" brushRef="#br0" timeOffset="159079.0988">4973 16662 10836,'-47'-50'5289,"47"22"0,31 5-129,25-25-4386,35-4-129,33-17-387,31-18-129,28-16-387,17-26-2580,28 3-2193,0-11-387,-1 7-387,-4-11-516</inkml:trace>
  <inkml:trace contextRef="#ctx0" brushRef="#br0" timeOffset="161674.2472">5901 16824 9159,'52'-95'5160,"-23"77"-129,7 30-516,4 37-3612,12 44-258,12 54 0,15 31-645,11 36 258,9 4-129,12 4-516,-1-9-258,14-18-2064,-11-34-2064,-5-52-387,-19-22 129,-16-44-774</inkml:trace>
  <inkml:trace contextRef="#ctx0" brushRef="#br0" timeOffset="161915.261">6265 18581 12255,'97'-53'5805,"-31"-13"-258,12-32-129,13-40-4386,26-18-1677,35-12-2451,14-48-1935,13-6-516,1-15-387,-5 0-516</inkml:trace>
  <inkml:trace contextRef="#ctx0" brushRef="#br0" timeOffset="162383.2878">3674 13355 14577,'-15'102'5418,"24"-8"0,19 18-387,31 28-5160,22 28-129,26 20-129,17 20-516,3-14-1677,8 2-2709,-17-29-129,-12-19-258,-33-29-774</inkml:trace>
  <inkml:trace contextRef="#ctx0" brushRef="#br0" timeOffset="162651.3031">3126 15745 13158,'34'-157'5934,"28"13"-774,31-62-258,38-55-7224,48-33-2580,34-47-516,40-34-387,23-35-516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30T15:32:56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10656 6791 1935,'-2'-30'5418,"13"15"-387,9-6 0,18 12-2709,5-16-903,23 9-387,5-6-387,21 5-129,6-5-129,12 3-387,5-2 129,12 0-129,13 0 0,12 0 0,18-2 0,13 2 0,11 1-129,13 1 258,9 4-129,0 1 0,-8 6 129,-11 3-129,-24 3 0,-19 2-129,-25 8-387,-31-7-2193,-18 11-2064,-28-8-387,-21-2-774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D9C8-243F-438C-B72E-C7DD2C3965F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3D97-8D7B-4D3F-B4FA-2569F536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Ungarischer Mechaniker.</a:t>
            </a:r>
            <a:r>
              <a:rPr lang="de-DE" baseline="0" dirty="0" smtClean="0"/>
              <a:t> Bestand aus einem </a:t>
            </a:r>
            <a:r>
              <a:rPr lang="de-DE" baseline="0" dirty="0" err="1" smtClean="0"/>
              <a:t>kasten</a:t>
            </a:r>
            <a:r>
              <a:rPr lang="de-DE" baseline="0" dirty="0" smtClean="0"/>
              <a:t>, an dem eine mechanische puppe montiert war.</a:t>
            </a:r>
          </a:p>
          <a:p>
            <a:r>
              <a:rPr lang="de-DE" baseline="0" dirty="0" smtClean="0"/>
              <a:t>Flog auf, als Friedrich der Große dem Erbauer viel Geld gab, um das Geheimnis zu erfahren. :D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</a:t>
            </a:r>
            <a:r>
              <a:rPr lang="de-DE" dirty="0" err="1" smtClean="0"/>
              <a:t>winning</a:t>
            </a:r>
            <a:r>
              <a:rPr lang="de-DE" dirty="0" smtClean="0"/>
              <a:t> und </a:t>
            </a:r>
            <a:r>
              <a:rPr lang="de-DE" dirty="0" err="1" smtClean="0"/>
              <a:t>losing</a:t>
            </a:r>
            <a:r>
              <a:rPr lang="de-DE" dirty="0" smtClean="0"/>
              <a:t> wieder einführen!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frage:</a:t>
            </a:r>
          </a:p>
          <a:p>
            <a:r>
              <a:rPr lang="de-DE" dirty="0" smtClean="0"/>
              <a:t>VERMUTUNG:</a:t>
            </a:r>
            <a:r>
              <a:rPr lang="de-DE" baseline="0" dirty="0" smtClean="0"/>
              <a:t> die Position ist „</a:t>
            </a:r>
            <a:r>
              <a:rPr lang="de-DE" baseline="0" dirty="0" err="1" smtClean="0"/>
              <a:t>losing</a:t>
            </a:r>
            <a:r>
              <a:rPr lang="de-DE" baseline="0" dirty="0" smtClean="0"/>
              <a:t>“, </a:t>
            </a:r>
            <a:r>
              <a:rPr lang="de-DE" baseline="0" dirty="0" err="1" smtClean="0"/>
              <a:t>gdw</a:t>
            </a:r>
            <a:r>
              <a:rPr lang="de-DE" baseline="0" dirty="0" smtClean="0"/>
              <a:t> alle Anzahlen gerade sind.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29.01.2012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customXml" Target="../ink/ink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3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customXml" Target="../ink/ink28.xml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19722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spielen</a:t>
            </a:r>
            <a:r>
              <a:rPr lang="en-US" dirty="0" smtClean="0"/>
              <a:t> Computer</a:t>
            </a:r>
            <a:r>
              <a:rPr lang="de-DE" dirty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</a:t>
            </a:r>
            <a:r>
              <a:rPr lang="de-DE" sz="2800" dirty="0" smtClean="0"/>
              <a:t>Sind sie unbesiegbar?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Mehlhorn</a:t>
            </a:r>
            <a:endParaRPr lang="en-US" dirty="0" smtClean="0"/>
          </a:p>
          <a:p>
            <a:r>
              <a:rPr lang="en-US" dirty="0" err="1" smtClean="0"/>
              <a:t>Konstantinos</a:t>
            </a:r>
            <a:r>
              <a:rPr lang="en-US" dirty="0" smtClean="0"/>
              <a:t> </a:t>
            </a:r>
            <a:r>
              <a:rPr lang="en-US" dirty="0" err="1" smtClean="0"/>
              <a:t>Panagiotou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2781355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erste spielende Algorithmus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60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einfaches 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Am Anfang: </a:t>
            </a:r>
            <a:r>
              <a:rPr lang="de-DE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Münzen</a:t>
            </a:r>
          </a:p>
          <a:p>
            <a:r>
              <a:rPr lang="de-DE" dirty="0" smtClean="0"/>
              <a:t>Zwei Spieler: Alice und Bob, spielen abwechselnd</a:t>
            </a:r>
          </a:p>
          <a:p>
            <a:r>
              <a:rPr lang="de-DE" dirty="0" smtClean="0"/>
              <a:t>In jedem Zug </a:t>
            </a:r>
            <a:r>
              <a:rPr lang="de-DE" i="1" dirty="0" smtClean="0">
                <a:solidFill>
                  <a:srgbClr val="FF0000"/>
                </a:solidFill>
              </a:rPr>
              <a:t>muss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der aktuelle Spieler 1, 3, oder 4 Münzen wegnehmen.</a:t>
            </a:r>
          </a:p>
          <a:p>
            <a:r>
              <a:rPr lang="de-DE" dirty="0" smtClean="0"/>
              <a:t>Wer gewinnt?</a:t>
            </a:r>
          </a:p>
        </p:txBody>
      </p:sp>
      <p:pic>
        <p:nvPicPr>
          <p:cNvPr id="7170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87" y="5013326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29" y="4888591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4" y="5595261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14" y="4888591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92" y="5595261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94" y="5651700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37" y="6081235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65" y="6081235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21" y="4965641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1" y="6081235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03" y="4965641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75" y="6233635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24" y="5690876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48" y="5688098"/>
            <a:ext cx="548727" cy="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25360" y="3278520"/>
              <a:ext cx="7359120" cy="3510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080" y="3265920"/>
                <a:ext cx="7379640" cy="35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6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Beobachtungen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582"/>
            <a:ext cx="8229600" cy="5163218"/>
          </a:xfrm>
        </p:spPr>
        <p:txBody>
          <a:bodyPr>
            <a:normAutofit/>
          </a:bodyPr>
          <a:lstStyle/>
          <a:p>
            <a:r>
              <a:rPr lang="de-DE" dirty="0" smtClean="0"/>
              <a:t>Falls </a:t>
            </a:r>
            <a:r>
              <a:rPr lang="de-DE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= 0, so gewinnt Bob</a:t>
            </a:r>
          </a:p>
          <a:p>
            <a:r>
              <a:rPr lang="de-DE" dirty="0" smtClean="0"/>
              <a:t>Nenne eine Zahl „</a:t>
            </a:r>
            <a:r>
              <a:rPr lang="de-DE" dirty="0" err="1" smtClean="0">
                <a:solidFill>
                  <a:srgbClr val="0070C0"/>
                </a:solidFill>
              </a:rPr>
              <a:t>winning</a:t>
            </a:r>
            <a:r>
              <a:rPr lang="de-DE" dirty="0" smtClean="0"/>
              <a:t>“, falls es für den aktuellen Spieler einen Zug gibt, der zum Sieg führt</a:t>
            </a:r>
          </a:p>
          <a:p>
            <a:r>
              <a:rPr lang="de-DE" dirty="0" smtClean="0"/>
              <a:t>Also ist 0 „</a:t>
            </a:r>
            <a:r>
              <a:rPr lang="de-DE" i="1" dirty="0" err="1" smtClean="0">
                <a:solidFill>
                  <a:srgbClr val="0070C0"/>
                </a:solidFill>
              </a:rPr>
              <a:t>losing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Die Zahlen 1,3,4 sind </a:t>
            </a:r>
            <a:r>
              <a:rPr lang="de-DE" i="1" dirty="0" err="1" smtClean="0">
                <a:solidFill>
                  <a:srgbClr val="0070C0"/>
                </a:solidFill>
              </a:rPr>
              <a:t>winning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dirty="0" smtClean="0"/>
              <a:t>Allgemein: eine Zahl ist </a:t>
            </a:r>
            <a:r>
              <a:rPr lang="de-DE" i="1" dirty="0" err="1" smtClean="0">
                <a:solidFill>
                  <a:srgbClr val="0070C0"/>
                </a:solidFill>
              </a:rPr>
              <a:t>winning</a:t>
            </a:r>
            <a:r>
              <a:rPr lang="de-DE" dirty="0" smtClean="0"/>
              <a:t>, falls man von ihr durch Subtraktion von 1, 3 oder 4 zu einer </a:t>
            </a:r>
            <a:r>
              <a:rPr lang="de-DE" i="1" dirty="0" err="1" smtClean="0">
                <a:solidFill>
                  <a:srgbClr val="0070C0"/>
                </a:solidFill>
              </a:rPr>
              <a:t>losing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Zahl kommt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35440" y="2298240"/>
              <a:ext cx="1221120" cy="14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9680" y="2285280"/>
                <a:ext cx="123120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7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Also…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9088" y="2427875"/>
            <a:ext cx="82138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53509" y="1672444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7924" y="1767040"/>
            <a:ext cx="5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smtClean="0">
                <a:solidFill>
                  <a:srgbClr val="0070C0"/>
                </a:solidFill>
              </a:rPr>
              <a:t>n</a:t>
            </a:r>
            <a:endParaRPr lang="en-US" sz="2800" i="1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36995" y="1667184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57273" y="1667184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40759" y="167769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50531" y="1667184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34017" y="167769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54295" y="167769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37781" y="167243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05399" y="1667184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588885" y="167769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09163" y="167769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592649" y="167243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102421" y="167769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585907" y="167243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106185" y="167243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589671" y="1667170"/>
            <a:ext cx="0" cy="151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3358055"/>
            <a:ext cx="8229600" cy="33107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[0</a:t>
            </a:r>
            <a:r>
              <a:rPr lang="de-DE" dirty="0"/>
              <a:t>] = </a:t>
            </a: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[2</a:t>
            </a:r>
            <a:r>
              <a:rPr lang="de-DE" dirty="0"/>
              <a:t>] = „</a:t>
            </a:r>
            <a:r>
              <a:rPr lang="de-DE" dirty="0" err="1"/>
              <a:t>losing</a:t>
            </a:r>
            <a:r>
              <a:rPr lang="de-DE" dirty="0"/>
              <a:t>“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[1] </a:t>
            </a:r>
            <a:r>
              <a:rPr lang="de-DE" dirty="0"/>
              <a:t>= </a:t>
            </a: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[3] </a:t>
            </a:r>
            <a:r>
              <a:rPr lang="de-DE" dirty="0"/>
              <a:t>= </a:t>
            </a:r>
            <a:r>
              <a:rPr lang="de-DE" dirty="0" smtClean="0"/>
              <a:t>„</a:t>
            </a:r>
            <a:r>
              <a:rPr lang="de-DE" dirty="0" err="1" smtClean="0"/>
              <a:t>winning</a:t>
            </a:r>
            <a:r>
              <a:rPr lang="de-DE" dirty="0" smtClean="0"/>
              <a:t>“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für alle </a:t>
            </a:r>
            <a:r>
              <a:rPr lang="de-DE" dirty="0" smtClean="0"/>
              <a:t>p = 4 .. n</a:t>
            </a: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b="1" dirty="0" smtClean="0"/>
              <a:t>falls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[p-1] = „</a:t>
            </a:r>
            <a:r>
              <a:rPr lang="de-DE" dirty="0" err="1" smtClean="0"/>
              <a:t>losing</a:t>
            </a:r>
            <a:r>
              <a:rPr lang="de-DE" dirty="0" smtClean="0"/>
              <a:t>“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 smtClean="0"/>
              <a:t>oder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[p-3] = „</a:t>
            </a:r>
            <a:r>
              <a:rPr lang="de-DE" dirty="0" err="1" smtClean="0"/>
              <a:t>losing</a:t>
            </a:r>
            <a:r>
              <a:rPr lang="de-DE" dirty="0" smtClean="0"/>
              <a:t>“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 smtClean="0"/>
              <a:t>oder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[p-4] = „</a:t>
            </a:r>
            <a:r>
              <a:rPr lang="de-DE" dirty="0" err="1" smtClean="0"/>
              <a:t>losing</a:t>
            </a:r>
            <a:r>
              <a:rPr lang="de-DE" dirty="0" smtClean="0"/>
              <a:t>“</a:t>
            </a: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b="1" dirty="0" smtClean="0"/>
              <a:t>dann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[p] = „</a:t>
            </a:r>
            <a:r>
              <a:rPr lang="de-DE" dirty="0" err="1" smtClean="0"/>
              <a:t>winning</a:t>
            </a:r>
            <a:r>
              <a:rPr lang="de-DE" dirty="0" smtClean="0"/>
              <a:t>“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b="1" dirty="0" smtClean="0"/>
              <a:t>sonst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[p] = „</a:t>
            </a:r>
            <a:r>
              <a:rPr lang="de-DE" dirty="0" err="1" smtClean="0"/>
              <a:t>losing</a:t>
            </a:r>
            <a:r>
              <a:rPr lang="de-DE" dirty="0" smtClean="0"/>
              <a:t>“</a:t>
            </a:r>
          </a:p>
          <a:p>
            <a:pPr marL="0" indent="0">
              <a:buNone/>
            </a:pPr>
            <a:endParaRPr lang="de-DE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321840" y="305640"/>
              <a:ext cx="8822520" cy="64980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720" y="291240"/>
                <a:ext cx="8848800" cy="65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3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wenn </a:t>
            </a:r>
            <a:r>
              <a:rPr lang="de-DE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= 2071962978274?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3021" cy="4525963"/>
          </a:xfrm>
        </p:spPr>
        <p:txBody>
          <a:bodyPr/>
          <a:lstStyle/>
          <a:p>
            <a:r>
              <a:rPr lang="de-DE" dirty="0" smtClean="0"/>
              <a:t>Ob eine bestimmte Anzahl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dirty="0" smtClean="0"/>
              <a:t> von Münzen „</a:t>
            </a:r>
            <a:r>
              <a:rPr lang="de-DE" dirty="0" err="1" smtClean="0"/>
              <a:t>winning</a:t>
            </a:r>
            <a:r>
              <a:rPr lang="de-DE" dirty="0" smtClean="0"/>
              <a:t>“ ist, hängt nur davon ab, was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dirty="0" smtClean="0"/>
              <a:t>-1,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dirty="0" smtClean="0"/>
              <a:t>-3 und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dirty="0" smtClean="0"/>
              <a:t>-4 sind</a:t>
            </a:r>
          </a:p>
          <a:p>
            <a:r>
              <a:rPr lang="de-DE" dirty="0" smtClean="0"/>
              <a:t>Für die Zahlen </a:t>
            </a:r>
            <a:r>
              <a:rPr lang="de-DE" i="1" dirty="0">
                <a:solidFill>
                  <a:srgbClr val="0070C0"/>
                </a:solidFill>
              </a:rPr>
              <a:t>p</a:t>
            </a:r>
            <a:r>
              <a:rPr lang="de-DE" dirty="0" smtClean="0"/>
              <a:t>-1, </a:t>
            </a:r>
            <a:r>
              <a:rPr lang="de-DE" i="1" dirty="0">
                <a:solidFill>
                  <a:srgbClr val="0070C0"/>
                </a:solidFill>
              </a:rPr>
              <a:t>p</a:t>
            </a:r>
            <a:r>
              <a:rPr lang="de-DE" dirty="0" smtClean="0"/>
              <a:t>-2, </a:t>
            </a:r>
            <a:r>
              <a:rPr lang="de-DE" i="1" dirty="0">
                <a:solidFill>
                  <a:srgbClr val="0070C0"/>
                </a:solidFill>
              </a:rPr>
              <a:t>p</a:t>
            </a:r>
            <a:r>
              <a:rPr lang="de-DE" dirty="0" smtClean="0"/>
              <a:t>-3, </a:t>
            </a:r>
            <a:r>
              <a:rPr lang="de-DE" i="1" dirty="0">
                <a:solidFill>
                  <a:srgbClr val="0070C0"/>
                </a:solidFill>
              </a:rPr>
              <a:t>p</a:t>
            </a:r>
            <a:r>
              <a:rPr lang="de-DE" dirty="0" smtClean="0"/>
              <a:t>-4 gibt es 16 Möglichkeiten:</a:t>
            </a:r>
          </a:p>
          <a:p>
            <a:pPr lvl="1"/>
            <a:r>
              <a:rPr lang="de-DE" dirty="0" smtClean="0"/>
              <a:t>LLLL, LLLW, LLWL, … , LWWW, WWWW</a:t>
            </a:r>
          </a:p>
          <a:p>
            <a:r>
              <a:rPr lang="de-DE" dirty="0" smtClean="0"/>
              <a:t>Konsequenz: spätestens für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  <a:r>
              <a:rPr lang="de-DE" dirty="0" smtClean="0"/>
              <a:t> = 17 wird die Sequenz </a:t>
            </a:r>
            <a:r>
              <a:rPr lang="de-DE" i="1" dirty="0" smtClean="0">
                <a:solidFill>
                  <a:srgbClr val="FF0000"/>
                </a:solidFill>
              </a:rPr>
              <a:t>periodisch</a:t>
            </a:r>
          </a:p>
          <a:p>
            <a:pPr lvl="1"/>
            <a:endParaRPr lang="de-DE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91160" y="970560"/>
              <a:ext cx="7996680" cy="387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400" y="961560"/>
                <a:ext cx="8013600" cy="38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4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2781355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zweite spielende Algorithmus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44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Nim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4178" y="1600200"/>
                <a:ext cx="5533698" cy="4910959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Es gibt </a:t>
                </a:r>
                <a:r>
                  <a:rPr lang="de-DE" i="1" dirty="0" smtClean="0"/>
                  <a:t>h</a:t>
                </a:r>
                <a:r>
                  <a:rPr lang="de-DE" dirty="0" smtClean="0"/>
                  <a:t> Haufen von Münzen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/>
                  <a:t>,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de-DE" dirty="0" smtClean="0"/>
                  <a:t> Münzen</a:t>
                </a:r>
              </a:p>
              <a:p>
                <a:r>
                  <a:rPr lang="de-DE" dirty="0" smtClean="0"/>
                  <a:t>Alice und Bob spielen abwechselnd</a:t>
                </a:r>
              </a:p>
              <a:p>
                <a:r>
                  <a:rPr lang="de-DE" dirty="0" smtClean="0"/>
                  <a:t>Der aktuelle Spieler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muss</a:t>
                </a:r>
                <a:r>
                  <a:rPr lang="de-DE" dirty="0" smtClean="0"/>
                  <a:t> einen Haufen aussuchen und </a:t>
                </a:r>
                <a:r>
                  <a:rPr lang="de-DE" i="1" dirty="0" smtClean="0">
                    <a:solidFill>
                      <a:srgbClr val="FF0000"/>
                    </a:solidFill>
                  </a:rPr>
                  <a:t>mindestens eine </a:t>
                </a:r>
                <a:r>
                  <a:rPr lang="de-DE" dirty="0" smtClean="0"/>
                  <a:t>Münze nehmen</a:t>
                </a:r>
              </a:p>
              <a:p>
                <a:r>
                  <a:rPr lang="de-DE" dirty="0" smtClean="0"/>
                  <a:t>Wer gewinnt?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4178" y="1600200"/>
                <a:ext cx="5533698" cy="4910959"/>
              </a:xfrm>
              <a:blipFill rotWithShape="1">
                <a:blip r:embed="rId2"/>
                <a:stretch>
                  <a:fillRect l="-2536" t="-1615" r="-331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Administrator\Documents\svnCT\Games\sack2_render.jpgb04f365d-85f2-48da-8cad-683dff64e97f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9"/>
            <a:ext cx="2087904" cy="27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ocuments\svnCT\Games\sack2_render.jpgb04f365d-85f2-48da-8cad-683dff64e97f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504746" cy="33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cuments\svnCT\Games\sack2_render.jpgb04f365d-85f2-48da-8cad-683dff64e97f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02" y="1970691"/>
            <a:ext cx="1359776" cy="18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9" y="2314277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7" y="1449169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4" y="6108512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92" y="6017171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87" y="5535695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65" y="5614525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2" y="5089884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64" y="4914837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5" y="4564742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52" y="4188372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4" y="4188372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90" y="1890597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16" y="2314277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17" y="1274121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46" y="892121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11" y="3074277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11" y="2568139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941040" y="521280"/>
              <a:ext cx="5677200" cy="4105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440" y="511920"/>
                <a:ext cx="5694120" cy="41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7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Idee von vorher…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24648" cy="4525963"/>
              </a:xfrm>
            </p:spPr>
            <p:txBody>
              <a:bodyPr/>
              <a:lstStyle/>
              <a:p>
                <a:r>
                  <a:rPr lang="de-DE" dirty="0" smtClean="0"/>
                  <a:t>… funktioniert!</a:t>
                </a:r>
              </a:p>
              <a:p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Aber … Größe des </a:t>
                </a:r>
                <a:r>
                  <a:rPr lang="de-DE" i="1" dirty="0" err="1" smtClean="0">
                    <a:solidFill>
                      <a:srgbClr val="FF0000"/>
                    </a:solidFill>
                  </a:rPr>
                  <a:t>Zustandraumes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∗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∗ …∗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  <a:p>
                <a:r>
                  <a:rPr lang="de-DE" dirty="0" smtClean="0"/>
                  <a:t>Besser?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24648" cy="4525963"/>
              </a:xfrm>
              <a:blipFill rotWithShape="1">
                <a:blip r:embed="rId2"/>
                <a:stretch>
                  <a:fillRect l="-167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15480" y="873720"/>
              <a:ext cx="7908840" cy="356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080" y="865080"/>
                <a:ext cx="7938360" cy="35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5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ocuments\svnCT\Games\sack2_render.jpgb04f365d-85f2-48da-8cad-683dff64e97f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63" y="3528849"/>
            <a:ext cx="2504746" cy="33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2 Haufen</a:t>
            </a:r>
            <a:endParaRPr lang="en-US" dirty="0"/>
          </a:p>
        </p:txBody>
      </p:sp>
      <p:pic>
        <p:nvPicPr>
          <p:cNvPr id="4" name="Picture 2" descr="C:\Users\Administrator\Documents\svnCT\Games\sack2_render.jpgb04f365d-85f2-48da-8cad-683dff64e97f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1" y="1220586"/>
            <a:ext cx="2087904" cy="27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0" y="3260224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88" y="2395116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77" y="6284561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55" y="6193220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50" y="5711744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28" y="5790574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15" y="5265933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27" y="5090886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8" y="4740791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15" y="4364421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47" y="4364421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61" y="2836544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87" y="3260224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88" y="2220068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17" y="1838068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ocuments\svnCT\Games\sack2_render.jpgb04f365d-85f2-48da-8cad-683dff64e97f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01" y="3502590"/>
            <a:ext cx="2504746" cy="33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ocuments\svnCT\Games\sack2_render.jpgb04f365d-85f2-48da-8cad-683dff64e97f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09" y="1194327"/>
            <a:ext cx="2087904" cy="27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58" y="3233965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26" y="2368857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93" y="6166961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88" y="5685485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66" y="5764315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53" y="5239674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65" y="5064627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36" y="4714532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99" y="2810285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25" y="3233965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2193809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istrator\Documents\svnCT\Games\bild-eu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55" y="1811809"/>
            <a:ext cx="346594" cy="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" name="Ink 37"/>
              <p14:cNvContentPartPr/>
              <p14:nvPr/>
            </p14:nvContentPartPr>
            <p14:xfrm>
              <a:off x="1023480" y="1072800"/>
              <a:ext cx="7784280" cy="56332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160" y="1060920"/>
                <a:ext cx="7804440" cy="56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90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 mehrere Haufen verallgemeinern?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Idee: betrachte ein allgemeines Spiel als eine </a:t>
            </a:r>
            <a:r>
              <a:rPr lang="de-DE" i="1" dirty="0" smtClean="0">
                <a:solidFill>
                  <a:srgbClr val="FF0000"/>
                </a:solidFill>
              </a:rPr>
              <a:t>Überlagerung</a:t>
            </a:r>
            <a:r>
              <a:rPr lang="de-DE" dirty="0" smtClean="0"/>
              <a:t> von Spielen mit 2 Haufen</a:t>
            </a:r>
          </a:p>
          <a:p>
            <a:r>
              <a:rPr lang="de-DE" dirty="0" smtClean="0"/>
              <a:t>Beispiel: (9,9,6,6)</a:t>
            </a:r>
          </a:p>
          <a:p>
            <a:r>
              <a:rPr lang="de-DE" dirty="0" smtClean="0"/>
              <a:t>Beispiel: (9,8,6,5) = (8+1, 8, 5+1, 5)</a:t>
            </a:r>
          </a:p>
          <a:p>
            <a:pPr lvl="1"/>
            <a:r>
              <a:rPr lang="de-DE" dirty="0" smtClean="0"/>
              <a:t>Wenn ich die „+1“ wegnehme, so tut es mein Gegner auch.</a:t>
            </a:r>
          </a:p>
          <a:p>
            <a:pPr lvl="1"/>
            <a:r>
              <a:rPr lang="de-DE" dirty="0" smtClean="0"/>
              <a:t>Ansonsten kopiert er meinen Zug.</a:t>
            </a:r>
          </a:p>
          <a:p>
            <a:r>
              <a:rPr lang="de-DE" dirty="0" smtClean="0"/>
              <a:t>Allgemein?!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83724" y="3058510"/>
            <a:ext cx="3247697" cy="772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51240" y="2634840"/>
              <a:ext cx="3980160" cy="2132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560" y="2629440"/>
                <a:ext cx="4009320" cy="21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Schach</a:t>
            </a:r>
            <a:endParaRPr lang="en-US" dirty="0"/>
          </a:p>
        </p:txBody>
      </p:sp>
      <p:pic>
        <p:nvPicPr>
          <p:cNvPr id="2051" name="Picture 3" descr="C:\Users\Administrator\Documents\svnCT\Games\startstellu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5" b="72867"/>
          <a:stretch/>
        </p:blipFill>
        <p:spPr bwMode="auto">
          <a:xfrm>
            <a:off x="457200" y="1966666"/>
            <a:ext cx="3283760" cy="32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1190297"/>
            <a:ext cx="2420634" cy="240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istrator\Documents\svnCT\Games\tu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92" y="3721318"/>
            <a:ext cx="2379869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cuments\svnCT\Games\lauef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49" y="1190297"/>
            <a:ext cx="2427449" cy="24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ocuments\svnCT\Games\spring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50" y="3685026"/>
            <a:ext cx="2441138" cy="2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001240" y="605880"/>
              <a:ext cx="5741280" cy="6105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0080" y="593280"/>
                <a:ext cx="5760720" cy="61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 err="1" smtClean="0"/>
              <a:t>Nim</a:t>
            </a:r>
            <a:r>
              <a:rPr lang="de-DE" dirty="0" smtClean="0"/>
              <a:t> Spiel gewinnen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9 = 8 + 0 + 0 + 1</a:t>
            </a:r>
          </a:p>
          <a:p>
            <a:pPr marL="0" indent="0">
              <a:buNone/>
            </a:pPr>
            <a:r>
              <a:rPr lang="de-DE" dirty="0" smtClean="0"/>
              <a:t>    7 = 0 + 4 + 2 + 1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5 = 0 + 4 + 0 + 1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3 = 0 + 0 + 2 + 1</a:t>
            </a:r>
          </a:p>
          <a:p>
            <a:r>
              <a:rPr lang="de-DE" dirty="0" smtClean="0"/>
              <a:t>Beobachtung: verliere das Spiel, falls die Anzahl „1“er, „2“er, „4“er, „8“er, …, gerade ist.</a:t>
            </a:r>
          </a:p>
          <a:p>
            <a:r>
              <a:rPr lang="de-DE" dirty="0" smtClean="0"/>
              <a:t>Ansonsten: kann gewinnen!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62840" y="956520"/>
              <a:ext cx="7761240" cy="3047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840" y="944280"/>
                <a:ext cx="7783560" cy="30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6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Warum gerade Zweierpotenzen?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1" y="1600200"/>
            <a:ext cx="8513379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Eine wunderbare Eigenschaft: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20120" y="2339640"/>
              <a:ext cx="5507280" cy="412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2200" y="2327760"/>
                <a:ext cx="5529240" cy="41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96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Warum gerade Zweierpotenzen? (II)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071" y="1600200"/>
                <a:ext cx="8513379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de-DE" dirty="0" smtClean="0"/>
                  <a:t>Wenn wir dran sind, überprüfen wir ob </a:t>
                </a:r>
                <a:r>
                  <a:rPr lang="de-DE" dirty="0"/>
                  <a:t>die Anzahl „1“er, „2“er, „4“er, „8“er, …, gerade ist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Angenommen, die Anzahl von</a:t>
                </a:r>
              </a:p>
              <a:p>
                <a:pPr marL="0" indent="0">
                  <a:buNone/>
                </a:pPr>
                <a:r>
                  <a:rPr lang="de-DE" dirty="0" smtClean="0"/>
                  <a:t>  	</a:t>
                </a:r>
                <a:r>
                  <a:rPr lang="de-DE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er</a:t>
                </a:r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er,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er</a:t>
                </a:r>
              </a:p>
              <a:p>
                <a:pPr marL="0" indent="0">
                  <a:buNone/>
                </a:pPr>
                <a:r>
                  <a:rPr lang="de-DE" dirty="0" smtClean="0"/>
                  <a:t>    ist ungerade, wobei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 …&gt;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gilt.</a:t>
                </a:r>
              </a:p>
              <a:p>
                <a:r>
                  <a:rPr lang="en-US" dirty="0" err="1" smtClean="0"/>
                  <a:t>Dann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gibt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einen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Haufen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mit</a:t>
                </a:r>
                <a:r>
                  <a:rPr lang="en-US" dirty="0" smtClean="0"/>
                  <a:t> 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M</a:t>
                </a:r>
                <a:r>
                  <a:rPr lang="de-DE" dirty="0" err="1" smtClean="0"/>
                  <a:t>ünzen</a:t>
                </a:r>
                <a:r>
                  <a:rPr lang="de-DE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 smtClean="0"/>
                  <a:t> =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de-DE" dirty="0" smtClean="0"/>
                  <a:t> +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de-DE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0/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de-DE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de-DE" i="1">
                                <a:latin typeface="Cambria Math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0/2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 smtClean="0"/>
                  <a:t> + 0/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de-DE" dirty="0" smtClean="0"/>
                  <a:t> + 0/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071" y="1600200"/>
                <a:ext cx="8513379" cy="4525963"/>
              </a:xfrm>
              <a:blipFill rotWithShape="1">
                <a:blip r:embed="rId2"/>
                <a:stretch>
                  <a:fillRect l="-143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93800" y="3642480"/>
              <a:ext cx="7031520" cy="232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3720" y="3629160"/>
                <a:ext cx="7044480" cy="23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8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72"/>
            <a:ext cx="8229600" cy="1143000"/>
          </a:xfrm>
        </p:spPr>
        <p:txBody>
          <a:bodyPr/>
          <a:lstStyle/>
          <a:p>
            <a:r>
              <a:rPr lang="de-DE" dirty="0" smtClean="0"/>
              <a:t>Die Strategie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8369" y="1051962"/>
                <a:ext cx="8576441" cy="558225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=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de-DE" dirty="0"/>
                  <a:t> +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de-DE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de-DE" i="1">
                                <a:latin typeface="Cambria Math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0/2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de-DE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de-DE" i="1">
                                <a:latin typeface="Cambria Math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0/2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…</m:t>
                    </m:r>
                  </m:oMath>
                </a14:m>
                <a:r>
                  <a:rPr lang="de-DE" dirty="0"/>
                  <a:t> + 0/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de-DE" dirty="0"/>
                  <a:t> + 0/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endParaRPr lang="de-DE" dirty="0" smtClean="0"/>
              </a:p>
              <a:p>
                <a:r>
                  <a:rPr lang="de-DE" dirty="0" smtClean="0"/>
                  <a:t>Entferne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de-DE" dirty="0"/>
                  <a:t> Münzen</a:t>
                </a:r>
                <a:r>
                  <a:rPr lang="de-DE" dirty="0" smtClean="0"/>
                  <a:t> aus dem </a:t>
                </a:r>
                <a:r>
                  <a:rPr lang="de-DE" i="1" dirty="0" err="1" smtClean="0"/>
                  <a:t>j</a:t>
                </a:r>
                <a:r>
                  <a:rPr lang="de-DE" dirty="0" err="1" smtClean="0"/>
                  <a:t>ten</a:t>
                </a:r>
                <a:r>
                  <a:rPr lang="de-DE" dirty="0" smtClean="0"/>
                  <a:t> Haufen</a:t>
                </a:r>
              </a:p>
              <a:p>
                <a:r>
                  <a:rPr lang="de-DE" dirty="0" smtClean="0"/>
                  <a:t>Dann:</a:t>
                </a:r>
              </a:p>
              <a:p>
                <a:pPr lvl="1"/>
                <a:r>
                  <a:rPr lang="de-DE" dirty="0" smtClean="0"/>
                  <a:t>Falls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= 0, dann füge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de-DE" dirty="0" smtClean="0"/>
                  <a:t> Münzen hinzu</a:t>
                </a:r>
              </a:p>
              <a:p>
                <a:pPr lvl="1"/>
                <a:r>
                  <a:rPr lang="de-DE" dirty="0" smtClean="0"/>
                  <a:t>Ansonsten entferne die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de-DE" dirty="0"/>
                  <a:t> Münzen</a:t>
                </a:r>
                <a:r>
                  <a:rPr lang="de-DE" dirty="0" smtClean="0"/>
                  <a:t> aus dem Haufen</a:t>
                </a:r>
              </a:p>
              <a:p>
                <a:pPr lvl="1"/>
                <a:r>
                  <a:rPr lang="de-DE" dirty="0" smtClean="0"/>
                  <a:t>…</a:t>
                </a:r>
              </a:p>
              <a:p>
                <a:pPr lvl="1"/>
                <a:r>
                  <a:rPr lang="de-DE" dirty="0"/>
                  <a:t>Falls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/>
                  <a:t>= 0, dann füge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de-DE" dirty="0"/>
                  <a:t> Münzen hinzu</a:t>
                </a:r>
              </a:p>
              <a:p>
                <a:pPr lvl="1"/>
                <a:r>
                  <a:rPr lang="de-DE" dirty="0"/>
                  <a:t>Ansonsten entferne die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de-DE" dirty="0"/>
                  <a:t> Münzen</a:t>
                </a:r>
                <a:r>
                  <a:rPr lang="de-DE" dirty="0"/>
                  <a:t> aus dem </a:t>
                </a:r>
                <a:r>
                  <a:rPr lang="de-DE" dirty="0" smtClean="0"/>
                  <a:t>Haufen</a:t>
                </a:r>
              </a:p>
              <a:p>
                <a:r>
                  <a:rPr lang="de-DE" dirty="0" smtClean="0"/>
                  <a:t>Warum geht das immer?</a:t>
                </a:r>
              </a:p>
              <a:p>
                <a:pPr lvl="1"/>
                <a:r>
                  <a:rPr lang="de-DE" dirty="0" smtClean="0"/>
                  <a:t>Münzen entfernt:</a:t>
                </a:r>
              </a:p>
              <a:p>
                <a:pPr lvl="1"/>
                <a:r>
                  <a:rPr lang="de-DE" dirty="0" smtClean="0"/>
                  <a:t>Münzen hinzugefügt: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369" y="1051962"/>
                <a:ext cx="8576441" cy="5582256"/>
              </a:xfrm>
              <a:blipFill rotWithShape="1">
                <a:blip r:embed="rId2"/>
                <a:stretch>
                  <a:fillRect l="-1421" t="-2077" b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01960" y="715320"/>
              <a:ext cx="8611920" cy="6035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280" y="705240"/>
                <a:ext cx="8640360" cy="60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2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Stellung ist genau dann </a:t>
            </a:r>
            <a:r>
              <a:rPr lang="de-DE" i="1" dirty="0" err="1" smtClean="0">
                <a:solidFill>
                  <a:srgbClr val="0070C0"/>
                </a:solidFill>
              </a:rPr>
              <a:t>losing</a:t>
            </a:r>
            <a:r>
              <a:rPr lang="de-DE" dirty="0" smtClean="0"/>
              <a:t>, wenn die Anzahl „1“er, „2“er, … gerade ist.</a:t>
            </a:r>
          </a:p>
          <a:p>
            <a:r>
              <a:rPr lang="de-DE" dirty="0" smtClean="0"/>
              <a:t>Es gibt einen einfachen Algorithmus, der den nächsten Zug findet.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1070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Schach und </a:t>
            </a:r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07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Tic-</a:t>
            </a:r>
            <a:r>
              <a:rPr lang="de-DE" dirty="0" err="1" smtClean="0"/>
              <a:t>Tac</a:t>
            </a:r>
            <a:r>
              <a:rPr lang="de-DE" dirty="0" smtClean="0"/>
              <a:t>-</a:t>
            </a:r>
            <a:r>
              <a:rPr lang="de-DE" dirty="0" err="1" smtClean="0"/>
              <a:t>Toe</a:t>
            </a:r>
            <a:endParaRPr lang="en-US" dirty="0"/>
          </a:p>
        </p:txBody>
      </p:sp>
      <p:pic>
        <p:nvPicPr>
          <p:cNvPr id="9218" name="Picture 2" descr="C:\Users\Administrator\Documents\svnCT\Games\Tictactoe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69" y="2045248"/>
            <a:ext cx="3015484" cy="30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13840" y="4421160"/>
              <a:ext cx="2993040" cy="219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7360" y="4408560"/>
                <a:ext cx="300204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63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Spielbäume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710"/>
            <a:ext cx="8229600" cy="4525963"/>
          </a:xfrm>
        </p:spPr>
        <p:txBody>
          <a:bodyPr/>
          <a:lstStyle/>
          <a:p>
            <a:r>
              <a:rPr lang="de-DE" dirty="0" smtClean="0"/>
              <a:t>Ein </a:t>
            </a:r>
            <a:r>
              <a:rPr lang="de-DE" i="1" dirty="0" smtClean="0">
                <a:solidFill>
                  <a:srgbClr val="0070C0"/>
                </a:solidFill>
              </a:rPr>
              <a:t>Spielbaum</a:t>
            </a:r>
            <a:r>
              <a:rPr lang="de-DE" dirty="0" smtClean="0"/>
              <a:t> ist ein Baum, so dass</a:t>
            </a:r>
          </a:p>
          <a:p>
            <a:pPr lvl="1"/>
            <a:r>
              <a:rPr lang="de-DE" dirty="0" smtClean="0"/>
              <a:t>Knoten repräsentieren Spielsituationen</a:t>
            </a:r>
          </a:p>
          <a:p>
            <a:pPr lvl="1"/>
            <a:r>
              <a:rPr lang="de-DE" dirty="0" smtClean="0"/>
              <a:t>Wurzel ist die Startposition</a:t>
            </a:r>
          </a:p>
          <a:p>
            <a:pPr lvl="1"/>
            <a:r>
              <a:rPr lang="de-DE" dirty="0" smtClean="0"/>
              <a:t>Kanten repräsentieren Züge</a:t>
            </a:r>
            <a:endParaRPr lang="en-US" dirty="0"/>
          </a:p>
        </p:txBody>
      </p:sp>
      <p:pic>
        <p:nvPicPr>
          <p:cNvPr id="10242" name="Picture 2" descr="C:\Users\Administrator\Documents\svnCT\Games\500px-Tic-tac-toe-game-tre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47" y="2632841"/>
            <a:ext cx="5766012" cy="38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952928"/>
            <a:ext cx="2333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Der Baum hat </a:t>
            </a:r>
            <a:r>
              <a:rPr lang="de-DE" sz="2800" i="1" dirty="0" smtClean="0">
                <a:solidFill>
                  <a:srgbClr val="FF0000"/>
                </a:solidFill>
              </a:rPr>
              <a:t>26830</a:t>
            </a:r>
            <a:r>
              <a:rPr lang="de-DE" sz="2800" dirty="0" smtClean="0"/>
              <a:t> Blätter.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21185"/>
            <a:ext cx="2586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Notation: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Ebene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800" dirty="0" smtClean="0"/>
              <a:t>Kinder/Vater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77360" y="379800"/>
              <a:ext cx="8667000" cy="5635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280" y="366120"/>
                <a:ext cx="8681760" cy="56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9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</a:t>
            </a:r>
            <a:endParaRPr lang="en-US" dirty="0"/>
          </a:p>
        </p:txBody>
      </p:sp>
      <p:pic>
        <p:nvPicPr>
          <p:cNvPr id="11267" name="Picture 3" descr="C:\Users\Administrator\Documents\svnCT\Games\500px-Arbitrary-gametree-solved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b="15976"/>
          <a:stretch/>
        </p:blipFill>
        <p:spPr bwMode="auto">
          <a:xfrm>
            <a:off x="457200" y="1291513"/>
            <a:ext cx="5674291" cy="39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ocuments\svnCT\Games\500px-Arbitrary-gametree-solved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5" t="4473" r="37395" b="86620"/>
          <a:stretch/>
        </p:blipFill>
        <p:spPr bwMode="auto">
          <a:xfrm>
            <a:off x="6339815" y="5446427"/>
            <a:ext cx="451262" cy="4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ocuments\svnCT\Games\500px-Arbitrary-gametree-solved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3" t="89307" r="1745" b="2860"/>
          <a:stretch/>
        </p:blipFill>
        <p:spPr bwMode="auto">
          <a:xfrm>
            <a:off x="6377791" y="3954482"/>
            <a:ext cx="403761" cy="3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cuments\svnCT\Games\500px-Arbitrary-gametree-solved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2" t="70974" r="30441" b="20183"/>
          <a:stretch/>
        </p:blipFill>
        <p:spPr bwMode="auto">
          <a:xfrm>
            <a:off x="6403892" y="4668239"/>
            <a:ext cx="368135" cy="4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428" y="3795040"/>
            <a:ext cx="23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„-1“</a:t>
            </a:r>
          </a:p>
          <a:p>
            <a:r>
              <a:rPr lang="de-DE" dirty="0"/>
              <a:t>z</a:t>
            </a:r>
            <a:r>
              <a:rPr lang="de-DE" dirty="0" smtClean="0"/>
              <a:t>weiter Spieler gewinnt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43328" y="4593771"/>
            <a:ext cx="224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„+1“</a:t>
            </a:r>
          </a:p>
          <a:p>
            <a:r>
              <a:rPr lang="de-DE" dirty="0"/>
              <a:t>e</a:t>
            </a:r>
            <a:r>
              <a:rPr lang="de-DE" dirty="0" smtClean="0"/>
              <a:t>rster Spieler gewinnt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91077" y="5344565"/>
            <a:ext cx="16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„0“</a:t>
            </a:r>
          </a:p>
          <a:p>
            <a:r>
              <a:rPr lang="de-DE" dirty="0" smtClean="0"/>
              <a:t>Unentschieden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7653" y="4718088"/>
            <a:ext cx="5214429" cy="284782"/>
            <a:chOff x="737653" y="4718088"/>
            <a:chExt cx="5214429" cy="284782"/>
          </a:xfrm>
        </p:grpSpPr>
        <p:sp>
          <p:nvSpPr>
            <p:cNvPr id="13" name="Oval 12"/>
            <p:cNvSpPr/>
            <p:nvPr/>
          </p:nvSpPr>
          <p:spPr>
            <a:xfrm>
              <a:off x="737653" y="4721404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70400" y="4721404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88224" y="4718088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700726" y="4732880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044623" y="4739262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63544" y="4721404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89554" y="4732037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22708" y="4730379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345229" y="4721404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667803" y="4732585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1535" y="4732585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62465" y="4721404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688474" y="4719746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386503" y="4722247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702606" y="4723565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039975" y="4728721"/>
              <a:ext cx="263608" cy="2636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890053" y="3932402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80920" y="3922583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24521" y="3930757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70802" y="3932402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92159" y="3922583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36484" y="3933216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31506" y="3933216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94269" y="3943179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79617" y="3133563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35999" y="2350297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21107" y="1563488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76942" y="2348594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33433" y="3144196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558289" y="3143526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69638" y="3143526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97041" y="1827096"/>
            <a:ext cx="143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erster Spieler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7687" y="2677703"/>
            <a:ext cx="15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weiter Spieler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265" y="3498937"/>
            <a:ext cx="143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erster Spieler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-1423" y="4287309"/>
            <a:ext cx="15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weiter Spieler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523440" y="1315080"/>
              <a:ext cx="6885360" cy="4865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040" y="1302840"/>
                <a:ext cx="6911640" cy="48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9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06"/>
            <a:ext cx="8229600" cy="1143000"/>
          </a:xfrm>
        </p:spPr>
        <p:txBody>
          <a:bodyPr/>
          <a:lstStyle/>
          <a:p>
            <a:r>
              <a:rPr lang="de-DE" dirty="0" err="1" smtClean="0"/>
              <a:t>MinMax</a:t>
            </a:r>
            <a:r>
              <a:rPr lang="de-DE" dirty="0" smtClean="0"/>
              <a:t> Algorithmus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931"/>
            <a:ext cx="8229600" cy="2088106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Gegeben:</a:t>
            </a:r>
          </a:p>
          <a:p>
            <a:pPr lvl="1"/>
            <a:r>
              <a:rPr lang="de-DE" dirty="0" smtClean="0"/>
              <a:t>Spielbaum</a:t>
            </a:r>
          </a:p>
          <a:p>
            <a:pPr lvl="1"/>
            <a:r>
              <a:rPr lang="de-DE" dirty="0" smtClean="0"/>
              <a:t>Bewertungsfunktion für die Blätter (</a:t>
            </a:r>
            <a:r>
              <a:rPr lang="de-DE" dirty="0" err="1" smtClean="0"/>
              <a:t>zB</a:t>
            </a:r>
            <a:r>
              <a:rPr lang="de-DE" dirty="0" smtClean="0"/>
              <a:t> +1/-1/0)</a:t>
            </a:r>
          </a:p>
          <a:p>
            <a:pPr lvl="1"/>
            <a:r>
              <a:rPr lang="de-DE" dirty="0" smtClean="0"/>
              <a:t>Zwei Spieler: </a:t>
            </a:r>
            <a:r>
              <a:rPr lang="de-DE" i="1" dirty="0" smtClean="0">
                <a:solidFill>
                  <a:srgbClr val="0070C0"/>
                </a:solidFill>
              </a:rPr>
              <a:t>Max(</a:t>
            </a:r>
            <a:r>
              <a:rPr lang="de-DE" i="1" dirty="0" err="1" smtClean="0">
                <a:solidFill>
                  <a:srgbClr val="0070C0"/>
                </a:solidFill>
              </a:rPr>
              <a:t>imierer</a:t>
            </a:r>
            <a:r>
              <a:rPr lang="de-DE" i="1" dirty="0" smtClean="0">
                <a:solidFill>
                  <a:srgbClr val="0070C0"/>
                </a:solidFill>
              </a:rPr>
              <a:t>)</a:t>
            </a:r>
            <a:r>
              <a:rPr lang="de-DE" dirty="0" smtClean="0"/>
              <a:t> und </a:t>
            </a:r>
            <a:r>
              <a:rPr lang="de-DE" i="1" dirty="0" smtClean="0">
                <a:solidFill>
                  <a:srgbClr val="FF0000"/>
                </a:solidFill>
              </a:rPr>
              <a:t>Min(</a:t>
            </a:r>
            <a:r>
              <a:rPr lang="de-DE" i="1" dirty="0" err="1" smtClean="0">
                <a:solidFill>
                  <a:srgbClr val="FF0000"/>
                </a:solidFill>
              </a:rPr>
              <a:t>imierer</a:t>
            </a:r>
            <a:r>
              <a:rPr lang="de-DE" i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de-DE" dirty="0" smtClean="0"/>
              <a:t>Angenommen, </a:t>
            </a:r>
            <a:r>
              <a:rPr lang="de-DE" i="1" dirty="0" smtClean="0">
                <a:solidFill>
                  <a:srgbClr val="0070C0"/>
                </a:solidFill>
              </a:rPr>
              <a:t>Max</a:t>
            </a:r>
            <a:r>
              <a:rPr lang="de-DE" dirty="0" smtClean="0"/>
              <a:t> fängt 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17960" y="3751711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17960" y="4279175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6800" y="4279175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89183" y="4277259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9200" y="4857043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452" y="4858959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1564" y="4857043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7572" y="4848058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68294" y="4848058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07795" y="4848058"/>
            <a:ext cx="263608" cy="2636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70095" y="3553397"/>
            <a:ext cx="3977647" cy="1477938"/>
            <a:chOff x="170095" y="3785413"/>
            <a:chExt cx="3977647" cy="147793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3204" y="4106559"/>
              <a:ext cx="32481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89129" y="5214303"/>
              <a:ext cx="32322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00629" y="3785413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i="1" dirty="0">
                  <a:solidFill>
                    <a:srgbClr val="0070C0"/>
                  </a:solidFill>
                </a:rPr>
                <a:t>Max</a:t>
              </a:r>
              <a:r>
                <a:rPr lang="de-DE" dirty="0"/>
                <a:t> 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94999" y="4894019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i="1" dirty="0">
                  <a:solidFill>
                    <a:srgbClr val="0070C0"/>
                  </a:solidFill>
                </a:rPr>
                <a:t>Max</a:t>
              </a:r>
              <a:r>
                <a:rPr lang="de-DE" dirty="0"/>
                <a:t> 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48016" y="4637267"/>
              <a:ext cx="28233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70095" y="4315575"/>
              <a:ext cx="553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i="1" dirty="0">
                  <a:solidFill>
                    <a:srgbClr val="FF0000"/>
                  </a:solidFill>
                </a:rPr>
                <a:t>Min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89129" y="5849579"/>
            <a:ext cx="3113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Ungerade Ebenen: </a:t>
            </a:r>
            <a:r>
              <a:rPr lang="de-DE" sz="2400" i="1" dirty="0" smtClean="0">
                <a:solidFill>
                  <a:srgbClr val="0070C0"/>
                </a:solidFill>
              </a:rPr>
              <a:t>Max</a:t>
            </a:r>
          </a:p>
          <a:p>
            <a:r>
              <a:rPr lang="de-DE" sz="2400" dirty="0" smtClean="0"/>
              <a:t>Gerade Ebenen: </a:t>
            </a:r>
            <a:r>
              <a:rPr lang="de-DE" sz="2400" i="1" dirty="0" smtClean="0">
                <a:solidFill>
                  <a:srgbClr val="FF0000"/>
                </a:solidFill>
              </a:rPr>
              <a:t>Min</a:t>
            </a:r>
            <a:r>
              <a:rPr lang="de-DE" sz="2400" dirty="0" smtClean="0"/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56828" y="3001407"/>
            <a:ext cx="51554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Algorithmus </a:t>
            </a:r>
            <a:r>
              <a:rPr lang="de-DE" sz="2400" b="1" i="1" dirty="0" err="1" smtClean="0">
                <a:solidFill>
                  <a:srgbClr val="00B050"/>
                </a:solidFill>
              </a:rPr>
              <a:t>MinMax</a:t>
            </a:r>
            <a:endParaRPr lang="de-DE" sz="2400" b="1" i="1" dirty="0" smtClean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de-DE" sz="2400" dirty="0" smtClean="0"/>
              <a:t>Bewerte alle Blätter und markiere sie als „</a:t>
            </a:r>
            <a:r>
              <a:rPr lang="de-DE" sz="2400" dirty="0" smtClean="0">
                <a:solidFill>
                  <a:srgbClr val="00B050"/>
                </a:solidFill>
              </a:rPr>
              <a:t>Fertig</a:t>
            </a:r>
            <a:r>
              <a:rPr lang="de-DE" sz="2400" dirty="0" smtClean="0"/>
              <a:t>“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de-DE" sz="2400" dirty="0" smtClean="0"/>
              <a:t>Wiederhole:</a:t>
            </a:r>
          </a:p>
          <a:p>
            <a:pPr marL="914400" lvl="1" indent="-457200">
              <a:buAutoNum type="arabicPeriod"/>
            </a:pPr>
            <a:r>
              <a:rPr lang="de-DE" sz="2400" dirty="0" smtClean="0"/>
              <a:t>Sei </a:t>
            </a:r>
            <a:r>
              <a:rPr lang="de-DE" sz="2400" i="1" dirty="0" smtClean="0"/>
              <a:t>v</a:t>
            </a:r>
            <a:r>
              <a:rPr lang="de-DE" sz="2400" dirty="0" smtClean="0"/>
              <a:t> ein Knoten, dessen Kinder alle „</a:t>
            </a:r>
            <a:r>
              <a:rPr lang="de-DE" sz="2400" dirty="0" smtClean="0">
                <a:solidFill>
                  <a:srgbClr val="00B050"/>
                </a:solidFill>
              </a:rPr>
              <a:t>Fertig</a:t>
            </a:r>
            <a:r>
              <a:rPr lang="de-DE" sz="2400" dirty="0" smtClean="0"/>
              <a:t>“ sind</a:t>
            </a:r>
          </a:p>
          <a:p>
            <a:pPr marL="914400" lvl="1" indent="-457200">
              <a:buAutoNum type="arabicPeriod"/>
            </a:pPr>
            <a:r>
              <a:rPr lang="de-DE" sz="2400" dirty="0" smtClean="0"/>
              <a:t>Falls </a:t>
            </a:r>
            <a:r>
              <a:rPr lang="de-DE" sz="2400" i="1" dirty="0" smtClean="0"/>
              <a:t>v</a:t>
            </a:r>
            <a:r>
              <a:rPr lang="de-DE" sz="2400" dirty="0" smtClean="0"/>
              <a:t> ein </a:t>
            </a:r>
            <a:r>
              <a:rPr lang="de-DE" sz="2400" i="1" dirty="0" smtClean="0">
                <a:solidFill>
                  <a:srgbClr val="0070C0"/>
                </a:solidFill>
              </a:rPr>
              <a:t>Max</a:t>
            </a:r>
            <a:r>
              <a:rPr lang="de-DE" sz="2400" dirty="0" smtClean="0"/>
              <a:t>knoten, dann maximiere über die Kinder</a:t>
            </a:r>
          </a:p>
          <a:p>
            <a:pPr marL="914400" lvl="1" indent="-457200">
              <a:buAutoNum type="arabicPeriod"/>
            </a:pPr>
            <a:r>
              <a:rPr lang="de-DE" sz="2400" dirty="0" smtClean="0"/>
              <a:t>Sonst minimiere über die Kinder</a:t>
            </a:r>
          </a:p>
          <a:p>
            <a:pPr marL="914400" lvl="1" indent="-457200">
              <a:buAutoNum type="arabicPeriod"/>
            </a:pPr>
            <a:r>
              <a:rPr lang="de-DE" sz="2400" dirty="0" smtClean="0"/>
              <a:t>Markiere </a:t>
            </a:r>
            <a:r>
              <a:rPr lang="de-DE" sz="2400" i="1" dirty="0" smtClean="0"/>
              <a:t>v</a:t>
            </a:r>
            <a:r>
              <a:rPr lang="de-DE" sz="2400" dirty="0" smtClean="0"/>
              <a:t> als „</a:t>
            </a:r>
            <a:r>
              <a:rPr lang="de-DE" sz="2400" dirty="0" smtClean="0">
                <a:solidFill>
                  <a:srgbClr val="00B050"/>
                </a:solidFill>
              </a:rPr>
              <a:t>Fertig</a:t>
            </a:r>
            <a:r>
              <a:rPr lang="de-DE" sz="2400" dirty="0" smtClean="0"/>
              <a:t>“</a:t>
            </a:r>
          </a:p>
          <a:p>
            <a:pPr marL="914400" lvl="1" indent="-457200">
              <a:buAutoNum type="arabicPeriod"/>
            </a:pPr>
            <a:endParaRPr lang="de-DE" sz="24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804226" y="5179169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…    …    …    …    …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419040" y="507600"/>
              <a:ext cx="8558280" cy="62474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440" y="501480"/>
                <a:ext cx="8574120" cy="62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22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Spielausgänge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0851"/>
          </a:xfrm>
        </p:spPr>
        <p:txBody>
          <a:bodyPr/>
          <a:lstStyle/>
          <a:p>
            <a:r>
              <a:rPr lang="de-DE" dirty="0" smtClean="0"/>
              <a:t>Eine Partei gewinnt durch </a:t>
            </a:r>
            <a:r>
              <a:rPr lang="de-DE" i="1" dirty="0" smtClean="0">
                <a:solidFill>
                  <a:srgbClr val="FF0000"/>
                </a:solidFill>
              </a:rPr>
              <a:t>Matt</a:t>
            </a:r>
          </a:p>
          <a:p>
            <a:pPr lvl="1"/>
            <a:r>
              <a:rPr lang="de-DE" dirty="0" smtClean="0"/>
              <a:t>Der gegnerische König wird bedroht, und kann auf kein Nachbarfeld ausweichen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Wenn keine Partei Mattsetzen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  <a:r>
              <a:rPr lang="de-DE" dirty="0" smtClean="0"/>
              <a:t>   kann, dann endet das Spiel mit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i="1" dirty="0" smtClean="0">
                <a:solidFill>
                  <a:srgbClr val="FF0000"/>
                </a:solidFill>
              </a:rPr>
              <a:t>Remis</a:t>
            </a:r>
          </a:p>
          <a:p>
            <a:pPr lvl="1">
              <a:spcBef>
                <a:spcPts val="0"/>
              </a:spcBef>
            </a:pPr>
            <a:r>
              <a:rPr lang="de-DE" dirty="0" err="1" smtClean="0"/>
              <a:t>zB</a:t>
            </a:r>
            <a:r>
              <a:rPr lang="de-DE" dirty="0" smtClean="0"/>
              <a:t>, wenn nur die zwei Könige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DE" dirty="0" smtClean="0"/>
              <a:t>   übrig sind.</a:t>
            </a:r>
            <a:endParaRPr lang="de-DE" dirty="0"/>
          </a:p>
          <a:p>
            <a:pPr marL="457200" lvl="1" indent="0">
              <a:spcBef>
                <a:spcPts val="0"/>
              </a:spcBef>
              <a:buNone/>
            </a:pPr>
            <a:r>
              <a:rPr lang="de-DE" dirty="0" smtClean="0"/>
              <a:t>[… und andere Regeln …]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de-DE" dirty="0" smtClean="0"/>
              <a:t>Spieler können sich auf ein Ergebnis einigen</a:t>
            </a:r>
          </a:p>
        </p:txBody>
      </p:sp>
      <p:pic>
        <p:nvPicPr>
          <p:cNvPr id="3074" name="Picture 2" descr="C:\Users\Administrator\Documents\svnCT\Games\schachmatt_da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2823" r="2338" b="2560"/>
          <a:stretch/>
        </p:blipFill>
        <p:spPr bwMode="auto">
          <a:xfrm>
            <a:off x="6180086" y="2790915"/>
            <a:ext cx="2885090" cy="28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80960" y="2200680"/>
              <a:ext cx="7590240" cy="3615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2186640"/>
                <a:ext cx="7611840" cy="36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8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pic>
        <p:nvPicPr>
          <p:cNvPr id="4" name="Picture 2" descr="C:\Users\Administrator\Documents\svnCT\Games\abbeispi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" y="1287532"/>
            <a:ext cx="7657181" cy="42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410502" y="1477012"/>
            <a:ext cx="300297" cy="30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7690" y="3076075"/>
            <a:ext cx="300297" cy="30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48957" y="2969169"/>
            <a:ext cx="448194" cy="448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84748" y="3048779"/>
            <a:ext cx="448194" cy="448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227833" y="1611439"/>
            <a:ext cx="3248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055258" y="129029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0070C0"/>
                </a:solidFill>
              </a:rPr>
              <a:t>Max</a:t>
            </a:r>
            <a:r>
              <a:rPr lang="de-DE" dirty="0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93948" y="3258832"/>
            <a:ext cx="15557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12969" y="2940019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Min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84748" y="3103371"/>
            <a:ext cx="448194" cy="448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66040" y="1494720"/>
              <a:ext cx="7895160" cy="4109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280" y="1482120"/>
                <a:ext cx="7912800" cy="41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4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Komplexität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Hängt von der Größe des </a:t>
                </a:r>
                <a:r>
                  <a:rPr lang="de-DE" i="1" dirty="0" err="1" smtClean="0">
                    <a:solidFill>
                      <a:srgbClr val="FF0000"/>
                    </a:solidFill>
                  </a:rPr>
                  <a:t>Zustandraumes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smtClean="0"/>
                  <a:t>ab</a:t>
                </a:r>
              </a:p>
              <a:p>
                <a:pPr lvl="1"/>
                <a:r>
                  <a:rPr lang="de-DE" dirty="0" smtClean="0"/>
                  <a:t>Wie viele Positionen sind erreichbar?</a:t>
                </a:r>
              </a:p>
              <a:p>
                <a:r>
                  <a:rPr lang="de-DE" dirty="0" smtClean="0"/>
                  <a:t>Ein paar Beispiele:</a:t>
                </a:r>
              </a:p>
              <a:p>
                <a:pPr lvl="1"/>
                <a:r>
                  <a:rPr lang="de-DE" dirty="0" smtClean="0"/>
                  <a:t>Tic-</a:t>
                </a:r>
                <a:r>
                  <a:rPr lang="de-DE" dirty="0" err="1" smtClean="0"/>
                  <a:t>Tac</a:t>
                </a:r>
                <a:r>
                  <a:rPr lang="de-DE" dirty="0" smtClean="0"/>
                  <a:t>-</a:t>
                </a:r>
                <a:r>
                  <a:rPr lang="de-DE" dirty="0" err="1" smtClean="0"/>
                  <a:t>Toe</a:t>
                </a:r>
                <a:r>
                  <a:rPr lang="de-DE" dirty="0" smtClean="0"/>
                  <a:t>: 26830</a:t>
                </a:r>
              </a:p>
              <a:p>
                <a:pPr lvl="1"/>
                <a:r>
                  <a:rPr lang="de-DE" dirty="0" smtClean="0"/>
                  <a:t>4-gewinnt: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/>
                          </a:rPr>
                          <m:t>~ </m:t>
                        </m:r>
                        <m:r>
                          <a:rPr lang="de-DE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de-DE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(!)</a:t>
                </a:r>
              </a:p>
              <a:p>
                <a:pPr lvl="1"/>
                <a:r>
                  <a:rPr lang="de-DE" dirty="0" smtClean="0"/>
                  <a:t>Dame: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/>
                          </a:rPr>
                          <m:t>~</m:t>
                        </m:r>
                        <m:r>
                          <a:rPr lang="de-DE" b="0" i="1" dirty="0" smtClean="0">
                            <a:latin typeface="Cambria Math"/>
                          </a:rPr>
                          <m:t> </m:t>
                        </m:r>
                        <m:r>
                          <a:rPr lang="de-DE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de-DE" dirty="0" smtClean="0"/>
                  <a:t> (!!)</a:t>
                </a:r>
              </a:p>
              <a:p>
                <a:pPr lvl="1"/>
                <a:r>
                  <a:rPr lang="de-DE" dirty="0" smtClean="0"/>
                  <a:t>Schach: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/>
                          </a:rPr>
                          <m:t>~</m:t>
                        </m:r>
                        <m:r>
                          <a:rPr lang="de-DE" b="0" i="1" dirty="0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43</m:t>
                        </m:r>
                      </m:sup>
                    </m:sSup>
                  </m:oMath>
                </a14:m>
                <a:r>
                  <a:rPr lang="de-DE" dirty="0" smtClean="0"/>
                  <a:t> (!!!)</a:t>
                </a:r>
              </a:p>
              <a:p>
                <a:pPr lvl="1"/>
                <a:r>
                  <a:rPr lang="de-DE" dirty="0" smtClean="0"/>
                  <a:t>Go: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/>
                          </a:rPr>
                          <m:t>~</m:t>
                        </m:r>
                        <m:r>
                          <a:rPr lang="de-DE" b="0" i="1" dirty="0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100</m:t>
                        </m:r>
                      </m:sup>
                    </m:sSup>
                  </m:oMath>
                </a14:m>
                <a:r>
                  <a:rPr lang="de-DE" dirty="0" smtClean="0"/>
                  <a:t>(!!!!)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34600" y="3725280"/>
              <a:ext cx="1669680" cy="2107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8480" y="3717360"/>
                <a:ext cx="1679040" cy="21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Problem: Der gesamte Baum kann nicht berechnet werden.</a:t>
            </a:r>
          </a:p>
          <a:p>
            <a:r>
              <a:rPr lang="de-DE" dirty="0" smtClean="0"/>
              <a:t>Lösung 1: man versucht, die vollständige Suche zu </a:t>
            </a:r>
            <a:r>
              <a:rPr lang="de-DE" i="1" dirty="0" smtClean="0">
                <a:solidFill>
                  <a:srgbClr val="FF0000"/>
                </a:solidFill>
              </a:rPr>
              <a:t>vermeiden</a:t>
            </a:r>
            <a:r>
              <a:rPr lang="de-DE" dirty="0" smtClean="0"/>
              <a:t>.</a:t>
            </a:r>
          </a:p>
          <a:p>
            <a:r>
              <a:rPr lang="de-DE" i="1" dirty="0" smtClean="0">
                <a:solidFill>
                  <a:srgbClr val="00B050"/>
                </a:solidFill>
              </a:rPr>
              <a:t>Alpha-Beta</a:t>
            </a:r>
            <a:r>
              <a:rPr lang="de-DE" dirty="0" smtClean="0"/>
              <a:t> Algorithmus</a:t>
            </a:r>
          </a:p>
          <a:p>
            <a:pPr lvl="1"/>
            <a:r>
              <a:rPr lang="de-DE" dirty="0" smtClean="0"/>
              <a:t>Liefert dasselbe wie </a:t>
            </a:r>
            <a:r>
              <a:rPr lang="de-DE" i="1" dirty="0" err="1" smtClean="0">
                <a:solidFill>
                  <a:srgbClr val="00B050"/>
                </a:solidFill>
              </a:rPr>
              <a:t>MinMax</a:t>
            </a:r>
            <a:r>
              <a:rPr lang="de-DE" dirty="0" smtClean="0"/>
              <a:t>, aber braucht typischerweise </a:t>
            </a:r>
            <a:r>
              <a:rPr lang="de-DE" i="1" dirty="0" smtClean="0">
                <a:solidFill>
                  <a:srgbClr val="FF0000"/>
                </a:solidFill>
              </a:rPr>
              <a:t>viel weniger Zeit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Alpha-Beta: Idee</a:t>
            </a:r>
            <a:endParaRPr lang="en-US" dirty="0"/>
          </a:p>
        </p:txBody>
      </p:sp>
      <p:pic>
        <p:nvPicPr>
          <p:cNvPr id="12290" name="Picture 2" descr="C:\Users\Administrator\Documents\svnCT\Games\abbeispi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9" y="1612024"/>
            <a:ext cx="7657181" cy="42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227833" y="1952639"/>
            <a:ext cx="3248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55258" y="163149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0070C0"/>
                </a:solidFill>
              </a:rPr>
              <a:t>Max</a:t>
            </a:r>
            <a:r>
              <a:rPr lang="de-DE" dirty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093948" y="3600032"/>
            <a:ext cx="15557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12969" y="3281219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Min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10502" y="1818212"/>
            <a:ext cx="300297" cy="30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87690" y="3417275"/>
            <a:ext cx="300297" cy="30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48957" y="3310369"/>
            <a:ext cx="448194" cy="448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4748" y="3417275"/>
            <a:ext cx="448194" cy="448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562040" y="1180080"/>
              <a:ext cx="7381800" cy="5406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1600" y="1170000"/>
                <a:ext cx="7405560" cy="54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25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Alpha-Beta: Idee (II)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07220" y="3084227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946910" y="3485910"/>
            <a:ext cx="10652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17976" y="3127868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Min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20115" y="3848501"/>
            <a:ext cx="887105" cy="887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98038" y="4000901"/>
            <a:ext cx="261583" cy="7347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42812" y="4000901"/>
            <a:ext cx="0" cy="7347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86280" y="4000901"/>
            <a:ext cx="244522" cy="7347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26089" y="3848501"/>
            <a:ext cx="868988" cy="887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946910" y="4759359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76094" y="4786655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19245" y="4699851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95077" y="1953738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42812" y="2290132"/>
            <a:ext cx="106526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13878" y="193209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>
                <a:solidFill>
                  <a:srgbClr val="0070C0"/>
                </a:solidFill>
              </a:rPr>
              <a:t>Max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338245" y="2657736"/>
            <a:ext cx="681000" cy="366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243851" y="1769072"/>
                <a:ext cx="8308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51" y="1769072"/>
                <a:ext cx="83086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531476" y="5674606"/>
                <a:ext cx="8308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76" y="5674606"/>
                <a:ext cx="83086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1728720" y="1459800"/>
              <a:ext cx="5310360" cy="50342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7560" y="1449720"/>
                <a:ext cx="5335200" cy="50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0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Alpha-Beta: Genauer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6296"/>
                <a:ext cx="8229600" cy="4525963"/>
              </a:xfrm>
            </p:spPr>
            <p:txBody>
              <a:bodyPr/>
              <a:lstStyle/>
              <a:p>
                <a:r>
                  <a:rPr lang="de-DE" dirty="0" smtClean="0"/>
                  <a:t>Man merkt sich ein </a:t>
                </a:r>
                <a:r>
                  <a:rPr lang="de-DE" i="1" dirty="0" smtClean="0"/>
                  <a:t>Intervall</a:t>
                </a:r>
                <a:r>
                  <a:rPr lang="de-DE" dirty="0" smtClean="0"/>
                  <a:t>: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β</m:t>
                    </m:r>
                    <m:r>
                      <a:rPr lang="de-DE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α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kleinste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bekannte</a:t>
                </a:r>
                <a:r>
                  <a:rPr lang="en-US" dirty="0" smtClean="0"/>
                  <a:t> Wert, den </a:t>
                </a:r>
                <a:r>
                  <a:rPr lang="en-US" dirty="0" err="1" smtClean="0"/>
                  <a:t>ein</a:t>
                </a:r>
                <a:r>
                  <a:rPr lang="en-US" dirty="0" smtClean="0"/>
                  <a:t> </a:t>
                </a:r>
                <a:r>
                  <a:rPr lang="en-US" i="1" dirty="0" err="1" smtClean="0">
                    <a:solidFill>
                      <a:srgbClr val="00B050"/>
                    </a:solidFill>
                  </a:rPr>
                  <a:t>Max</a:t>
                </a:r>
                <a:r>
                  <a:rPr lang="en-US" dirty="0" err="1" smtClean="0"/>
                  <a:t>knoten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erreichen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kann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β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grösste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bekannte</a:t>
                </a:r>
                <a:r>
                  <a:rPr lang="en-US" dirty="0" smtClean="0"/>
                  <a:t> Wert, den </a:t>
                </a:r>
                <a:r>
                  <a:rPr lang="en-US" dirty="0" err="1" smtClean="0"/>
                  <a:t>ein</a:t>
                </a:r>
                <a:r>
                  <a:rPr lang="en-US" dirty="0" smtClean="0"/>
                  <a:t> </a:t>
                </a:r>
                <a:r>
                  <a:rPr lang="en-US" i="1" dirty="0" err="1" smtClean="0">
                    <a:solidFill>
                      <a:srgbClr val="00B050"/>
                    </a:solidFill>
                  </a:rPr>
                  <a:t>Min</a:t>
                </a:r>
                <a:r>
                  <a:rPr lang="en-US" dirty="0" err="1" smtClean="0"/>
                  <a:t>knoten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erreichen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kann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6296"/>
                <a:ext cx="8229600" cy="4525963"/>
              </a:xfrm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96401" y="3927008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19983" y="3741000"/>
                <a:ext cx="10824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  <m:r>
                        <a:rPr lang="de-DE" sz="2400" i="1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β</m:t>
                      </m:r>
                      <m:r>
                        <a:rPr lang="de-DE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983" y="3741000"/>
                <a:ext cx="108243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036091" y="4328691"/>
            <a:ext cx="10652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07157" y="3970649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</a:rPr>
              <a:t>Min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609296" y="4691282"/>
            <a:ext cx="887105" cy="887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87219" y="4843682"/>
            <a:ext cx="261583" cy="7347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31993" y="4843682"/>
            <a:ext cx="0" cy="7347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5461" y="4843682"/>
            <a:ext cx="244522" cy="7347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15270" y="4691282"/>
            <a:ext cx="868988" cy="887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36091" y="5602140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6681" y="5186641"/>
                <a:ext cx="1143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" y="5186641"/>
                <a:ext cx="114351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0" y="5295326"/>
            <a:ext cx="1180199" cy="352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35398" y="4955808"/>
                <a:ext cx="1143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8" y="4955808"/>
                <a:ext cx="114351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1965275" y="5602140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813665" y="6257729"/>
                <a:ext cx="11506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65" y="6257729"/>
                <a:ext cx="115063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928227" y="6393710"/>
            <a:ext cx="1180199" cy="352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780366" y="6026896"/>
                <a:ext cx="11506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366" y="6026896"/>
                <a:ext cx="115063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4108426" y="5542632"/>
            <a:ext cx="764274" cy="76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4905999" y="6257729"/>
                <a:ext cx="11636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999" y="6257729"/>
                <a:ext cx="116365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905999" y="6405670"/>
            <a:ext cx="1180199" cy="352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872700" y="6026896"/>
                <a:ext cx="11636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00" y="6026896"/>
                <a:ext cx="116365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5309428" y="4612849"/>
                <a:ext cx="2733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α</m:t>
                      </m:r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{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28" y="4612849"/>
                <a:ext cx="273382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" name="Ink 34"/>
              <p14:cNvContentPartPr/>
              <p14:nvPr/>
            </p14:nvContentPartPr>
            <p14:xfrm>
              <a:off x="1216080" y="1906920"/>
              <a:ext cx="7136280" cy="430380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2480" y="1899720"/>
                <a:ext cx="7143480" cy="43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9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3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Wann ist Alpha-Beta gut?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Beschleunigt die Suche, falls viele Teilbäume abgeschnitten werden</a:t>
            </a:r>
          </a:p>
          <a:p>
            <a:r>
              <a:rPr lang="de-DE" dirty="0" smtClean="0"/>
              <a:t>Benötigt: guter Schätzer, was der beste nächste Zug ist</a:t>
            </a:r>
          </a:p>
          <a:p>
            <a:endParaRPr lang="de-DE" dirty="0"/>
          </a:p>
          <a:p>
            <a:r>
              <a:rPr lang="de-DE" dirty="0" smtClean="0"/>
              <a:t>Praxis:</a:t>
            </a:r>
          </a:p>
          <a:p>
            <a:pPr lvl="1"/>
            <a:r>
              <a:rPr lang="de-DE" dirty="0" smtClean="0"/>
              <a:t>Ohne Schätzer: Faktor 10</a:t>
            </a:r>
          </a:p>
          <a:p>
            <a:pPr lvl="1"/>
            <a:r>
              <a:rPr lang="de-DE" dirty="0" smtClean="0"/>
              <a:t>Mit moderaten Schätzern: Faktor 100</a:t>
            </a:r>
          </a:p>
          <a:p>
            <a:pPr lvl="1"/>
            <a:r>
              <a:rPr lang="de-DE" dirty="0" smtClean="0"/>
              <a:t>Mit sehr cleveren Schätzern (Schach): Faktor 5000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5520" y="1640520"/>
              <a:ext cx="8315640" cy="4361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840" y="1637280"/>
                <a:ext cx="8333640" cy="43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Besser?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(Immer noch ein) Problem: Der Gesamte Baum kann nicht berechnet werden.</a:t>
            </a:r>
          </a:p>
          <a:p>
            <a:r>
              <a:rPr lang="de-DE" dirty="0" smtClean="0"/>
              <a:t>Lösung 1: man versucht, die vollständige Suche zu </a:t>
            </a:r>
            <a:r>
              <a:rPr lang="de-DE" i="1" dirty="0" smtClean="0">
                <a:solidFill>
                  <a:srgbClr val="FF0000"/>
                </a:solidFill>
              </a:rPr>
              <a:t>vermeiden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Lösung 2: man berechnet den Baum nur bis zu einer </a:t>
            </a:r>
            <a:r>
              <a:rPr lang="de-DE" i="1" dirty="0" smtClean="0">
                <a:solidFill>
                  <a:srgbClr val="FF0000"/>
                </a:solidFill>
              </a:rPr>
              <a:t>bestimmten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Tiefe, und </a:t>
            </a:r>
            <a:r>
              <a:rPr lang="de-DE" i="1" dirty="0" smtClean="0">
                <a:solidFill>
                  <a:srgbClr val="FF0000"/>
                </a:solidFill>
              </a:rPr>
              <a:t>schätzt</a:t>
            </a:r>
            <a:r>
              <a:rPr lang="de-DE" dirty="0" smtClean="0"/>
              <a:t> den Wert dieser Stellungen.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060680" y="850320"/>
              <a:ext cx="1741320" cy="1520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9880" y="837360"/>
                <a:ext cx="1767600" cy="15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6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cuments\svnCT\Games\Large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7" y="774463"/>
            <a:ext cx="816775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02640" y="1898640"/>
              <a:ext cx="7871760" cy="4293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440" y="1883160"/>
                <a:ext cx="7894440" cy="43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8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Schätzer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Schach:</a:t>
            </a:r>
          </a:p>
          <a:p>
            <a:pPr lvl="1"/>
            <a:r>
              <a:rPr lang="de-DE" dirty="0" smtClean="0"/>
              <a:t>Wie viele und welche Figuren hat jede Seite?</a:t>
            </a:r>
          </a:p>
          <a:p>
            <a:pPr lvl="1"/>
            <a:r>
              <a:rPr lang="de-DE" dirty="0" smtClean="0"/>
              <a:t>Gibt es eine Mattdrohung?</a:t>
            </a:r>
          </a:p>
          <a:p>
            <a:pPr lvl="1"/>
            <a:r>
              <a:rPr lang="de-DE" dirty="0" smtClean="0"/>
              <a:t>Wird der König bedroht?</a:t>
            </a:r>
          </a:p>
          <a:p>
            <a:pPr lvl="1"/>
            <a:r>
              <a:rPr lang="de-DE" dirty="0" smtClean="0"/>
              <a:t>80000 weitere… in </a:t>
            </a:r>
            <a:r>
              <a:rPr lang="de-DE" dirty="0" err="1" smtClean="0"/>
              <a:t>Deep</a:t>
            </a:r>
            <a:r>
              <a:rPr lang="de-DE" dirty="0" smtClean="0"/>
              <a:t> Fritz</a:t>
            </a:r>
            <a:endParaRPr lang="de-DE" dirty="0" smtClean="0">
              <a:sym typeface="Wingdings" pitchFamily="2" charset="2"/>
            </a:endParaRPr>
          </a:p>
          <a:p>
            <a:pPr lvl="2"/>
            <a:r>
              <a:rPr lang="de-DE" dirty="0" smtClean="0">
                <a:sym typeface="Wingdings" pitchFamily="2" charset="2"/>
              </a:rPr>
              <a:t>Eröffnungsbibliothek</a:t>
            </a:r>
          </a:p>
          <a:p>
            <a:pPr lvl="2"/>
            <a:r>
              <a:rPr lang="de-DE" dirty="0" smtClean="0">
                <a:sym typeface="Wingdings" pitchFamily="2" charset="2"/>
              </a:rPr>
              <a:t>Bewertung von Großmeistern</a:t>
            </a:r>
          </a:p>
          <a:p>
            <a:pPr lvl="2"/>
            <a:r>
              <a:rPr lang="de-DE" dirty="0" smtClean="0">
                <a:sym typeface="Wingdings" pitchFamily="2" charset="2"/>
              </a:rPr>
              <a:t>Endspielbibliothek</a:t>
            </a:r>
          </a:p>
          <a:p>
            <a:pPr lvl="2"/>
            <a:endParaRPr lang="de-DE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59640" y="1001160"/>
              <a:ext cx="7279560" cy="466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7760" y="987840"/>
                <a:ext cx="7295760" cy="46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4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bisschen Geschichte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Ursprung: Persien (Schah = König)</a:t>
            </a:r>
          </a:p>
          <a:p>
            <a:r>
              <a:rPr lang="de-DE" dirty="0" smtClean="0"/>
              <a:t>Im 13. Jahrhundert kam es nach Europa, und ist heute das populärste Brettspiel</a:t>
            </a:r>
          </a:p>
          <a:p>
            <a:r>
              <a:rPr lang="de-DE" dirty="0" smtClean="0"/>
              <a:t>Seit dem 15. Jahrhundert in seiner heutigen Form</a:t>
            </a:r>
          </a:p>
          <a:p>
            <a:r>
              <a:rPr lang="de-DE" dirty="0" smtClean="0"/>
              <a:t>Seit 1927 wird der Weltmeistertitel verliehen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18"/>
            <a:ext cx="8229600" cy="1143000"/>
          </a:xfrm>
        </p:spPr>
        <p:txBody>
          <a:bodyPr/>
          <a:lstStyle/>
          <a:p>
            <a:r>
              <a:rPr lang="de-DE" dirty="0" smtClean="0"/>
              <a:t>Schematisch für Schach</a:t>
            </a:r>
            <a:endParaRPr lang="en-US" dirty="0"/>
          </a:p>
        </p:txBody>
      </p:sp>
      <p:pic>
        <p:nvPicPr>
          <p:cNvPr id="4" name="Picture 3" descr="C:\Users\Administrator\Documents\svnCT\Games\startstellu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5" b="72867"/>
          <a:stretch/>
        </p:blipFill>
        <p:spPr bwMode="auto">
          <a:xfrm>
            <a:off x="5097456" y="902136"/>
            <a:ext cx="893929" cy="8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4479897" y="1883385"/>
            <a:ext cx="511790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91687" y="1883385"/>
            <a:ext cx="152400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06807" y="1883385"/>
            <a:ext cx="0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8349" y="1887934"/>
            <a:ext cx="0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6283" y="1887934"/>
            <a:ext cx="125102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43785" y="1883385"/>
            <a:ext cx="407158" cy="373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99784" y="2404274"/>
            <a:ext cx="511790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79897" y="2404274"/>
            <a:ext cx="1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70361" y="2404274"/>
            <a:ext cx="453788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176233" y="2404274"/>
            <a:ext cx="230877" cy="36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10652" y="2461139"/>
            <a:ext cx="119418" cy="311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82703" y="2461139"/>
            <a:ext cx="0" cy="311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61583" y="1737177"/>
            <a:ext cx="0" cy="144792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12228" y="2080511"/>
            <a:ext cx="189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ca. 13 Züge</a:t>
            </a:r>
          </a:p>
          <a:p>
            <a:r>
              <a:rPr lang="de-DE" sz="2400" dirty="0" smtClean="0">
                <a:sym typeface="Wingdings" pitchFamily="2" charset="2"/>
              </a:rPr>
              <a:t> Bibliothek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3075893" y="2879671"/>
            <a:ext cx="595373" cy="2470245"/>
          </a:xfrm>
          <a:custGeom>
            <a:avLst/>
            <a:gdLst>
              <a:gd name="connsiteX0" fmla="*/ 595373 w 595373"/>
              <a:gd name="connsiteY0" fmla="*/ 0 h 2470245"/>
              <a:gd name="connsiteX1" fmla="*/ 76758 w 595373"/>
              <a:gd name="connsiteY1" fmla="*/ 736980 h 2470245"/>
              <a:gd name="connsiteX2" fmla="*/ 49462 w 595373"/>
              <a:gd name="connsiteY2" fmla="*/ 1774209 h 2470245"/>
              <a:gd name="connsiteX3" fmla="*/ 527134 w 595373"/>
              <a:gd name="connsiteY3" fmla="*/ 2470245 h 24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373" h="2470245">
                <a:moveTo>
                  <a:pt x="595373" y="0"/>
                </a:moveTo>
                <a:cubicBezTo>
                  <a:pt x="381558" y="220639"/>
                  <a:pt x="167743" y="441279"/>
                  <a:pt x="76758" y="736980"/>
                </a:cubicBezTo>
                <a:cubicBezTo>
                  <a:pt x="-14227" y="1032682"/>
                  <a:pt x="-25601" y="1485332"/>
                  <a:pt x="49462" y="1774209"/>
                </a:cubicBezTo>
                <a:cubicBezTo>
                  <a:pt x="124525" y="2063086"/>
                  <a:pt x="325829" y="2266665"/>
                  <a:pt x="527134" y="24702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0800000">
            <a:off x="7124149" y="2879671"/>
            <a:ext cx="595373" cy="2470245"/>
          </a:xfrm>
          <a:custGeom>
            <a:avLst/>
            <a:gdLst>
              <a:gd name="connsiteX0" fmla="*/ 595373 w 595373"/>
              <a:gd name="connsiteY0" fmla="*/ 0 h 2470245"/>
              <a:gd name="connsiteX1" fmla="*/ 76758 w 595373"/>
              <a:gd name="connsiteY1" fmla="*/ 736980 h 2470245"/>
              <a:gd name="connsiteX2" fmla="*/ 49462 w 595373"/>
              <a:gd name="connsiteY2" fmla="*/ 1774209 h 2470245"/>
              <a:gd name="connsiteX3" fmla="*/ 527134 w 595373"/>
              <a:gd name="connsiteY3" fmla="*/ 2470245 h 24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373" h="2470245">
                <a:moveTo>
                  <a:pt x="595373" y="0"/>
                </a:moveTo>
                <a:cubicBezTo>
                  <a:pt x="381558" y="220639"/>
                  <a:pt x="167743" y="441279"/>
                  <a:pt x="76758" y="736980"/>
                </a:cubicBezTo>
                <a:cubicBezTo>
                  <a:pt x="-14227" y="1032682"/>
                  <a:pt x="-25601" y="1485332"/>
                  <a:pt x="49462" y="1774209"/>
                </a:cubicBezTo>
                <a:cubicBezTo>
                  <a:pt x="124525" y="2063086"/>
                  <a:pt x="325829" y="2266665"/>
                  <a:pt x="527134" y="24702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770513" y="3185100"/>
            <a:ext cx="5813947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31844" y="5357369"/>
            <a:ext cx="5813947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09267" y="5456831"/>
            <a:ext cx="0" cy="118963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6024" y="5445308"/>
            <a:ext cx="2299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Weniger als 9 Figuren </a:t>
            </a:r>
            <a:r>
              <a:rPr lang="de-DE" sz="2400" dirty="0" smtClean="0">
                <a:sym typeface="Wingdings" pitchFamily="2" charset="2"/>
              </a:rPr>
              <a:t> komplett gelöst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6" name="Ink 45"/>
              <p14:cNvContentPartPr/>
              <p14:nvPr/>
            </p14:nvContentPartPr>
            <p14:xfrm>
              <a:off x="3165840" y="977760"/>
              <a:ext cx="4973400" cy="555588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3320" y="969480"/>
                <a:ext cx="4987800" cy="55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6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Vorhersagen </a:t>
            </a:r>
            <a:r>
              <a:rPr lang="de-DE" dirty="0"/>
              <a:t>sind </a:t>
            </a:r>
            <a:r>
              <a:rPr lang="de-DE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... schwierig</a:t>
            </a:r>
            <a:r>
              <a:rPr lang="de-DE" dirty="0"/>
              <a:t>, vor allem, wenn sie die Zukunft </a:t>
            </a:r>
            <a:br>
              <a:rPr lang="de-DE" dirty="0"/>
            </a:br>
            <a:r>
              <a:rPr lang="de-DE" dirty="0" smtClean="0"/>
              <a:t>betreffen. [Karl Valentin]</a:t>
            </a:r>
          </a:p>
          <a:p>
            <a:endParaRPr lang="de-DE" dirty="0"/>
          </a:p>
          <a:p>
            <a:r>
              <a:rPr lang="de-DE" dirty="0" smtClean="0"/>
              <a:t>1990: 4-gewinnt</a:t>
            </a:r>
          </a:p>
          <a:p>
            <a:r>
              <a:rPr lang="de-DE" dirty="0" smtClean="0"/>
              <a:t>2007: Dame</a:t>
            </a:r>
          </a:p>
          <a:p>
            <a:r>
              <a:rPr lang="de-DE" dirty="0" smtClean="0"/>
              <a:t>????: Schach</a:t>
            </a:r>
          </a:p>
          <a:p>
            <a:r>
              <a:rPr lang="de-DE" dirty="0" smtClean="0"/>
              <a:t>????: Go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69240" y="3931560"/>
              <a:ext cx="6819480" cy="2261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4200" y="3917520"/>
                <a:ext cx="6840360" cy="22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5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Zustandsraum von Spielen verstehen</a:t>
            </a:r>
          </a:p>
          <a:p>
            <a:pPr lvl="1"/>
            <a:r>
              <a:rPr lang="de-DE" dirty="0" err="1" smtClean="0"/>
              <a:t>Nim</a:t>
            </a:r>
            <a:r>
              <a:rPr lang="de-DE" dirty="0" smtClean="0"/>
              <a:t> Spiele</a:t>
            </a:r>
          </a:p>
          <a:p>
            <a:pPr lvl="1"/>
            <a:r>
              <a:rPr lang="de-DE" dirty="0" err="1" smtClean="0"/>
              <a:t>MinMax</a:t>
            </a:r>
            <a:r>
              <a:rPr lang="de-DE" dirty="0" smtClean="0"/>
              <a:t> Algorithmus</a:t>
            </a:r>
          </a:p>
          <a:p>
            <a:r>
              <a:rPr lang="de-DE" dirty="0" smtClean="0"/>
              <a:t>Schneller?</a:t>
            </a:r>
          </a:p>
          <a:p>
            <a:pPr lvl="1"/>
            <a:r>
              <a:rPr lang="de-DE" dirty="0" smtClean="0"/>
              <a:t>Alpha-Beta Algorithmus</a:t>
            </a:r>
          </a:p>
          <a:p>
            <a:pPr lvl="1"/>
            <a:r>
              <a:rPr lang="de-DE" dirty="0" smtClean="0"/>
              <a:t>Abschneiden &amp; Bewerten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29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 noch eine Vorlesung…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b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Letzte Chance um Fragen zu stellen!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52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Schachcomputer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22" y="1221816"/>
            <a:ext cx="5990895" cy="5699248"/>
          </a:xfrm>
        </p:spPr>
        <p:txBody>
          <a:bodyPr/>
          <a:lstStyle/>
          <a:p>
            <a:r>
              <a:rPr lang="de-DE" dirty="0" smtClean="0"/>
              <a:t>Erste solche Maschine (1770): der „Schachtürke“</a:t>
            </a:r>
          </a:p>
          <a:p>
            <a:r>
              <a:rPr lang="de-DE" dirty="0" smtClean="0"/>
              <a:t>Erster richtiger Computer: </a:t>
            </a:r>
            <a:r>
              <a:rPr lang="de-DE" i="1" dirty="0" smtClean="0">
                <a:solidFill>
                  <a:srgbClr val="0070C0"/>
                </a:solidFill>
              </a:rPr>
              <a:t>Belle</a:t>
            </a:r>
            <a:r>
              <a:rPr lang="de-DE" dirty="0" smtClean="0"/>
              <a:t>, 1980 – 1993</a:t>
            </a:r>
          </a:p>
          <a:p>
            <a:pPr lvl="1"/>
            <a:r>
              <a:rPr lang="de-DE" dirty="0" smtClean="0"/>
              <a:t>9 </a:t>
            </a:r>
            <a:r>
              <a:rPr lang="de-DE" dirty="0" err="1" smtClean="0"/>
              <a:t>Halbzüge</a:t>
            </a:r>
            <a:endParaRPr lang="de-DE" dirty="0" smtClean="0"/>
          </a:p>
          <a:p>
            <a:r>
              <a:rPr lang="de-DE" dirty="0" smtClean="0"/>
              <a:t>1996: </a:t>
            </a:r>
            <a:r>
              <a:rPr lang="de-DE" i="1" dirty="0" err="1" smtClean="0">
                <a:solidFill>
                  <a:srgbClr val="0070C0"/>
                </a:solidFill>
              </a:rPr>
              <a:t>Deep</a:t>
            </a:r>
            <a:r>
              <a:rPr lang="de-DE" i="1" dirty="0" smtClean="0">
                <a:solidFill>
                  <a:srgbClr val="0070C0"/>
                </a:solidFill>
              </a:rPr>
              <a:t> Blue</a:t>
            </a:r>
          </a:p>
          <a:p>
            <a:pPr lvl="1"/>
            <a:r>
              <a:rPr lang="de-DE" dirty="0" smtClean="0"/>
              <a:t>Gegen </a:t>
            </a:r>
            <a:r>
              <a:rPr lang="de-DE" dirty="0" err="1" smtClean="0"/>
              <a:t>Kasparov</a:t>
            </a:r>
            <a:r>
              <a:rPr lang="de-DE" dirty="0" smtClean="0"/>
              <a:t>: 4-2</a:t>
            </a:r>
          </a:p>
          <a:p>
            <a:pPr lvl="1"/>
            <a:r>
              <a:rPr lang="de-DE" dirty="0" smtClean="0"/>
              <a:t>1997: 2,5-3,5</a:t>
            </a:r>
          </a:p>
          <a:p>
            <a:r>
              <a:rPr lang="de-DE" dirty="0" smtClean="0"/>
              <a:t>2006: </a:t>
            </a:r>
            <a:r>
              <a:rPr lang="de-DE" i="1" dirty="0" err="1" smtClean="0">
                <a:solidFill>
                  <a:srgbClr val="0070C0"/>
                </a:solidFill>
              </a:rPr>
              <a:t>Deep</a:t>
            </a:r>
            <a:r>
              <a:rPr lang="de-DE" i="1" dirty="0" smtClean="0">
                <a:solidFill>
                  <a:srgbClr val="0070C0"/>
                </a:solidFill>
              </a:rPr>
              <a:t> Fritz</a:t>
            </a:r>
          </a:p>
          <a:p>
            <a:pPr lvl="1"/>
            <a:r>
              <a:rPr lang="de-DE" dirty="0" smtClean="0"/>
              <a:t>2-4 gegen Kramnik</a:t>
            </a:r>
            <a:endParaRPr lang="en-US" dirty="0"/>
          </a:p>
        </p:txBody>
      </p:sp>
      <p:pic>
        <p:nvPicPr>
          <p:cNvPr id="4" name="Picture 2" descr="C:\Users\Administrator\Documents\svnCT\Games\SchachtuerkeOff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2" y="1055035"/>
            <a:ext cx="2743200" cy="24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ocuments\svnCT\Games\Deep_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74" y="3295126"/>
            <a:ext cx="2157139" cy="32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cuments\svnCT\Games\Toshiba-Satellite-U505-S2970-Laptop-with-Intel-Core-2-Duo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2" y="4050648"/>
            <a:ext cx="2643240" cy="26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82680" y="1221840"/>
              <a:ext cx="8071920" cy="5459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080" y="1212120"/>
                <a:ext cx="8096400" cy="54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6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spielen Computer Schach?</a:t>
            </a:r>
          </a:p>
          <a:p>
            <a:r>
              <a:rPr lang="de-DE" dirty="0" smtClean="0"/>
              <a:t>Kann </a:t>
            </a:r>
            <a:r>
              <a:rPr lang="de-DE" dirty="0" err="1" smtClean="0"/>
              <a:t>Weiss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FF0000"/>
                </a:solidFill>
              </a:rPr>
              <a:t>immer</a:t>
            </a:r>
            <a:r>
              <a:rPr lang="de-DE" dirty="0" smtClean="0"/>
              <a:t> gewinnen?</a:t>
            </a:r>
          </a:p>
          <a:p>
            <a:r>
              <a:rPr lang="de-DE" dirty="0" smtClean="0"/>
              <a:t>Kann Schwarz </a:t>
            </a:r>
            <a:r>
              <a:rPr lang="de-DE" i="1" dirty="0" smtClean="0">
                <a:solidFill>
                  <a:srgbClr val="FF0000"/>
                </a:solidFill>
              </a:rPr>
              <a:t>immer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gewinnen?</a:t>
            </a:r>
          </a:p>
          <a:p>
            <a:r>
              <a:rPr lang="de-DE" dirty="0" smtClean="0"/>
              <a:t>Ist das Spiel </a:t>
            </a:r>
            <a:r>
              <a:rPr lang="de-DE" i="1" dirty="0" smtClean="0">
                <a:solidFill>
                  <a:srgbClr val="00B050"/>
                </a:solidFill>
              </a:rPr>
              <a:t>fair</a:t>
            </a:r>
            <a:r>
              <a:rPr lang="de-DE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33920" y="2366280"/>
              <a:ext cx="3359520" cy="1506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9160" y="2352960"/>
                <a:ext cx="3378960" cy="15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6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Spiele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32935" cy="473753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Dame</a:t>
            </a:r>
          </a:p>
          <a:p>
            <a:pPr lvl="1"/>
            <a:r>
              <a:rPr lang="de-DE" dirty="0" smtClean="0"/>
              <a:t>Steine </a:t>
            </a:r>
            <a:r>
              <a:rPr lang="de-DE" dirty="0"/>
              <a:t>ziehen ein Feld in diagonaler Richtung</a:t>
            </a:r>
            <a:r>
              <a:rPr lang="de-DE" dirty="0" smtClean="0"/>
              <a:t>, </a:t>
            </a:r>
            <a:r>
              <a:rPr lang="de-DE" dirty="0"/>
              <a:t>nur </a:t>
            </a:r>
            <a:r>
              <a:rPr lang="de-DE" dirty="0" smtClean="0"/>
              <a:t>vorwärts</a:t>
            </a:r>
          </a:p>
          <a:p>
            <a:pPr lvl="1"/>
            <a:r>
              <a:rPr lang="de-DE" dirty="0" smtClean="0"/>
              <a:t>Gegnerische </a:t>
            </a:r>
            <a:r>
              <a:rPr lang="de-DE" dirty="0"/>
              <a:t>Steine müssen übersprungen werden, sofern das dahinter liegende Feld frei </a:t>
            </a:r>
            <a:r>
              <a:rPr lang="de-DE" dirty="0" smtClean="0"/>
              <a:t>ist</a:t>
            </a:r>
          </a:p>
          <a:p>
            <a:pPr lvl="1"/>
            <a:r>
              <a:rPr lang="de-DE" dirty="0"/>
              <a:t>Erreicht ein Spielstein die gegnerische Grundlinie, wird er zur </a:t>
            </a:r>
            <a:r>
              <a:rPr lang="de-DE" i="1" dirty="0"/>
              <a:t>Dame</a:t>
            </a:r>
            <a:r>
              <a:rPr lang="de-DE" dirty="0"/>
              <a:t> </a:t>
            </a:r>
            <a:r>
              <a:rPr lang="de-DE" dirty="0" smtClean="0"/>
              <a:t>befördert</a:t>
            </a:r>
          </a:p>
          <a:p>
            <a:r>
              <a:rPr lang="de-DE" dirty="0" smtClean="0"/>
              <a:t>Ziel: alle gegnerische Steine schlagen</a:t>
            </a:r>
            <a:endParaRPr lang="en-US" dirty="0"/>
          </a:p>
        </p:txBody>
      </p:sp>
      <p:pic>
        <p:nvPicPr>
          <p:cNvPr id="5122" name="Picture 2" descr="C:\Users\Administrator\Documents\svnCT\Games\d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3199" y="1291403"/>
            <a:ext cx="3343658" cy="33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08160" y="1506600"/>
              <a:ext cx="7573320" cy="4823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840" y="1496520"/>
                <a:ext cx="7589520" cy="48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Computer und eine Überraschung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Erste Versuche: 1952</a:t>
            </a:r>
          </a:p>
          <a:p>
            <a:pPr lvl="1"/>
            <a:r>
              <a:rPr lang="de-DE" dirty="0" smtClean="0"/>
              <a:t>Adaptiver Gegner</a:t>
            </a:r>
          </a:p>
          <a:p>
            <a:pPr lvl="1"/>
            <a:r>
              <a:rPr lang="de-DE" dirty="0" smtClean="0"/>
              <a:t>Chancenlos gegen gute Spieler</a:t>
            </a:r>
          </a:p>
          <a:p>
            <a:r>
              <a:rPr lang="de-DE" dirty="0" smtClean="0"/>
              <a:t>Das stärkste Programm: </a:t>
            </a:r>
            <a:r>
              <a:rPr lang="de-DE" i="1" dirty="0" err="1" smtClean="0">
                <a:solidFill>
                  <a:srgbClr val="FF0000"/>
                </a:solidFill>
              </a:rPr>
              <a:t>Chinook</a:t>
            </a:r>
            <a:r>
              <a:rPr lang="de-DE" dirty="0" smtClean="0"/>
              <a:t> (1992)</a:t>
            </a:r>
          </a:p>
          <a:p>
            <a:r>
              <a:rPr lang="de-DE" dirty="0" smtClean="0"/>
              <a:t>Marion </a:t>
            </a:r>
            <a:r>
              <a:rPr lang="de-DE" dirty="0" err="1" smtClean="0"/>
              <a:t>Tinsley</a:t>
            </a:r>
            <a:endParaRPr lang="de-DE" dirty="0" smtClean="0"/>
          </a:p>
          <a:p>
            <a:pPr lvl="1"/>
            <a:r>
              <a:rPr lang="de-DE" dirty="0" smtClean="0"/>
              <a:t>In seiner gesamten Karriere: 7 (!) Niederlagen</a:t>
            </a:r>
          </a:p>
          <a:p>
            <a:pPr lvl="1"/>
            <a:r>
              <a:rPr lang="de-DE" dirty="0" smtClean="0"/>
              <a:t>Schlug </a:t>
            </a:r>
            <a:r>
              <a:rPr lang="de-DE" dirty="0" err="1" smtClean="0"/>
              <a:t>Chinook</a:t>
            </a:r>
            <a:r>
              <a:rPr lang="de-DE" dirty="0" smtClean="0"/>
              <a:t> 1992</a:t>
            </a:r>
          </a:p>
          <a:p>
            <a:pPr lvl="1"/>
            <a:r>
              <a:rPr lang="de-DE" dirty="0" smtClean="0"/>
              <a:t>Musste ein Spiel abbrechen (</a:t>
            </a:r>
            <a:r>
              <a:rPr lang="de-DE" dirty="0"/>
              <a:t>1994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Chinook</a:t>
            </a:r>
            <a:r>
              <a:rPr lang="de-DE" dirty="0" smtClean="0"/>
              <a:t> (2007): ein </a:t>
            </a:r>
            <a:r>
              <a:rPr lang="de-DE" i="1" dirty="0" smtClean="0">
                <a:solidFill>
                  <a:srgbClr val="FF0000"/>
                </a:solidFill>
              </a:rPr>
              <a:t>perfektes</a:t>
            </a:r>
            <a:r>
              <a:rPr lang="de-DE" dirty="0" smtClean="0"/>
              <a:t> Spiel führt zu Unentschieden!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69600" y="1998000"/>
              <a:ext cx="2537640" cy="3006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9520" y="1985400"/>
                <a:ext cx="2557800" cy="30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3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34" y="1600200"/>
            <a:ext cx="4130565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4 Gewinnt</a:t>
            </a:r>
          </a:p>
          <a:p>
            <a:pPr lvl="1"/>
            <a:r>
              <a:rPr lang="de-DE" dirty="0" err="1" smtClean="0"/>
              <a:t>Weiss</a:t>
            </a:r>
            <a:r>
              <a:rPr lang="de-DE" dirty="0" smtClean="0"/>
              <a:t> und Schwarz werfen abwechseln einen Stein</a:t>
            </a:r>
          </a:p>
          <a:p>
            <a:pPr lvl="1"/>
            <a:r>
              <a:rPr lang="de-DE" dirty="0" smtClean="0"/>
              <a:t>Wer zuerst 4 in einer Reihe setzt, gewinnt.</a:t>
            </a:r>
          </a:p>
          <a:p>
            <a:pPr lvl="1"/>
            <a:endParaRPr lang="de-DE" dirty="0"/>
          </a:p>
          <a:p>
            <a:r>
              <a:rPr lang="de-DE" dirty="0" smtClean="0"/>
              <a:t>1990: es gibt eine Gewinnstrategie für </a:t>
            </a:r>
            <a:r>
              <a:rPr lang="de-DE" dirty="0" err="1" smtClean="0"/>
              <a:t>Weiss</a:t>
            </a:r>
            <a:endParaRPr lang="en-US" dirty="0"/>
          </a:p>
        </p:txBody>
      </p:sp>
      <p:pic>
        <p:nvPicPr>
          <p:cNvPr id="6146" name="Picture 2" descr="C:\Users\Administrator\Documents\svnCT\Games\4gemin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" y="1859072"/>
            <a:ext cx="4556234" cy="38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54960" y="1569240"/>
              <a:ext cx="1771920" cy="2919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000" y="1562040"/>
                <a:ext cx="1788480" cy="29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8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Microsoft Office PowerPoint</Application>
  <PresentationFormat>On-screen Show (4:3)</PresentationFormat>
  <Paragraphs>264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Larissa-Design</vt:lpstr>
      <vt:lpstr>Computational Thinking   Wie spielen Computer? [Sind sie unbesiegbar?]</vt:lpstr>
      <vt:lpstr>Schach</vt:lpstr>
      <vt:lpstr>Mögliche Spielausgänge</vt:lpstr>
      <vt:lpstr>Ein bisschen Geschichte</vt:lpstr>
      <vt:lpstr>Schachcomputer</vt:lpstr>
      <vt:lpstr>Fragen</vt:lpstr>
      <vt:lpstr>Andere Spiele</vt:lpstr>
      <vt:lpstr>Computer und eine Überraschung</vt:lpstr>
      <vt:lpstr>Noch eins</vt:lpstr>
      <vt:lpstr>Der erste spielende Algorithmus</vt:lpstr>
      <vt:lpstr>Ein einfaches Spiel</vt:lpstr>
      <vt:lpstr>Beobachtungen</vt:lpstr>
      <vt:lpstr>Also…</vt:lpstr>
      <vt:lpstr>Was ist wenn n = 2071962978274?</vt:lpstr>
      <vt:lpstr>Der zweite spielende Algorithmus</vt:lpstr>
      <vt:lpstr>Game of Nim</vt:lpstr>
      <vt:lpstr>Die Idee von vorher…</vt:lpstr>
      <vt:lpstr>Beispiel: 2 Haufen</vt:lpstr>
      <vt:lpstr>Auf mehrere Haufen verallgemeinern?</vt:lpstr>
      <vt:lpstr>Das Nim Spiel gewinnen</vt:lpstr>
      <vt:lpstr>Warum gerade Zweierpotenzen? (I)</vt:lpstr>
      <vt:lpstr>Warum gerade Zweierpotenzen? (II)</vt:lpstr>
      <vt:lpstr>Die Strategie</vt:lpstr>
      <vt:lpstr>Also…</vt:lpstr>
      <vt:lpstr>Schach und co.</vt:lpstr>
      <vt:lpstr>Tic-Tac-Toe</vt:lpstr>
      <vt:lpstr>Spielbäume</vt:lpstr>
      <vt:lpstr>Auswertung</vt:lpstr>
      <vt:lpstr>MinMax Algorithmus</vt:lpstr>
      <vt:lpstr>Beispiel</vt:lpstr>
      <vt:lpstr>Komplexität</vt:lpstr>
      <vt:lpstr>Besser?</vt:lpstr>
      <vt:lpstr>Alpha-Beta: Idee</vt:lpstr>
      <vt:lpstr>Alpha-Beta: Idee (II)</vt:lpstr>
      <vt:lpstr>Alpha-Beta: Genauer</vt:lpstr>
      <vt:lpstr>Wann ist Alpha-Beta gut?</vt:lpstr>
      <vt:lpstr>Noch Besser?</vt:lpstr>
      <vt:lpstr>Bild</vt:lpstr>
      <vt:lpstr>Beispiele für Schätzer</vt:lpstr>
      <vt:lpstr>Schematisch für Schach</vt:lpstr>
      <vt:lpstr>Vorhersagen sind …</vt:lpstr>
      <vt:lpstr>Zusammenfassung</vt:lpstr>
      <vt:lpstr>Nur noch eine Vorlesung…  Letzte Chance um Fragen zu stellen!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Suchen und Sortieren</dc:title>
  <dc:creator>Administrator</dc:creator>
  <cp:lastModifiedBy>Administrator</cp:lastModifiedBy>
  <cp:revision>463</cp:revision>
  <dcterms:created xsi:type="dcterms:W3CDTF">2011-08-24T07:27:22Z</dcterms:created>
  <dcterms:modified xsi:type="dcterms:W3CDTF">2012-01-30T16:52:36Z</dcterms:modified>
</cp:coreProperties>
</file>