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8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9.xml" ContentType="application/vnd.openxmlformats-officedocument.presentationml.notesSlide+xml"/>
  <Override PartName="/ppt/ink/ink24.xml" ContentType="application/inkml+xml"/>
  <Override PartName="/ppt/notesSlides/notesSlide10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11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60" r:id="rId4"/>
    <p:sldId id="258" r:id="rId5"/>
    <p:sldId id="263" r:id="rId6"/>
    <p:sldId id="267" r:id="rId7"/>
    <p:sldId id="259" r:id="rId8"/>
    <p:sldId id="261" r:id="rId9"/>
    <p:sldId id="262" r:id="rId10"/>
    <p:sldId id="273" r:id="rId11"/>
    <p:sldId id="264" r:id="rId12"/>
    <p:sldId id="266" r:id="rId13"/>
    <p:sldId id="268" r:id="rId14"/>
    <p:sldId id="269" r:id="rId15"/>
    <p:sldId id="270" r:id="rId16"/>
    <p:sldId id="265" r:id="rId17"/>
    <p:sldId id="280" r:id="rId18"/>
    <p:sldId id="271" r:id="rId19"/>
    <p:sldId id="272" r:id="rId20"/>
    <p:sldId id="274" r:id="rId21"/>
    <p:sldId id="275" r:id="rId22"/>
    <p:sldId id="276" r:id="rId23"/>
    <p:sldId id="277" r:id="rId24"/>
    <p:sldId id="286" r:id="rId25"/>
    <p:sldId id="278" r:id="rId26"/>
    <p:sldId id="279" r:id="rId27"/>
    <p:sldId id="281" r:id="rId28"/>
    <p:sldId id="282" r:id="rId29"/>
    <p:sldId id="283" r:id="rId30"/>
    <p:sldId id="285" r:id="rId31"/>
    <p:sldId id="284" r:id="rId32"/>
    <p:sldId id="288" r:id="rId33"/>
    <p:sldId id="287" r:id="rId34"/>
    <p:sldId id="289" r:id="rId35"/>
    <p:sldId id="290" r:id="rId36"/>
    <p:sldId id="291" r:id="rId37"/>
    <p:sldId id="295" r:id="rId38"/>
    <p:sldId id="296" r:id="rId39"/>
    <p:sldId id="297" r:id="rId40"/>
    <p:sldId id="298" r:id="rId41"/>
    <p:sldId id="299" r:id="rId42"/>
    <p:sldId id="300" r:id="rId43"/>
    <p:sldId id="302" r:id="rId44"/>
    <p:sldId id="301" r:id="rId45"/>
    <p:sldId id="292" r:id="rId46"/>
    <p:sldId id="293" r:id="rId47"/>
    <p:sldId id="294" r:id="rId48"/>
    <p:sldId id="303" r:id="rId4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482" autoAdjust="0"/>
  </p:normalViewPr>
  <p:slideViewPr>
    <p:cSldViewPr snapToGrid="0" snapToObjects="1">
      <p:cViewPr>
        <p:scale>
          <a:sx n="60" d="100"/>
          <a:sy n="60" d="100"/>
        </p:scale>
        <p:origin x="-1116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4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1-11-21T15:04:53.0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3026 17066</inkml:trace>
  <inkml:trace contextRef="#ctx0" brushRef="#br0" timeOffset="680.0389">3026 17066</inkml:trace>
  <inkml:trace contextRef="#ctx0" brushRef="#br0" timeOffset="1696.097">3324 17438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5:43:28.8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11807 4565 2580,'1'-50'1806,"7"23"-645,12 2-387,7 2-258,8-3 0,8 3-258,9-4 129,7 5 0,10-3 129,7 4 129,13 5 258,5 0 0,16 7 0,3-1 0,16 10-129,5-2-258,9 14-129,0 3-129,4 4-129,1 8 0,-4 9-129,-4-2 0,-1 9 0,-9 5 0,-5 3-129,-6 5 129,-5 5-129,-6-1-129,-2 4 129,-3 6 129,-5 1-129,-4-2 129,-3-3 0,-7 0 0,-8-3 0,-12 2 129,-8-2-129,-18-2 129,-11 0-129,-17 0 258,-10 2-258,-17 3 0,-14 0 0,-17 0-258,-11-1 258,-12-2-129,-13-5 129,-6 0 0,-8-3 129,-9-8 129,-4-2-129,-7-5 129,-3-1-129,-9-9 258,-4 2-258,-8-8 387,-5 0-387,-11-2 129,-2-3-129,-6-5 0,-5-1 0,-5-6-129,0 0 129,2-6-129,0-1 0,3-10 0,5-5 258,1-5-387,3-5 258,1-3-129,4-2 129,3-4-129,-1-3 129,5-2-129,3-2 0,3-2 387,10-3-258,11-11 129,10-5-129,14-8 129,19-8 0,17-9-129,18-9 0,19-8 0,21-5 0,17-2 0,22-2 0,18 1-129,18 4 0,17 3 129,24 10 0,15 10 0,19 11 0,15 15-258,10 6-516,19 17-3741,6 12-387,4 5-516,-1 9-129</inkml:trace>
  <inkml:trace contextRef="#ctx0" brushRef="#br0" timeOffset="8865.5071">14658 6693 903,'-6'15'5031,"-7"2"258,13-17-258,-8 5-2193,8-5-1290,7-8-516,13-11-129,4-20-258,12-4-129,5-12 0,10-1 0,1-5-387,-2 6 129,-7 8-258,-8 17 0,-11 20 129,-14 20-129,-10 23 129,-11 17-129,-8 12 129,1 8-129,-2 4 129,5-1 0,5-10-258,6-14 129,4-6-387,7-20-645,13-7-3870,-2-14-387,4-3-387,0-17-258</inkml:trace>
  <inkml:trace contextRef="#ctx0" brushRef="#br0" timeOffset="9300.532">15341 6347 5547,'25'-34'5418,"-12"16"-387,-3 1-387,13 3-3612,-12-1-258,4 2-258,-15 13-387,10-11 0,-10 11 0,-14 7-129,-10 8 129,-7 6-129,-6 4 0,-2 8 0,1 5 129,6-1-258,8 3 258,12-3 0,12 2-129,10-2 0,16-1 0,7-2 0,8-1 0,0 1 129,0-3-129,-4 1 129,-10 0-129,-10-5 129,-14-1 129,-4 0 129,-18-9-129,-8-2 0,-9-9 0,-3-2 0,-4-4 0,3 0-129,8-8-258,1-9-516,15 9-3999,-2-5-645,10 1-387,5 0-645</inkml:trace>
  <inkml:trace contextRef="#ctx0" brushRef="#br0" timeOffset="9764.5585">16296 6266 3612,'0'-101'5418,"14"60"-387,7 5-129,6 18-3999,3 3 0,3 18-258,-6 14 129,-2 19-258,-16 12 0,-9 18-258,-7 10 129,-11 7-129,-9-3 258,2 1-387,2-8 129,9-9 0,10-12-258,7-12 129,12-15-129,12-12 129,7-8-258,-2-5-129,6-6-516,-12-19-2193,2 9-1935,-13-7-516,-8 3-129,-10-2 1</inkml:trace>
  <inkml:trace contextRef="#ctx0" brushRef="#br0" timeOffset="9924.5677">16313 6602 7998,'62'-25'5418,"-24"7"-129,3 8-774,-6 0-4257,-3 3-3999,2 4-903,-10 3-903,-4 11-129</inkml:trace>
  <inkml:trace contextRef="#ctx0" brushRef="#br0" timeOffset="10344.5917">16672 6710 7224,'45'-25'5289,"-15"5"-129,-2-9-387,6 4-3741,-9-9-387,-1 2-129,-9-1-387,-9 4 0,-6 5-129,-9 10 0,-7 10 0,-7 5 0,-3 20-129,1 10 129,3 9-129,6 4 129,8 2 0,8 0 129,7-5-129,10-10 0,11-14 129,6-8 0,3-9 0,2-11 0,-1-11 0,-1-2 0,-6-8 129,-4 5-129,-5-1 0,-5 8 0,-9 8 0,-8 12-129,0 7 129,0 12 0,-4 10-129,-2 1 0,4 4-258,2-3-387,4 6-2193,1-20-2322,5-6-129,-1-11-387,4-4-258</inkml:trace>
  <inkml:trace contextRef="#ctx0" brushRef="#br0" timeOffset="10473.5991">17127 6142 5547,'-10'-35'4386,"10"35"-4128,-4 26-129,3 3-4128,2 12-1161</inkml:trace>
  <inkml:trace contextRef="#ctx0" brushRef="#br0" timeOffset="10712.6128">17281 6535 5934,'-9'11'5805,"1"1"-645,-5 0-129,5 8-3354,-2 1-903,10 4-129,7-4-258,8 3-129,8-11-129,6-2 0,5-6-129,-1-5-258,2 0-258,-13-15-1935,3 1-2580,-9-10-258,-5-2-258,-5-13-258</inkml:trace>
  <inkml:trace contextRef="#ctx0" brushRef="#br0" timeOffset="11456.6553">17545 6019 6837,'0'0'5547,"3"47"-129,-10 7-129,-1 17-3741,-5 4-645,3 7-258,0-8-129,2-8-129,6-10-258,1-15 0,7-16-129,4-14 0,7-11 0,1-15 0,1-10 0,2-3-129,-1 2 258,0 2-129,-1 7 0,-3 12-129,0 5 129,-2 9 0,1 8 0,2 3 0,4-3 0,4-5 129,4-10-129,4-3 0,0-15 0,0-10 0,-1-5 0,-4-7 129,-8 3-258,-9-4 129,-7 6-129,-8 7 129,-11 13 0,-6 11 0,-7 8-129,3 21 129,2 9 129,4 10-258,5 7 258,10-2-129,4-5 0,15-5 129,5-12-129,5-13 0,5-13 0,1-8 0,4-14 0,-1-7 0,0-10 0,-3-6 0,-2-4 129,-3 3-129,-6 7 0,-5 8 0,-5 10 0,-10 18 0,1 7 0,-2 21 0,-5 12 0,1 3 129,3 3-129,2-2 0,3-10 129,8-8-129,4-12 129,5-13 0,4-10-129,0-11 129,1-5-129,0 0 129,-1 4 0,-1 8 129,0 10 0,-2 7-129,2 17-387,-1-5-1419,12 5-3225,-3-13-645,10-10-903,10-23-258</inkml:trace>
  <inkml:trace contextRef="#ctx0" brushRef="#br0" timeOffset="34939.9985">18006 8200 2967,'24'-134'4644,"-18"74"0,-4 6-1548,0 23-645,-12 9-774,-6 25-516,-16 19-387,-2 28 0,-6 13-387,0 19 0,2 10-258,5 3 129,8-1 129,14-11-258,9-9 0,11-19 0,12-18 0,7-17-129,3-20 129,2-16-258,-1-13 0,-4-11 129,-8-6-129,-9-4 0,-9 3 0,-8 3 129,-13 13 0,-7 12 0,-6 7 0,2 9 0,4 7-258,8 7-387,15 11-2967,3-1-1161,16-1-258,6-1-387</inkml:trace>
  <inkml:trace contextRef="#ctx0" brushRef="#br0" timeOffset="35256.0166">18209 8228 3870,'-3'-2'5031,"-14"33"-387,-4 8-129,6 19-2580,-1-5-774,16 4-258,0-13-387,18-10-129,10-21-129,15-13-129,6-20 0,5-16-129,-5-20 0,-4-6 129,-10-8-129,-10 4 129,-19 0 129,-12 9-129,-20 8 0,-13 16-129,-6 15 129,-4 11-258,0 12 0,4 12-258,18 22-3741,2 0-645,15 4-258,10 3-516</inkml:trace>
  <inkml:trace contextRef="#ctx0" brushRef="#br0" timeOffset="35661.0397">19050 8106 5289,'0'-62'5031,"0"62"-258,-18-1-258,12 24-3483,-10 17-516,7 13 0,-4 6-258,3 6 0,0 1-129,4-8-129,2-1-645,-2-22-1419,5-3-2322,0-9-387,1-23-387,0 0 129</inkml:trace>
  <inkml:trace contextRef="#ctx0" brushRef="#br0" timeOffset="36044.0616">18963 8142 2193,'2'-144'5289,"8"77"-387,7 14 129,4-1-2193,11 26-645,-5 3-1161,8 20-258,-5 5 0,-1 22-645,-12 11 258,-8 14-258,-9 9 0,-10 2-129,-10 0 129,-5-1-129,0-5-129,2-5 129,6-10-129,10-10 129,7-8-129,16-4 129,9-6 0,8 1 129,6 0-129,2 2 0,-2 0 0,-6 7 0,-8 1 0,-8 4 129,-13 2-129,-9 3-129,-13 0 387,-10-2-129,-4 0 0,-4-3 0,1-5-258,3-7-258,16-2-645,0-16-3741,16-13-129,7-8-645,11-8-129</inkml:trace>
  <inkml:trace contextRef="#ctx0" brushRef="#br0" timeOffset="36217.0715">19460 8159 6837,'18'24'5289,"-18"9"-258,-7 4-258,3 10-3354,-10-7-645,7 2-516,1-7-645,3-16-1419,6-1-2838,8-11-387,5-7-129,-1-5-516</inkml:trace>
  <inkml:trace contextRef="#ctx0" brushRef="#br0" timeOffset="36354.0794">19516 7920 6837,'-10'-62'4644,"10"48"-129,0 14-1548,0 0-6579,19 0-645,-1 9-774,4 8 129</inkml:trace>
  <inkml:trace contextRef="#ctx0" brushRef="#br0" timeOffset="36733.101">19777 7643 2451,'2'-25'5031,"-2"31"-258,-4 32 0,-6 35-2451,-8 6-903,8 23-129,-5 2-516,5 7-258,-1-6 0,5-9-129,0-11-258,3-19 129,3-16-258,0-16 129,0-15-129,0-19 129,0 0-258,3-22 129,-3-8-387,-4-10 258,-1-6 0,0-7 129,-2 2 0,6 1 0,1 4 258,0 6 129,9 7-129,6 11 0,6 2 0,4 12 0,4 8-387,2-3-645,12 9-2709,-6-6-1161,2 0-645,-3-4-129,1-2 0</inkml:trace>
  <inkml:trace contextRef="#ctx0" brushRef="#br0" timeOffset="36988.1156">20092 8002 3354,'-3'-48'5160,"-12"32"-129,-2 11-387,-8 3-2064,12 20-903,-7 5-774,13 16 0,1 1-387,8 7-129,9 1-129,9 3 0,5-5-258,1-3 258,-1 0-129,-3-7 0,-8 1 0,-8-3 0,-12-5 0,-12-2 0,-13-8 0,-10-6 0,-2-9-129,-2-4-129,5 0-903,-2-12-3870,18 0-129,7-7-774,14-3-258</inkml:trace>
  <inkml:trace contextRef="#ctx0" brushRef="#br0" timeOffset="110739.334">3628 16634 1419,'8'-45'4644,"-5"29"129,-3-2-1032,0 18-1548,0 0-903,-7 1-516,-4 15-258,0 11-258,-1 5-129,-3 19 0,-1 7 0,0 10 0,-1 8-258,1 5 258,2-1-129,2-2 0,1-3-129,3-3 258,2-23-258,2-6-129,4-10-258,-1-15-1161,1-18-1290,7 2-1548,0-21-258,-2-22 129</inkml:trace>
  <inkml:trace contextRef="#ctx0" brushRef="#br0" timeOffset="110940.3455">3592 16595 258,'43'-106'3225,"-25"65"-258,5 14 0,-8 10-516,6 20-129,-10 9-516,7 34-387,-9 0-645,1 29-129,-2 9-387,1 16 0,-2-6-387,0-10-1290,7 1-2838,-2-12-258,0-13-387</inkml:trace>
  <inkml:trace contextRef="#ctx0" brushRef="#br0" timeOffset="111181.3592">3623 17052 3225,'-49'-16'5289,"37"4"-387,5-4-129,7 16-2838,14-26-645,17 12-258,4 4-774,3-1-4257,8 2-903,-1 5-387,-5-3-645</inkml:trace>
  <inkml:trace contextRef="#ctx0" brushRef="#br0" timeOffset="111951.4033">9550 16527 4128,'-40'-25'5289,"10"25"-258,-5 6-129,2 26-3741,-3 1 0,11 23-645,1 2 129,16 9-516,8-3 258,12-3 0,17-9-258,13-10 0,8-19 0,10-13 0,4-10 0,2-10-387,5-4-4386,-16-7-387,-15 1-387,-13 1-387</inkml:trace>
  <inkml:trace contextRef="#ctx0" brushRef="#br0" timeOffset="112728.4477">15636 16636 4902,'0'0'5160,"0"0"129,11 5-774,11-7-3225,21 1-387,4-8-516,14 0-129,0-2-129,-1-5-516,1 11-2838,-17-4-1419,-12 3-645,-16 5 0</inkml:trace>
  <inkml:trace contextRef="#ctx0" brushRef="#br0" timeOffset="113013.464">15851 16680 258,'-13'0'5289,"9"17"0,4 6-129,5 18-2322,-5-11-903,9 26-387,-6-5-645,4 9-129,-4-5-516,-1 1 258,0-10-645,-2-16-2193,-3 2-2709,-4-11-258,7-21-645,-8 8 0</inkml:trace>
  <inkml:trace contextRef="#ctx0" brushRef="#br0" timeOffset="113963.5184">21709 16973 1935,'0'-7'5289,"7"-8"-258,7-1-258,-4-2-3612,19 10-129,-6-1-387,4 9-129,-1 6-258,-6 8 0,-5 9-129,-5 4-129,-8 0 0,-6 6 0,-9-6 0,-7-3 0,-5-1 0,-6-3 0,-4-7 0,-4-10 129,-1-3-129,0-21 0,4-8 129,1-16-129,4-13 0,5-7 129,8-2 0,8 3 258,8 1-258,7 12 258,13 7-129,16 12 258,13 9-258,16 7 129,14 1-516,4-8-3612,11 8-1161,-1-5-1032,-8-11-258</inkml:trace>
  <inkml:trace contextRef="#ctx0" brushRef="#br0" timeOffset="121039.9231">11117 13515 903,'18'-78'4773,"-9"45"258,-5 1-516,0 8-1806,-4 24-1032,4 9-645,-3 27-258,-6 13-129,-3 25 0,-5 7-387,-1 15 129,-5 2-129,2 1-129,-3-12 0,1-9-129,1-16 0,2-17-129,6-22 129,10-23-129,-9-5 0,9-29 129,5-21-129,9-20 129,2-15-129,5-14 258,-2-3-258,5-6 129,0 7 129,1 11-129,-4 15 258,3 25 0,-8 23 129,0 32 258,-6 25-258,-2 35 129,-5 22-258,0 15 129,4 5-129,1 7-258,0-6-129,4-15-387,5-6-516,-4-29-2838,5-12-1032,-5-15-387,-2-10-387</inkml:trace>
  <inkml:trace contextRef="#ctx0" brushRef="#br0" timeOffset="121220.9335">11121 13818 7482,'-23'-37'5031,"23"24"129,3-3-387,18 4-3741,1-7-258,10 0-387,5 4-1161,-3 0-3612,6 1-387,-3 6-516,-2 4-258</inkml:trace>
  <inkml:trace contextRef="#ctx0" brushRef="#br0" timeOffset="121380.9426">11617 13664 7611,'8'5'4644,"2"-4"-3612,-10-1-1032,0 0-4128,0 0-903</inkml:trace>
  <inkml:trace contextRef="#ctx0" brushRef="#br0" timeOffset="121515.9503">11645 13895 8901,'-8'36'5289,"8"-36"-129,0 10-645,0-10-5676,10-8-2838,-1 2-903,0-5-387,0 3-645</inkml:trace>
  <inkml:trace contextRef="#ctx0" brushRef="#br0" timeOffset="122056.9813">12199 13184 8643,'0'-46'5289,"0"46"-516,0 0-387,-10 27-3354,10 4-516,0 9-774,0-5-903,7 9-3225,-2-6-387,2-4-387,1-10-258</inkml:trace>
  <inkml:trace contextRef="#ctx0" brushRef="#br0" timeOffset="122212.9902">12333 13096 9417,'1'-20'5160,"-9"25"-129,-1 19-645,5 21-3354,3 8-2451,1 1-2967,9 8-516,5 1-258,6-3-516</inkml:trace>
  <inkml:trace contextRef="#ctx0" brushRef="#br0" timeOffset="122507.007">12563 13612 5934,'-21'57'5160,"14"-16"-387,3 4-258,4-11-2838,13 7-774,8-22-258,12-10 0,3-13 129,9-18-258,-4-17 129,-1-4-129,-8-10 0,-7-3-129,-14 0 129,-10 5-387,-13 8 129,-16 14-258,-14 14 0,-5 13 0,-1 12-516,-1 10-2838,15 17-1806,10 5-258,17 4-258,11-5-516</inkml:trace>
  <inkml:trace contextRef="#ctx0" brushRef="#br0" timeOffset="122955.0327">12971 13529 2451,'-26'-33'5031,"11"33"-258,1 12 0,1 8-2580,13 26-387,2-6-516,16 9-516,7-11-258,10-2 0,6-23 129,4-13-129,0-11 0,-3-13 129,-10-15-129,-7 1-129,-14-9 129,-10 5-258,-9 1 129,-14 8-258,-10 0-129,-4 5 0,1 7-387,-2 3-645,13 15-3354,-1 0-645,11 4-516,14-1-258</inkml:trace>
  <inkml:trace contextRef="#ctx0" brushRef="#br0" timeOffset="123184.0458">13337 13007 7998,'8'-42'5418,"-8"42"-258,-1 6-387,-9 11-2580,7 18-1548,0-3-516,4 4-258,12-1-774,-1-20-1032,14 2-2580,1-13-516,0-4-258,1-12-129</inkml:trace>
  <inkml:trace contextRef="#ctx0" brushRef="#br0" timeOffset="123304.0526">13545 12876 8385,'-17'-31'5418,"7"36"-387,-1 21-516,7 8-5160,-2 9-3225,5 8-903,1 3-774,4 4-258</inkml:trace>
  <inkml:trace contextRef="#ctx0" brushRef="#br0" timeOffset="124603.1269">11152 14913 3870,'10'-9'5031,"-16"4"-129,-12 14-516,-8 16-2451,0 24-903,-4 2-258,9 17 0,3-1-258,15 7 129,6-13-129,21-3 0,8-19-129,15-7 0,1-24-129,3-8 0,-4-4-258,-6-15-516,-1 6-3612,-21-9-645,-6 3-516,-11 1-516</inkml:trace>
  <inkml:trace contextRef="#ctx0" brushRef="#br0" timeOffset="124769.1364">11548 15082 7998,'18'-20'4902,"-13"2"-3225,0 6-1677,2 7-4128,-7 5-1032,12 0 129</inkml:trace>
  <inkml:trace contextRef="#ctx0" brushRef="#br0" timeOffset="124898.1438">11610 15405 8643,'-7'32'5418,"7"-32"-774,0 0-3354,-14-3-5289,14 3-645,0 0-774</inkml:trace>
  <inkml:trace contextRef="#ctx0" brushRef="#br0" timeOffset="125765.1934">12231 14694 5289,'12'24'5418,"-7"8"-645,0 4-387,1 4-6063,3 6-1935,-7-7-774,4-5-516,-3-14-129</inkml:trace>
  <inkml:trace contextRef="#ctx0" brushRef="#br0" timeOffset="125917.2021">12402 14653 4386,'7'-23'5418,"-7"23"-129,-5 15-645,-1 29-1677,-1-2-2193,5 10-4644,3 4-645,9 1-516,6-1-387</inkml:trace>
  <inkml:trace contextRef="#ctx0" brushRef="#br0" timeOffset="126243.2207">12666 14937 6708,'-13'83'4773,"7"-21"-129,4-4-774,4 11-2838,2-19-516,13-5 258,1-26-258,10-15 0,-1-18 129,4-11 258,-6-23 0,0-2-258,-9-8 129,-6 1-258,-10-5-129,-8 11 0,-15 5-258,-5 5-129,-6 14-129,2 11-129,2 16-645,0 1-3741,15 21-645,11 6-129,11 7-645</inkml:trace>
  <inkml:trace contextRef="#ctx0" brushRef="#br0" timeOffset="126432.2315">13096 14862 8514,'32'-9'6063,"-18"22"-645,-4 13-129,-1 22-3096,-5 2-1548,7 7-774,6 8-4386,-7-9-516,2-2-645,-4-13-387</inkml:trace>
  <inkml:trace contextRef="#ctx0" brushRef="#br0" timeOffset="126749.2497">13408 14419 8127,'-5'-40'5418,"5"40"-129,-8 22-387,5 11-3225,1 9-1419,1 3-774,11 4-4128,-2-5-258,5-10-258,1-13-516</inkml:trace>
  <inkml:trace contextRef="#ctx0" brushRef="#br0" timeOffset="126878.2571">13576 14466 8901,'0'17'5418,"-2"25"-1032,2 8-4386,-3 1-4128,6 13-645,4 4-903</inkml:trace>
  <inkml:trace contextRef="#ctx0" brushRef="#br0" timeOffset="127998.3211">11072 16175 3870,'-22'-42'5418,"18"25"-258,7 0-258,22 9-2967,-2-14-387,22 9-645,1-9-258,11 7-129,1-6-387,1 1-516,1 8-4128,-11 0-387,-13 8-387,-12-1-516</inkml:trace>
  <inkml:trace contextRef="#ctx0" brushRef="#br0" timeOffset="128191.3322">11356 16083 5547,'-18'78'5547,"10"-23"-129,-1 7-645,9 16-2838,-5-11-903,5 1-516,5-3-516,0-13-1032,4-11-3612,1-6-516,0-8-387,-1-19-129</inkml:trace>
  <inkml:trace contextRef="#ctx0" brushRef="#br0" timeOffset="128344.3409">11595 16339 7482,'12'-35'5031,"0"23"-4773,0 8-258,-12 4-4386,11-5-903</inkml:trace>
  <inkml:trace contextRef="#ctx0" brushRef="#br0" timeOffset="128480.3487">11705 16589 8385,'0'0'3741,"0"0"-3612,2-6-387,5-15-4515,5 7-774</inkml:trace>
  <inkml:trace contextRef="#ctx0" brushRef="#br0" timeOffset="128917.3737">12424 15879 4386,'0'0'5547,"-8"29"-387,8 7-516,-6 1-2967,7 16-903,9-1-3741,-3-7-1677,0-10-387,2-8-258</inkml:trace>
  <inkml:trace contextRef="#ctx0" brushRef="#br0" timeOffset="129056.3816">12561 15963 5676,'11'-52'5547,"-11"52"-516,0 0-258,0 23-3096,0 13-5418,0 2-903,0 5-645,3 6-387</inkml:trace>
  <inkml:trace contextRef="#ctx0" brushRef="#br0" timeOffset="130455.4617">12772 16404 3999,'-13'7'5031,"13"-31"0,3-2-387,14-1-3096,-2-23-516,9 0-387,0-5-129,2 14-129,-7-2 129,-1 23-129,-10 15 0,-1 13-129,-6 20 129,-1 22-129,-1 5-129,1 4 0,4-2-258,6-9 0,8-17 0,5-18-387,7-12 258,3-15-258,2-14 258,-1-11-129,-1-5 129,-2-2 0,-6 2 258,-4 11-129,-7 6 129,-7 11 0,-7 16 129,0 0 0,0 12 0,0 9 129,0 1-129,3 2 129,4-10-129,13-8 258,-2-7-129,9-10 0,0-11 129,2-4-129,-3-9 0,-1-1 0,-11-5 0,-6 7 0,-8 2-129,-11 8 0,-13 7 0,-11 6-258,-2 13-258,-5 0-1161,11 19-3483,-2-1-129,14 5-516,11-4-258</inkml:trace>
  <inkml:trace contextRef="#ctx0" brushRef="#br0" timeOffset="130652.4729">13609 15650 6321,'20'-51'5547,"-20"51"-516,0 0-645,0 0-3096,5 10-1806,-2 15-3999,0 0-258,4 3-516,4-7-387</inkml:trace>
  <inkml:trace contextRef="#ctx0" brushRef="#br0" timeOffset="130783.4804">13836 15521 8514,'0'0'5031,"-10"0"-129,10 24-4902,-5 10-3999,-3 3-1161,2 13-645</inkml:trace>
  <inkml:trace contextRef="#ctx0" brushRef="#br0" timeOffset="131715.5337">11299 17566 3483,'-10'-1'4902,"28"-11"129,1 6-387,11 3-2967,-5-4-516,9 9-129,-7 22-516,-1 12-129,-11 7-129,-6 6-387,-9 6 516,-4-3-258,-13-6 0,17-46-387,-60 87 258,19-67 258,0-6 0,-5-14 0,3-20-516,3-28 129,4-17 129,9-11 129,12-19-129,14 4-129,4-5 129,15 13-129,8 11 387,10 25-258,8 22-774,-2 5-3741,5 17-258,-4 8-774,-1 10-129</inkml:trace>
  <inkml:trace contextRef="#ctx0" brushRef="#br0" timeOffset="131877.543">11879 17379 4644,'0'0'258,"0"0"-129,0 0-258,10 0-3999</inkml:trace>
  <inkml:trace contextRef="#ctx0" brushRef="#br0" timeOffset="131996.5498">11969 17681 8643,'4'39'5289,"3"-39"-5289,-7 0-129,3-26-4386,4-5-903</inkml:trace>
  <inkml:trace contextRef="#ctx0" brushRef="#br0" timeOffset="132288.5665">12629 16893 7224,'-9'12'5160,"6"27"-645,-7 4-4515,6-4-4644,4 12-387,4-3-516</inkml:trace>
  <inkml:trace contextRef="#ctx0" brushRef="#br0" timeOffset="132433.5748">12783 16988 5289,'7'-13'5418,"1"30"-3225,-6 7-2193,-6 0-3870,4 18-1032</inkml:trace>
  <inkml:trace contextRef="#ctx0" brushRef="#br0" timeOffset="132690.5895">12879 17745 7353,'10'0'5160,"-5"-36"0,4-10-516,7-13-3612,-1-14-387,13-10-387,0 6 129,8 0-645,-2 6 645,-1 24-258,-6 16 0,-6 23 0,-10 20 0,-5 22 258,-6 17-258,-6 8 129,1 19-645,-10 0-3741,14-10-516,-2-12-903,3-13-129</inkml:trace>
  <inkml:trace contextRef="#ctx0" brushRef="#br0" timeOffset="132979.606">13308 17548 5547,'16'-46'5547,"-2"13"0,3-18-774,7 3-2709,0-18-903,12 3-645,-3-1-129,2 7-258,-8 9 0,-1 13-129,-8 19 0,-7 16 0,-8 24 0,-6 22 129,-5 11-258,-7 8 129,8 23-1548,-6-17-3354,8-2-129,-1-10-774,6-13 0</inkml:trace>
  <inkml:trace contextRef="#ctx0" brushRef="#br0" timeOffset="133196.6184">13992 16678 9159,'0'0'5676,"-8"23"-129,0 7-387,-2 0-4644,2-4-2580,8 5-2838,0-9-387,0-1-774,0-21-129</inkml:trace>
  <inkml:trace contextRef="#ctx0" brushRef="#br0" timeOffset="133340.6267">14153 16630 7482,'-6'26'5805,"-7"17"-516,-3 11-1032,-2 4-8127,3-3-903,4 3-516,0 5-903</inkml:trace>
  <inkml:trace contextRef="#ctx0" brushRef="#br0" timeOffset="135620.7571">19536 9093 7353,'1'57'5160,"-15"26"-387,-5 29-129,-8 20-4257,5 23 0,-2 3 129,7 5-387,6-9-258,3-15-387,9-13-3741,1-17-387,2-18-258,-2-13-516</inkml:trace>
  <inkml:trace contextRef="#ctx0" brushRef="#br0" timeOffset="135899.7731">19251 10625 7740,'3'35'5289,"5"4"-387,0 9-258,0 4-3870,10 8-258,2-8-129,4-3 0,4-10-129,3-10-129,1-14 0,2-11-129,-1-9 258,-1-20 0,-4-12-129,-3-8 0,-5-8 0,0-5-129,-3 12-2322,-7-3-2322,-6 9-516,-4 18-645,0 8 0</inkml:trace>
  <inkml:trace contextRef="#ctx0" brushRef="#br0" timeOffset="136583.8122">20009 11386 5547,'-3'-65'5160,"13"38"-387,11 12-387,4 5-3483,15 16-129,-5 8-129,1 18-387,-10 7-129,-9 6 0,-12 4-129,-6-5 0,-15-2 0,-6-9 0,0-8 0,-1-8 0,6-7 0,8-2 129,9-8 0,2 18-129,17-5 129,7 3-129,4 9 129,0 3 0,-1 3 0,-5-2-129,-9 1 0,-11 2 129,-12-6-129,-16 2 129,-13-7-129,-7-1 0,-6-6 0,0-5-129,3-3-258,6-9-903,16-7-3096,10-6-258,14-7-258,11-6-516</inkml:trace>
  <inkml:trace contextRef="#ctx0" brushRef="#br0" timeOffset="136859.828">20422 11655 4902,'3'93'5031,"-3"-40"-129,-1-6-258,1-1-2838,11-27-645,17-10-387,7-20-129,11-15-258,3-16 0,6-5 0,-8-10 0,-10 3-129,-18-1 0,-16 10 0,-19 8-258,-24 15 129,-18 11 0,-14 11 0,0 15-258,-1 10-129,19 23-2967,8-4-1548,20 2-387,17-2-387,16-1-516</inkml:trace>
  <inkml:trace contextRef="#ctx0" brushRef="#br0" timeOffset="137228.8491">21753 11552 9030,'-3'-12'5160,"-8"41"-387,3 23-1290,2 0-2838,6 10-258,0 0-258,-2-1-129,9-3-387,-6-15-903,9-6-3225,-4-11-129,0-9-387,-6-17-129</inkml:trace>
  <inkml:trace contextRef="#ctx0" brushRef="#br0" timeOffset="137586.8696">21709 11712 645,'-26'-183'4644,"21"96"129,5 4-1032,10 21-774,3 5-387,19 32-645,-6 7-387,11 21-516,-6 8-258,-2 16-516,-8 4 0,-6 10 0,-11 1-258,-5 4 129,-12-5-129,-3-2 0,-3-3 0,2-4 0,3-5 0,9-2-129,5-2 129,11-5 0,12 4 129,4 3-129,3 2 0,1-3 0,-3 2 129,-9-4 0,-9-3 0,-10 3 0,-10-5-129,-12-3 129,-8 1-129,-3-6 0,-1 0-258,0-3-516,17 2-3612,2-7-387,15-1-516,0 0-258</inkml:trace>
  <inkml:trace contextRef="#ctx0" brushRef="#br0" timeOffset="137748.8788">22130 11713 6450,'10'62'5289,"-10"-20"-258,-5 3-645,0 2-3225,5-4-2580,2-14-2709,6-12-645,7-10-258,5-7-258</inkml:trace>
  <inkml:trace contextRef="#ctx0" brushRef="#br0" timeOffset="137881.8864">22223 11485 3096,'14'-50'3741,"-1"37"-3612,3 5 129,-1 15-2451,-2-6-2064</inkml:trace>
  <inkml:trace contextRef="#ctx0" brushRef="#br0" timeOffset="138490.9213">22441 11143 3354,'25'-24'5160,"-18"44"-258,-5 26-129,-4 15-2322,1 23-1032,-10 8-516,7 6-387,-2-3-258,5 0 0,1-12 0,0-11-258,3-10 0,3-17 0,1-12-129,-1-16 0,-6-17 0,0 0 0,3-22 129,-3-11 0,-6-9 129,0-5-258,-2-5 129,4 2 129,3 3 0,1 2-129,5 8 129,11 4-129,3 5 0,8 10 129,7 3 0,6 2-258,5 4 0,1 4 0,5 1 129,-4-1 0,-3 2 0,-7-1 0,-10-2 0,-12 4 129,-15 2-129,0 0 0,-11 0 0,-7 5-129,-2 8 129,3 7 0,4 4 0,7 6 0,6 4 258,6 5 129,7 2-129,6 5 0,1-3 0,0 3 0,-4-3 0,-4 1 129,-6-10-258,-6-2 0,-8-9-129,-9-3 0,-7-5-129,-7-15-903,7 0-3870,-6-11-129,3-7-645,6-5-516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5:46:56.9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8362 13505 645,'-48'-24'774,"24"14"-258,1-2-129,-2 4-258,-1 2 0,3 4-258,-6 2 0,0 4 0,-3 8-129,0 8 258,-2 5 258,-2 5-129,1 11 516,-6 1 258,3 11 129,-1 2 387,-1 3 0,-1 4 129,-2 5-129,4 7-258,-4-4-129,2 13-387,-4 2 0,1 9-258,0 5 129,-1 5-258,-3 4 129,1 5 0,2 3 129,2 8 0,2-1-129,2 5 0,4 5 258,4 8-387,4-4 129,9 1-129,1 0 0,12-4 0,-1-9 129,12-1 0,5-12-129,11-7 129,11-4-129,6 1 129,7-17 0,9 2-129,6-7-258,8-5 129,3-5-129,7-4 0,3-12 0,3-6 0,3-5 0,5-5-129,2-11 129,5-6 0,2-10 0,2-9 0,-1-3 0,3-12 0,3-8 0,1-4 0,0-4 0,-2-5 0,0-3 0,-1-9 0,2-4 129,0-9-258,-3-3 129,-3-11 0,-2-4 129,-1-8 0,-4-2-129,-5-5 129,-7-4-129,-8 1 129,-8-5-129,-6-7 129,-9-1-258,-7-6 258,-8-6-129,-7 2-129,-7-9 258,-2-7-129,-3-6 129,-7 7 0,-4-8-258,-6-3 129,0 1 0,-8 3 129,-11 9-129,-7 2 0,-7 6-129,-11 3 258,-10 10-129,-13 9 0,-5 2 0,-11 8 0,-4 3 0,-13 8 0,-7 2 129,-4 8-129,-6 7 129,-3 6 0,-8 6 0,-3 12 0,-4 8 0,-1 11 258,0 16-258,-2 8 0,0 21 0,-3 18-258,3 24-516,-10 13-3225,5 24-1032,-5 20-387,-6 20-645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5:49:34.2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9714 14924 6063,'11'0'5418,"-6"21"-258,0 24-516,-3 16-3741,8 18-258,-4 9-258,7 5-129,-6-2 129,1-3-258,-1-11-129,2-12-129,-3-16 0,-4-18-903,9-11-3741,-11-20 0,0 0-774,7-10 129</inkml:trace>
  <inkml:trace contextRef="#ctx0" brushRef="#br0" timeOffset="340.0194">10090 14830 6321,'48'-43'5160,"-33"34"0,-15 9-645,0 15-3612,-5 13-516,-12 6-129,-8 10-129,-5 9-129,-4 3 0,-4 11 0,0-2-129,-1-1 129,4-5 0,2-4 129,8-4 0,5-9 129,11-1 129,8-12-129,9-1 129,10-9 129,15-2 0,1-7 0,9 1-258,0-5 0,1-4-129,-3 0-516,-11-6-3354,-2 4-1290,-10 2-516,-3 6-387</inkml:trace>
  <inkml:trace contextRef="#ctx0" brushRef="#br0" timeOffset="656.0375">10313 15487 7998,'1'26'5547,"-8"0"-129,0-3-387,5 3-3483,1-6-1032,9-6-129,8-11-129,6-3-129,6-16-129,2-5 129,0-10-258,0-5 387,-8-3-129,-5-2 0,-10 2 129,-7 3 0,-15 4 0,-10 6-129,-8 12 129,-8 8 0,-3 9-258,0 11-129,5 15-903,-2-4-4128,19 9-258,4-7-516,15 2-516</inkml:trace>
  <inkml:trace contextRef="#ctx0" brushRef="#br0" timeOffset="1229.0703">10673 15303 7998,'-4'-16'5289,"4"16"-129,-10 26-258,-3 5-3870,13 20-258,0 0-516,2 7 0,4-10 129,3-4-258,2-13 0,2-18 0,3-13 0,2-11 0,1-20 0,-2-10 129,0-12-129,1-3 0,-3 1 129,-3 12-129,-3 8 0,1 18 0,-10 17 129,10 17-129,-8 22 0,1 5-129,4 12-516,-3-16-3612,11 8-1032,1-14-387,3-10-387</inkml:trace>
  <inkml:trace contextRef="#ctx0" brushRef="#br0" timeOffset="1784.102">11233 15144 7224,'-36'-11'5289,"13"15"-258,1 18-258,-6 0-3741,15 15-387,2-8-258,9 6 0,2-6-129,14-3-129,5-6 0,3 2 129,4-3-129,-2-2 129,-2 2-129,-4 4 129,-10-1-129,-6 3 129,-8 0-129,-13-3 0,-7-7 129,-7-4-129,-2-5 0,1-1-129,5-5 0,4 0-258,10 11-2322,15-11-2580,0 0-129,0 16-645,15-11-387</inkml:trace>
  <inkml:trace contextRef="#ctx0" brushRef="#br0" timeOffset="3328.1904">11446 15288 6966,'-22'-14'5418,"8"23"-129,-3 15-516,10 18-3612,-3-4-387,10 11-129,10-15-387,10 0 0,9-25 0,10-9 0,5-19 0,1-18 129,-5-12 0,-9-5-129,-12 0 129,-13 4 0,-17 7-129,-16 12-129,-14 14-129,-6 13-129,0 7-258,1 9-129,17 19-903,4-3-3741,24 5-129,8-7-387,22 2-258</inkml:trace>
  <inkml:trace contextRef="#ctx0" brushRef="#br0" timeOffset="3649.2087">11817 15270 9804,'19'14'5676,"-17"15"-516,-2 17 0,-7 0-4386,4 7-129,2-12-258,1-2-129,8-18-129,6-14-129,6-14 129,6-18 0,3-16 0,1-8 0,-3 0 0,-3 3 129,-7 5 0,-5 20 0,-12 21 0,0 0-258,5 20-516,-6 1-2580,0 17-2193,4-2-258,12-1-387,4-14-387</inkml:trace>
  <inkml:trace contextRef="#ctx0" brushRef="#br0" timeOffset="3936.2251">12332 15317 5805,'-9'-45'5547,"-6"30"-258,1 11-387,-3-2-2709,9 17-774,-6 0-516,7 14-258,2-8-258,5 5 0,1-9-258,8-2 0,3-11 0,3 0-258,2-15 129,-1 0 0,-1-1 0,0-1 129,-3 9 129,1 8 0,-5 8 0,2 10 0,1 12-387,-2-10-2064,9 11-2838,-1-7-387,7-12-387,1-12-645</inkml:trace>
  <inkml:trace contextRef="#ctx0" brushRef="#br0" timeOffset="4364.2496">12663 15184 9804,'-22'34'5547,"11"-5"-387,-2 0-129,6 3-4386,0-3-258,7-3-258,0-9 0,8-4-129,4-13 129,3-7-129,0-13 258,5-2-129,0-6 258,3 6 0,-4-1 0,1 11-129,-3 12 129,1 7-129,-4 18 0,-4 4-258,3 9-774,-9-13-2838,7 9-1806,-1-13-129,3-5-387</inkml:trace>
  <inkml:trace contextRef="#ctx0" brushRef="#br0" timeOffset="4613.2639">13100 14755 11352,'14'16'5934,"-12"38"-516,-1 28-129,-4 7-4515,6 20-258,4-1-258,0 2-387,2-18 0,-1-14-129,4-17-129,-2-24-129,3-8-516,-13-29-1677,10-8-2322,-10-21-258,-1-4-516,-12-20 0</inkml:trace>
  <inkml:trace contextRef="#ctx0" brushRef="#br0" timeOffset="4749.2716">13072 15219 6708,'-32'-67'5676,"31"53"0,3 2-387,17 19-1677,2-7-2580,12 0-516,9 1-774,1-6-1161,6 5-3870,-9 0 0,0 4-258,-9-1-516</inkml:trace>
  <inkml:trace contextRef="#ctx0" brushRef="#br0" timeOffset="5092.2913">13431 15123 6966,'7'-54'5805,"0"21"-645,2 8 0,-1-10-2709,6 21-1290,-7-3-645,-7 17-129,0 0-129,0 10-258,-14 14 129,-6 8-129,-5 11 129,-3 8-129,1 5 0,5 4 129,3 1-258,8-7 258,10-4 0,6-10 0,11-7-129,6-12 129,4-9-129,3-9 129,2-7 0,2-11 0,-10-3 0,-1-2 0,-3-3 0,-4-6-129,-4 0-129,-3 1 0,2 4-516,-10-11-1677,6 15-2967,-2-2-258,-1 10-258,0 1-387</inkml:trace>
  <inkml:trace contextRef="#ctx0" brushRef="#br0" timeOffset="5460.3123">13672 15098 9159,'1'-11'5676,"0"19"-129,1 18-129,-2-3-3999,0 20-387,0-8-387,7 5-129,0-8-258,6-13-129,4-9-129,3-10 0,5-12 0,-1-11 0,-3-3 0,1-6 0,-4-8 129,-5 3-129,-1 3 0,-4 10 0,-8 24 129,9-7-129,-6 25 129,2 21 0,2 15 0,3 9 129,4-2-129,4-2 0,6-8 0,6-20-258,6-5-1290,-10-26-3870,5-15-387,-7-16-516,0-8-645</inkml:trace>
  <inkml:trace contextRef="#ctx0" brushRef="#br0" timeOffset="6440.3684">9786 11639 8127,'-22'-81'5289,"19"67"0,3 14-516,0 25-3870,0 24 0,18 14-387,0 10 0,3 6-129,-1-5 0,3-2-129,-3-18 0,2-16-129,-5-21 0,-3-17 0,-4-17 0,-1-23 0,-3-15-129,1-20 0,0-17-129,0-13 0,3-3 129,2 4-129,2 13 0,0 15-258,4 30-387,-7 14-2709,7 35-1548,-3 29-516,4 21-258,-4 5-387</inkml:trace>
  <inkml:trace contextRef="#ctx0" brushRef="#br0" timeOffset="6687.3825">10256 11872 7998,'10'70'5289,"-3"-43"-129,0-8-387,8-9-3870,1-12-129,8-11-516,-3-14 258,4-7-258,-6-9 0,-2 1 0,-10-3 0,-6 4 129,-5 6-129,-13 9 129,-8 11-258,-3 11 129,-4 9-258,3 12 0,9 15-516,-1-3-3483,17 9-1032,4-4-516,10-2-258</inkml:trace>
  <inkml:trace contextRef="#ctx0" brushRef="#br0" timeOffset="6924.3961">10525 11180 8643,'5'34'5676,"0"28"-258,-1 12-258,7 26-3999,-1-2-387,9 1-387,0-7-387,4-17-129,6-11-516,-7-28-1935,6-7-2451,-3-18-258,-1-10-258,-4-9-516</inkml:trace>
  <inkml:trace contextRef="#ctx0" brushRef="#br0" timeOffset="7139.4083">10831 11679 3225,'-18'-56'5418,"3"42"-129,-7 6-129,1 18-1935,-10 0-1290,11 15-387,-8 1-387,11 10-258,1-5-129,9 4-258,7-5 0,12-4-258,9-9-129,6-6-129,6-9-258,0-4-516,9 2-1935,-8-11-2709,-2 4 0,-7-7-516,-3 5-516</inkml:trace>
  <inkml:trace contextRef="#ctx0" brushRef="#br0" timeOffset="7628.4363">11008 11656 10062,'-22'32'5676,"10"2"-129,-3-2-258,7 10-4128,0-9-387,8-2-387,9-7 0,5-14-258,9-10-129,2-7-129,0-14 0,0-5 0,-2-4 0,-6-2-129,-4 4 0,-5 4 258,-4 11-129,-4 13 129,0 0 0,0 13 129,0 7 0,8 2 0,0 2 0,6-4-129,4-9 129,6-11 0,3-8-129,1-16 0,3-13 129,-1-9 0,0-12 0,-2-11-129,-6-7 0,-6-2 0,-8-2 129,-8 5-129,-6 12 0,-10 9 0,-7 24 0,-5 22-129,4 27 129,0 31 129,5 24-129,9 13 129,8 9 0,7 1 0,14-4-129,5-16-129,8-16-516,-4-31-2838,9-9-1935,-1-21-129,1-4-516,-7-18-258</inkml:trace>
  <inkml:trace contextRef="#ctx0" brushRef="#br0" timeOffset="8147.466">11618 11660 10191,'30'20'5805,"-16"-20"-516,9-7 129,-3-14-3999,5 2-774,-4-10-258,-2 2-129,-9 1 0,-4 1-258,-9 9 129,-10 7-129,-9 9 0,-5 10 0,-4 14 0,3 10 0,6 11 129,6 5-129,11 4 129,7-5 129,13-7-129,10-8 0,9-16 0,5-7 0,2-15-129,-1-16 129,-2-8-258,-2-5 129,-8-6-129,-4 3 129,-6 0 0,-7 7 0,-6 8-258,-4 8 258,-1 13 129,-1 12-129,-1 13 129,2 8 0,0 6 0,7-2 0,3-2 129,5-6-129,1-9 129,4-17-129,2-6 0,1-18-129,2-7-129,-2-7 129,1-2-129,1 3 129,-1 10 0,-1 11 0,2 16 0,-3 14-129,8 20-1419,-11-3-2967,13 9-1161,6-11 0,13-15-516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5:51:18.5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19823 5044 2709,'-21'-10'4644,"21"10"-129,0 0-1935,0 0-774,27 0-516,5-5 0,15 5-258,6-4-258,12-1-129,4-5 0,4 3-258,-2-4-129,1 4 0,-4-2-258,-6 4 129,-3 5-387,-8-2-129,0 7-1806,-9 0-2451,-8 4-516,-10 1-129,-6 2 259</inkml:trace>
  <inkml:trace contextRef="#ctx0" brushRef="#br0" timeOffset="315.0181">20613 4749 4386,'-39'-28'5031,"24"19"0,15 9-258,0 0-3483,9 0-387,15 16-258,11 8-129,2-1-258,3 9 129,-3-6-129,-2 5-129,-9 1-129,-10-1 129,-11-1-129,-8 1 129,-13 1-129,-11 1 0,-6 9-645,-12-8-2580,4 5-1290,-7 2-903,6-3 0</inkml:trace>
  <inkml:trace contextRef="#ctx0" brushRef="#br0" timeOffset="5811.3324">23214 4809 2709,'-22'-28'3354,"14"20"-387,-4-9-516,12 17-516,-17-28-258,17 28-516,-15-28-258,15 28-387,-14-22 0,14 22-129,-15-15-258,7 11 129,-7 0 0,1 4 0,-5 2 0,1 8 0,-5 4-258,2 5 258,-3 5-129,4 5 0,1 4-129,1 5 129,4 5 0,5 1 0,2 2 129,3 4 0,4-2-129,4 1 387,5 0-129,6-8 0,5-5-129,5-4-129,8-6 129,7-9 0,4-9-129,2-6-129,1-8 0,1-12 0,-3-11 0,-5-4 0,-8-12 129,-7-5-129,-8-5 129,-11-2-129,-6-1 129,-6 3 0,-12 1-129,-6 4 258,-10 6-129,-7 12-129,-4 3 258,0 12-258,0 8-258,3-1-2064,11 10-2580,11 0-387,6 4-645,14-4 129</inkml:trace>
  <inkml:trace contextRef="#ctx0" brushRef="#br0" timeOffset="9543.5459">13582 4255 2193,'-13'-27'4773,"6"12"129,7 15-516,-21-15-2451,21 15-645,-8 7-516,8 4-129,1 1-258,7-2-129,2-3 129,4-2-129,1-8-129,0-6 129,-2-8-129,-3 3 129,-5-4-129,-5 6 0,0 12 0,-10-14-129,-1 14 129,1 0-129,3 6 0,7-6 0,-7 14-129,7-14 129,7 6 0,6-6 0,1-8 0,0-7 129,-4-5-129,-2-1 0,-6 2 129,-2-2-129,-6 10-387,-8-8-2709,5 14-1419,-2 1-387,11 4-645</inkml:trace>
  <inkml:trace contextRef="#ctx0" brushRef="#br0" timeOffset="9757.5581">13987 4039 8256,'31'-2'5547,"-10"-12"-516,9 1-258,4-6-3999,8 8-129,1 1-387,1 4-387,-4 8-774,-14 2-2838,0 18-1032,-12 2-258,-9 6-645</inkml:trace>
  <inkml:trace contextRef="#ctx0" brushRef="#br0" timeOffset="9901.5664">14221 4213 6966,'-7'15'5289,"22"-8"-258,6 4-387,0-11-3354,11 4-903,9 4-4515,-6-4-258,5 5-774,-1-1-645</inkml:trace>
  <inkml:trace contextRef="#ctx0" brushRef="#br0" timeOffset="10267.5873">14884 4163 7740,'-44'12'5418,"31"6"-516,3-1-129,8 11-3999,16-6-258,14 2-258,2-7 258,10-2-387,1-14 129,5-2-129,-2-14 129,-3-7-129,-9-7 0,-8-7 0,-10-3 0,-8-1 0,-12-1 129,-15 6-258,-12 11 129,-9 5 0,-7 11-129,-3 7-258,7 15-3225,-2 4-1548,11 10-258,6 5-645,11 4-258</inkml:trace>
  <inkml:trace contextRef="#ctx0" brushRef="#br0" timeOffset="10735.6141">13373 5448 4773,'-28'7'5547,"28"-7"0,20 0-645,14 0-2709,8-1-1419,17 0-387,6 1-516,-6-5-4386,4 5-387,-8-2-516,-7 5-645</inkml:trace>
  <inkml:trace contextRef="#ctx0" brushRef="#br0" timeOffset="10988.6286">14213 5420 8256,'11'-11'5547,"13"9"-258,5-8-645,9 10-4128,5 10-903,-11-1-4257,2 7-387,-8 0-516,-10 10-387</inkml:trace>
  <inkml:trace contextRef="#ctx0" brushRef="#br0" timeOffset="11139.6372">14350 5745 8127,'28'-3'5805,"-3"-5"-645,5-5-645,3-1-7353,7 2-1935,-1-3-387,-3 13-774</inkml:trace>
  <inkml:trace contextRef="#ctx0" brushRef="#br0" timeOffset="11431.6539">14989 5761 9288,'18'-44'5805,"-9"12"-516,7 0 0,4-7-5031,9-4 129,-1-5-258,0 3 258,-5 3-258,-1 15 129,-4 13-129,-6 18 0,-7 25 129,-2 13-258,-2 16-258,-2-2-2064,7 15-2967,-3-2-387,2-3-387,3-11-516</inkml:trace>
  <inkml:trace contextRef="#ctx0" brushRef="#br0" timeOffset="14817.8476">20306 7727 5160,'-38'0'5031,"38"0"-387,0-12 0,6-4-3225,24 11-129,3-10-387,10 13-258,-1-5 0,4 6-129,2 1-1032,-10 0-3999,1 0 0,-7 0-645,-6 0-258</inkml:trace>
  <inkml:trace contextRef="#ctx0" brushRef="#br0" timeOffset="15032.8599">20592 7482 6063,'-9'14'5418,"10"4"-258,7-3-516,12 12-2967,1-13-645,10 7-129,0-5-387,2 4-129,-7-2-258,-5 3-129,-10 10 0,-12-6-903,1 13-3870,-10-3-129,-5 1-387,2-2-516</inkml:trace>
  <inkml:trace contextRef="#ctx0" brushRef="#br0" timeOffset="16459.9415">23448 7285 2451,'-32'-39'3999,"15"24"387,-12-1-1419,-2-4-1032,4 11-516,-13-6-645,3 12 129,-8-2-129,0 5-258,-5 3 0,5 10-129,-3 3 0,7 10-129,2 6 0,9 9-129,7 5 0,8 5 129,7 2-129,10 2 258,14-5-129,18-5 129,15-11-129,13-6 0,11-12-129,11-9 258,0-7-258,2-7-129,-8-12 129,-7-7 0,-13-10 0,-13-5 0,-15-5 129,-16-4-258,-13-2 258,-7 0-258,-16 4 258,-14 7-387,-13 16-387,-14-1-1806,-1 25-2193,-6 3-645,-1 16-258,7 11-645</inkml:trace>
  <inkml:trace contextRef="#ctx0" brushRef="#br0" timeOffset="30050.7188">4260 7336 6708,'-6'-39'5547,"1"28"-387,-5-5-516,3 24-2838,-9 3-516,8 19-516,-1 3-387,8 4 0,4-1-258,13-3 129,10-10-258,4-12 129,5-11-129,1-17 129,-3-6 0,-9-8 0,-10-4-129,-12-3 129,-10 5-129,-13 3 0,-6 8 129,-4 9-129,2 6 0,1 7-129,8 0 129,8 13 0,12-1 0,8-1 0,13-1 0,6-4 0,0-4 0,-2-2 0,-4-2 129,-7-7-129,-10-3 129,-4 12-129,-20-18 0,-2 11 0,0 2-129,-1 1-516,14 13-3612,0-2-903,9 9-387,14 2-387</inkml:trace>
  <inkml:trace contextRef="#ctx0" brushRef="#br0" timeOffset="30698.7559">5089 7466 8127,'2'-40'5418,"-7"29"-129,-5 5-387,10 6-3354,-21 11-774,8 8-129,0 3-258,4 0-129,6-1-129,3-5 0,9-9 0,7-7 0,2-11-129,2-9 129,-2-5-129,-5-5 0,-9-2 129,-5 4-129,-12 1 129,-7 9 0,-4 7 0,0 8 0,3 3-129,7 13 258,9 4-129,7 5-129,16-1 129,9-1-129,8-6 0,1-5 129,0-8-129,-5-1 0,-10-8 0,-9-3 0,-11-1 0,-12-3 0,-10 3 0,-5 0 129,-3 6-129,2 0-129,4 6 129,8 0 0,15 0-129,0 0 0,15 0-258,4 0-1290,14 0-3612,-7 0-129,-1 0-516,-5-1-387</inkml:trace>
  <inkml:trace contextRef="#ctx0" brushRef="#br0" timeOffset="31366.7941">5811 7415 5934,'28'-41'5547,"-21"31"-129,-9-2-903,-5 21-2193,-14 2-903,6 17-516,-5 4-516,8 3 129,3-2-387,9 0 129,3-10-129,14-9 0,5-12-129,2-2 129,-1-15 0,-4-4 0,-6-6 0,-7 2-129,-7 1 129,-12 4-129,-6 5 0,-3 5 129,-3 6-129,3 2 0,3 9 0,6 1 0,9 5-129,4-4-258,12 12-2193,-3-14-2709,1 8-258,-5-2-516,-6 6-387</inkml:trace>
  <inkml:trace contextRef="#ctx0" brushRef="#br0" timeOffset="35208.0138">7218 6545 5289,'7'-25'5547,"-7"25"-516,-9 26-258,4 23-3483,-7 3-516,4 11-258,-1 1-129,4 2 0,0-11-129,5-1 129,-1-12-258,7-6 0,5-12 0,7-8 129,4-13 0,6-3-258,3 0 129,-2-8 0,1 2-129,-2-4-129,-2 10-1161,-13-3-3483,-1 3-258,-12 0-516,0 0-258</inkml:trace>
  <inkml:trace contextRef="#ctx0" brushRef="#br0" timeOffset="35395.0245">7248 6846 6837,'-7'-25'5676,"14"11"-387,12 6-258,1-5-3741,12 8-387,1 1-645,3-3-1161,1 7-3870,-8-3-387,-6 3-258,-13 4-516</inkml:trace>
  <inkml:trace contextRef="#ctx0" brushRef="#br0" timeOffset="35569.0345">7252 6503 8514,'24'-57'5418,"-3"32"-258,9 20-1290,0-8-3354,7 5-3741,4 8-1548,-3 9-516,-5 10-516</inkml:trace>
  <inkml:trace contextRef="#ctx0" brushRef="#br0" timeOffset="35800.0477">7739 6581 6837,'-7'67'5547,"-10"-22"-387,3 14-129,-9-2-4257,14 12-129,0-8 0,9-5-129,7-11-258,13-8-129,6-14 0,4-11-129,4-9-258,-5-10-2838,1-6-1806,-7-4-387,-5-2-516,-11-3 129</inkml:trace>
  <inkml:trace contextRef="#ctx0" brushRef="#br0" timeOffset="35965.0571">7709 6817 8643,'15'-17'5805,"12"13"-387,5-4-258,5 6-4257,3-9-516,0-2-1290,-5 5-3999,-11-1-258,-8 3-645,-16 6-387</inkml:trace>
  <inkml:trace contextRef="#ctx0" brushRef="#br0" timeOffset="36115.0657">7708 6588 9030,'46'-32'5547,"-9"16"-387,4-4-516,4 3-5031,3 2-4128,-3 5-387,-3 6-645,-10 1-387</inkml:trace>
  <inkml:trace contextRef="#ctx0" brushRef="#br0" timeOffset="36339.0785">8180 6474 8514,'14'22'5805,"-14"9"-516,0 5 0,-3 13-4128,-5 9-645,4 10-129,-3-2-129,5 0 0,2-8 0,8-7-129,7-8 0,4-13-129,10-11 0,5-13 0,6-8-387,-4-11-516,9-3-3483,-14-9-903,-6-7-516,-10-1-387</inkml:trace>
  <inkml:trace contextRef="#ctx0" brushRef="#br0" timeOffset="36504.088">8211 6845 8643,'6'23'5934,"19"-21"-516,8-7-129,10-6-4515,3-7-387,-1-9-1161,3 4-4128,-16-1-258,-9 4-516,-15 2-645</inkml:trace>
  <inkml:trace contextRef="#ctx0" brushRef="#br0" timeOffset="36673.0976">8176 6549 8643,'29'-63'6063,"3"30"-516,12 5-129,0 6-4386,7 3-1290,3 14-4644,-12 5-387,-10 9-516,-15 14-516</inkml:trace>
  <inkml:trace contextRef="#ctx0" brushRef="#br0" timeOffset="38552.2051">7291 7608 5805,'1'-46'5676,"-1"46"-387,0 0-387,-1 10-2967,1 29-774,-8 7-387,5 11-129,-7 4-258,0 5-129,-1-3 0,2-3-129,0-13 0,3-6-129,1-9 0,2-9 0,2-6 0,1-17 0,0 12 0,0-12 0,15 5 0,0-5 0,5 0 129,3-1-129,5-4-129,1-2-129,3 7-1419,-9-13-3354,0 4-129,-8-7-516,-5-1-387</inkml:trace>
  <inkml:trace contextRef="#ctx0" brushRef="#br0" timeOffset="38733.2155">7182 7698 4902,'2'-49'5805,"11"31"-645,11 1-129,1-8-2193,7 18-2322,7 7-2709,3-3-2580,-2 3-387,-4 11-516,-5 6-129</inkml:trace>
  <inkml:trace contextRef="#ctx0" brushRef="#br0" timeOffset="38987.23">7722 7674 8127,'14'37'5418,"-14"-3"0,-4 4-387,-2 12-3870,-6 6-516,7 3-129,0-1-258,5-3 0,4-12 0,11 0-129,6-13-258,5-8 258,5-13-129,0-6-129,2-3 0,-4-12-387,2 10-1677,-11-16-2709,-2 2-387,-11-3-387,-2 0-258</inkml:trace>
  <inkml:trace contextRef="#ctx0" brushRef="#br0" timeOffset="39168.2403">7756 7925 9159,'7'-5'5934,"14"3"-645,4-8 129,9 6-4128,-2-5-516,4-1-516,1 4-903,-12-3-3999,5 7-645,-15-4-258,-5 6-774</inkml:trace>
  <inkml:trace contextRef="#ctx0" brushRef="#br0" timeOffset="39349.2507">7772 7640 7224,'0'-12'5805,"14"8"-258,8 4-387,0-1-3225,7 1-1161,1 1-645,-7-1-3612,7 0-1419,-9 4-774,-5 8-129</inkml:trace>
  <inkml:trace contextRef="#ctx0" brushRef="#br0" timeOffset="41679.384">7377 8759 6837,'0'-48'5418,"-4"37"-258,-6 6-258,-1 13-3354,-9 7-645,-1 14-516,1 6-258,1 9 129,7 1-258,8-1 129,4 2-129,13 0 129,6-5-129,7 1 129,3-1-258,1 2 258,-4 1 0,-5 2 0,-6 1 129,-6 2-129,-10-5 129,-4-3 0,-15-9 129,-5-8-258,-12-11 129,-3-12-129,1-5 0,2-14 0,4-14-387,4-3-387,18 1-4128,-1 0-516,9 5-516,4 14-645</inkml:trace>
  <inkml:trace contextRef="#ctx0" brushRef="#br0" timeOffset="78072.4655">21343 17258 2451,'-20'-50'4257,"2"25"-1677,-2 11-645,-12 1-645,-4 11-516,-6 4-258,-2 18 0,-2 9-258,5 13 387,2 13-258,11 25 258,8-5 0,16 12 129,9-5 258,20-2-645,12-16 129,12-7 0,12-23 258,7-26-516,6-16-129,0-29-129,-1-26-129,-5-11 516,-11-11-516,-11-9-129,-19-2 0,-18-2-129,-17 11 258,-28 9-516,-16 30-1419,-17 5-2580,-11 21-387,-9 11-516</inkml:trace>
  <inkml:trace contextRef="#ctx0" brushRef="#br0" timeOffset="97382.57">14634 11006 5289,'-24'-53'5031,"1"30"-129,-4 4-516,-6 8-3096,-4 5-645,7 11-129,-1 7 0,5 6-258,6 5 129,5 6-258,12 2 129,6 4-258,14-1 0,6 3 0,10 5 0,3 7 0,2 2 0,-2 3 0,-4 4 0,-7-1 0,-9-1 258,-7-2-129,-11-7 258,-14-3-129,-10-12 129,-6-5-129,-4-11 129,-2-6-129,0-10-129,4-5 0,6-16-129,7-1 0,7-7-129,8-3 0,6 3-258,7-8-903,13 11-3225,1-2-387,4 7-387,4 0-129</inkml:trace>
  <inkml:trace contextRef="#ctx0" brushRef="#br0" timeOffset="97548.5795">14927 11219 8514,'11'-12'4644,"-11"12"-1806,5-13-2838,-5 13-4128,8 8-903,-1 7-129</inkml:trace>
  <inkml:trace contextRef="#ctx0" brushRef="#br0" timeOffset="97684.5873">15003 11540 9159,'0'15'5418,"0"-15"-516,4-11-1032,-1 0-7482,-3 11-903,11-23-516,-11 23-903</inkml:trace>
  <inkml:trace contextRef="#ctx0" brushRef="#br0" timeOffset="98162.6146">15420 10947 6450,'-26'-75'5031,"21"42"0,5 9-516,10 16-3483,11 0-129,16 9-129,0 9-129,9 14 0,-2 7-129,0 15-258,-9 11 129,-5 10-258,-14 12 0,-8 4 0,-6 4-258,-3-7 129,-4-4-387,-2-14-516,5-4-3741,2-17-129,2-9-645,4-15-129</inkml:trace>
  <inkml:trace contextRef="#ctx0" brushRef="#br0" timeOffset="98375.6268">15569 11262 6966,'-36'-45'5418,"28"25"-129,8 5-387,9-7-3225,18 9-387,6-8-516,10 6-258,2 1-387,3-1-645,3 13-3225,-7-6-1161,-6 8-516,-10 6-258</inkml:trace>
  <inkml:trace contextRef="#ctx0" brushRef="#br0" timeOffset="98650.6425">15901 10872 8901,'19'-48'5289,"-2"35"-258,7 0-258,10 13-3483,5-2-645,9 4-258,4 10 129,2 14-387,-5 7 129,-8 16-129,-12 12 0,-14 12-129,-10 7 129,-6 6-258,-10 1 0,-7-11-129,7 3-774,-10-21-3741,12-7 0,4-19-645,5-11-387</inkml:trace>
  <inkml:trace contextRef="#ctx0" brushRef="#br0" timeOffset="98847.6538">16112 11298 9417,'-26'-36'5676,"22"20"-645,12 3 129,11-10-4128,16 10-258,7-4-516,4 1-258,4 5-903,-8 1-3999,2 6 0,-9 1-645,-9 3-645</inkml:trace>
  <inkml:trace contextRef="#ctx0" brushRef="#br0" timeOffset="99118.6693">16482 10807 9030,'35'-63'5676,"-11"48"-387,0 1-129,7 16-4128,3-1-258,7 11-129,-1 5-258,-3 10-129,-4 9 129,-5 11-258,-10 7 0,-8 10 0,-6 5 0,-6 5-258,1 2 129,-5-3-387,1-3-516,-8-17-3225,11 0-903,-1-14-645,0-7 0</inkml:trace>
  <inkml:trace contextRef="#ctx0" brushRef="#br0" timeOffset="99323.681">16622 11239 10707,'-12'-35'5805,"22"24"-258,11-9-258,24 7-4257,0-7-258,13 5-387,7 0-516,-7-12-2064,2 14-2967,-12 1-258,-7 6-516,-15 1-387</inkml:trace>
  <inkml:trace contextRef="#ctx0" brushRef="#br0" timeOffset="99607.6973">17064 10682 10836,'80'-56'5676,"-34"40"-516,-3 0 0,10 14-4644,-9 7-129,-2 17 0,-8 13-258,-8 16 0,-9 14 129,-7 8-258,-6 8 129,-5 6-129,-4 1 0,-5 2-258,-3-3-258,-3-17-1161,7-1-3483,-3-13-129,4-9-387,0-14-387</inkml:trace>
  <inkml:trace contextRef="#ctx0" brushRef="#br0" timeOffset="99803.7085">17231 11192 11739,'45'-7'5805,"-1"7"-258,10 0-258,9 0-4644,13-3-903,9 3-4644,-15-4-387,-15 3-516,-16 1-645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5:53:22.3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7478 10308 1935,'-19'0'4128,"19"0"0,0 0-1935,11 8-645,8-8-387,14 4-258,11-4-129,15 0-387,8-6 0,14 3-129,10-6-258,11 1 0,11-1 0,8 1 129,4 1-129,12-2 0,10 4 0,9 0 129,14 2-129,7 1 0,11-1 129,11-1-129,7 2 0,5-1 0,7-2 0,2-2 0,4 4 0,1 2 258,36 0 0,-34 1 129,-2 5-129,1 4 0,-6 2 0,2 3 129,-14 2-129,-2 1-129,-50-1-129,21-3 0,-15 5-387,-24-8-3354,-22-1-903,-22 3-387,-37-3-129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5:53:59.1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14562 8042 1032,'0'-73'4902,"-5"46"129,1 16-387,2 17-2838,-2 11-387,8 29-258,-4 15-258,11 27-129,-8 24-129,7 33 0,-5 23-258,4 17 0,-5 17-129,-1 11-129,-4 5 129,1 0 258,-4-8-516,-1-10 129,0-15 0,0-18 0,2-17 129,2-15-129,1-21 0,3-16 0,0-12 0,2-20-387,1-6-258,-6-25-2064,1-5-2451,-1-12-129,0-18-387,0 0 0</inkml:trace>
  <inkml:trace contextRef="#ctx0" brushRef="#br0" timeOffset="632.0362">13565 8515 4386,'28'14'5031,"1"-7"-129,11-3-2580,15 9-774,4-11-129,21 4-903,13-7 0,14 1-258,15-3-258,14-9-129,15-5 129,11 0 0,21-7 129,13 2 0,5 1 258,11 6-129,0 3 387,-3 8-258,-8 4 129,-5 7-129,-20 8-129,-15 4-129,-17 7-258,-20-11-903,-11 7-3741,-20-4-129,-17-6-129,-17-5-774</inkml:trace>
  <inkml:trace contextRef="#ctx0" brushRef="#br0" timeOffset="1472.0842">14013 8975 3483,'-3'-36'5418,"-7"29"-516,-6 7-129,-4 24-3096,-5-7-516,7 12-387,-3 2-387,7 8 0,4-5-129,10-4-129,5-6 129,10-8-129,6-8 0,4-8 0,2-10 0,-1-9-129,0-5 129,-4-6 0,-7-3-129,-5 4 0,-6 1 258,-4 9-258,0 19 129,-12-6 0,2 13 0,3 19 129,5 6 0,6 6 0,11-1-129,11-3 129,8-6-129,4-13-387,11 0-3612,-9-15-1161,-4 0-387,-9-7-774</inkml:trace>
  <inkml:trace contextRef="#ctx0" brushRef="#br0" timeOffset="2764.1581">13932 9886 4257,'0'-39'5547,"0"27"-516,0 12-129,-9-8-3096,9 24-516,-2 5-645,2 11-258,1 8-129,3 4 0,1 0 0,-2 1 0,4-8 0,-2-1-129,0-13 0,-1-5 0,-4-18 0,13 6 0,-3-11-129,2-11-129,7-3 0,2 0 0,4 0 129,3 11 0,-1 4-258,0 4 258,-2 16 129,-5 5 0,-6 7 0,-5 5 0,-9 2 0,-5-2 0,-9-4 0,-6-3-129,-2-8 129,-7-6-129,2-7 0,-3-5 0,3-6 0,3-7 0,4-5 0,5 0-129,5 5 0,0-6-2064,10 19-2709,0 0-387,0 22-258,0 6-516</inkml:trace>
  <inkml:trace contextRef="#ctx0" brushRef="#br0" timeOffset="3356.192">14083 11064 5160,'1'-14'5031,"-17"1"0,-2 13-387,-5 3-2967,4 22-387,-7 6-387,6 16-258,2 3 129,13 8-129,5-3-258,8-1 129,17-9-129,7-6 0,6-15-129,8-9 0,-2-8-516,-10-8-4386,7-6-258,-11-2-516,-5-2-516</inkml:trace>
  <inkml:trace contextRef="#ctx0" brushRef="#br0" timeOffset="3972.2272">14555 11115 3483,'-4'-28'5031,"4"28"-258,-2-14-129,2 14-2838,0 13-516,10 15 0,-7 4-387,7 19-129,-5 7 0,4 13-258,-6 6 0,1 7 0,-1-4-129,-2-1-129,-1-6-129,-1-9 0,1-11-129,0-10-129,1-1-1677,0-23-3096,3-5 0,-4-14-516,0 0-387</inkml:trace>
  <inkml:trace contextRef="#ctx0" brushRef="#br0" timeOffset="4748.2716">13718 10701 645,'158'0'1935,"-66"0"-387,8 0-387,8 0 0,9 2 129,13 3-516,10 4 0,14-1-129,11 4-387,11 0 0,9 3-258,14-5 258,6-1-258,11-2 387,9 0 258,35-6-258,-21 1 387,7-2-258,12 0 258,3-3-387,11 3 258,-3 0-645,6-1-129,-33 8-774,25 0-2193,-11-2-774,-6 11-645</inkml:trace>
  <inkml:trace contextRef="#ctx0" brushRef="#br0" timeOffset="5796.3315">13831 9610 1806,'50'0'3096,"-18"2"-516,4 1-774,8 1-774,8-1-387,8 2-516,6-3-387,8 0-258,15 0 129,6-2-129,16 4 387,5 2 387,9-4 516,14 9 258,10-4 387,16 9-129,8-5 0,19 10-129,6-8-258,17 6-258,7-2-129,9-1-387,7-1 0,11 1 0,2 0-258,8-2 258,7-1-129,8 1 129,6-2-129,5 1 258,1-1-129,0 2 0,0 1 0,-5 4-258,2 6-1548,-8-2-2838,-11 3 0,-11 5-774</inkml:trace>
  <inkml:trace contextRef="#ctx0" brushRef="#br0" timeOffset="7007.4008">16999 8528 903,'0'0'4902,"0"0"-387,0 0 387,0 0-2838,7 0-516,2-6-516,12 6-258,0-4 0,13 4-129,5 0-258,9 0-129,7-1-129,11 3-129,11 0 129,15-2-129,15 0 0,10-2 0,18-3 129,14-1-129,18 0 0,15-1 129,16 4-129,6 1 0,13 1 0,7 1 0,9 11-129,1 2-129,40 9-129,-33 0-774,8 7-3354,-6 5-387,-3-1-516,0 4-129</inkml:trace>
  <inkml:trace contextRef="#ctx0" brushRef="#br0" timeOffset="7999.4575">19187 10875 3354,'30'15'4644,"-10"-11"-903,8-4-1548,23 6-258,11-9-516,21 3-516,14-5 0,22 3-387,17-6-129,22 6-258,24-6-129,14 4-516,23 1-3483,7 3-645,3 0-516,2 11 258</inkml:trace>
  <inkml:trace contextRef="#ctx0" brushRef="#br0" timeOffset="10971.6275">3187 11012 3354,'5'-26'4773,"-5"26"-387,-18 22 129,0 28-3354,-9 10-387,3 23-258,-5 3-258,3 6 0,1 3-516,1-12-2193,7-2-1935,4-6-129,2-21-516</inkml:trace>
  <inkml:trace contextRef="#ctx0" brushRef="#br0" timeOffset="11239.6429">3610 10926 129,'8'-16'4515,"-12"42"129,-12 19-387,-9 13-2193,-6 13-645,6 12-645,-4-1-516,6 3-1806,0-6-2580,10 0 0,0-11-774</inkml:trace>
  <inkml:trace contextRef="#ctx0" brushRef="#br0" timeOffset="11503.658">4041 10947 5160,'40'-9'5547,"-35"26"-516,-5 20-387,-5 21-3741,-15 9 129,3 17-387,-5 2-387,-1 2-1290,3 9-3612,2 0-129,1 1-516,5-6-387</inkml:trace>
  <inkml:trace contextRef="#ctx0" brushRef="#br0" timeOffset="12127.6937">5184 10865 3096,'-24'-26'5031,"10"43"129,-3 21-516,6 30-2709,-13 7-645,10 24-129,-6 4-258,2 9-516,-1 2-258,-2-12-3483,7-7-1290,1-11-645,2-11-129</inkml:trace>
  <inkml:trace contextRef="#ctx0" brushRef="#br0" timeOffset="13135.7513">7401 10960 5160,'3'69'5031,"-7"-4"-129,-9 26-903,-9 10-3483,0 6-258,1 4-2451,5-12-1935,6-9-258,1-19-645</inkml:trace>
  <inkml:trace contextRef="#ctx0" brushRef="#br0" timeOffset="13359.7641">7894 11064 5547,'33'7'5547,"-32"26"-387,-7 18-387,-15 15-2193,-6 5-2322,2 4-258,4 14-2580,2-12-1806,3-2-774,5-12-129,9-16-258</inkml:trace>
  <inkml:trace contextRef="#ctx0" brushRef="#br0" timeOffset="13631.7797">8300 11056 7998,'-28'112'5160,"8"-30"-258,-2 7-387,-1 15-6837,5-3-1935,1-7-645,4-7-387,7-18 0</inkml:trace>
  <inkml:trace contextRef="#ctx0" brushRef="#br0" timeOffset="13871.7934">8661 10947 8256,'18'1'5547,"-16"32"-516,-4 25-129,-10 26-4644,2 19-258,-5 15-4386,1 1-387,-3 3-129,0-7-774</inkml:trace>
  <inkml:trace contextRef="#ctx0" brushRef="#br0" timeOffset="14939.8545">12117 11028 6966,'-6'19'5418,"-8"35"-387,-3 22-129,-5 16-3870,-1 12-258,5 8-516,7-1-3999,-2-9-903,4-11-258,4-20-516</inkml:trace>
  <inkml:trace contextRef="#ctx0" brushRef="#br0" timeOffset="15703.8982">15141 8851 2967,'-24'-3'4644,"8"10"-258,4 1-1677,7 10-774,5-18-774,-2 27-258,2-27-387,18 20-129,2-19 0,4-1-129,1-12 0,6-2 0,-6-5 0,1-2 0,-12 0 0,-3 2 129,-9 2-129,-2 17-129,-12-18 0,-3 15 0,-5 3-258,-4 2-258,10 12-2451,0-4-1806,4 3-129,10-13-387</inkml:trace>
  <inkml:trace contextRef="#ctx0" brushRef="#br0" timeOffset="16299.9323">15236 8863 645,'-5'-15'4515,"5"15"516,0 0-387,0 10-2064,10 16-774,-7-6-774,8 18-258,-4-2-258,4 10 0,-3-5-258,3 8 0,-3 0-129,-1-2 129,-1 1-129,-2-6-129,-3-6 129,-2-3 0,-6-3 0,-3-6-129,-5-7 258,-5-4-258,-4-6 129,0-2 129,-4-3 0,2-1 0,0-1 0,2-4-129,1 0 0,5-1 0,4 5-1290,0 0-3483,14 0-387,-14 0-258,14 0-645</inkml:trace>
  <inkml:trace contextRef="#ctx0" brushRef="#br0" timeOffset="18436.0545">4384 11927 2709,'0'0'5031,"-5"-13"129,5 13-258,0 0-2451,20 0-645,-9 0-645,14 4 0,-2 0-258,12 6-258,0-4-129,5 6-258,0-5-129,1-7-1806,-1 4-3354,-4-4-258,-6 0-387,-4-1-516</inkml:trace>
  <inkml:trace contextRef="#ctx0" brushRef="#br0" timeOffset="18992.0863">5365 11914 6708,'-21'-8'5289,"12"5"-129,9 3-258,0 0-3354,15-5-258,13 3-516,12 2 0,7 0-387,8 0-645,7 0-4386,-5 0-258,-2 0-903,-8 2-387</inkml:trace>
  <inkml:trace contextRef="#ctx0" brushRef="#br0" timeOffset="20436.1689">8879 11903 6450,'0'0'5547,"9"7"-516,14-7-129,16 3-3354,-2-6-645,14 3 0,-2-5-774,-1-3-3870,0 1-903,-1 4-516,-8 2-774</inkml:trace>
  <inkml:trace contextRef="#ctx0" brushRef="#br0" timeOffset="20713.1847">9583 11922 10191,'-8'6'5805,"9"9"-516,18-6-129,1-4-4257,20 2-645,10 8-3741,-2-14-1419,-4-1-516,-6 0-645</inkml:trace>
  <inkml:trace contextRef="#ctx0" brushRef="#br0" timeOffset="21172.211">10197 11954 6321,'-31'-10'5676,"17"10"-387,1-4-387,13 4-3096,-11 0-516,25 3-387,6-2-258,15 2-258,6-2-129,6 5-129,6 1-774,-6-4-4257,3 1-258,-8-3-516,-7 6-387</inkml:trace>
  <inkml:trace contextRef="#ctx0" brushRef="#br0" timeOffset="21413.2248">10738 11973 9804,'14'-5'5676,"6"5"-516,5-4-129,10 4-4644,6 3-2064,2-1-2838,-4 8-645,-5 2-387,-7 2-387</inkml:trace>
  <inkml:trace contextRef="#ctx0" brushRef="#br0" timeOffset="22356.2787">15157 10142 2451,'19'-76'5160,"-15"41"129,-4 0-387,-1 19-1677,-19-6-1161,5 22-1032,-12 19-258,-2 15-129,-4 15 0,4 10-387,6 10 0,10 3 0,12-2-129,8-5 0,18-18 0,12-13-129,10-12 129,3-15-129,0-7 0,-7-16 0,-9-7 129,-9-1-129,-15 0 0,-11 4 0,-19-1 0,-11 5 0,-5 7-258,-8-3-258,9 12-3096,-2 0-1419,6 2-387,7 1-387</inkml:trace>
  <inkml:trace contextRef="#ctx0" brushRef="#br0" timeOffset="24383.3947">5932 10882 645,'-39'53'3741,"18"23"-516,-3 24-774,8 18-387,0 11-774,11 7-387,5-12-387,10-10 0,8-24-258,9-23 258,4-31 0,3-22 0,-1-30 0,0-18-129,-5-25 258,-4-14-258,-4-17-129,-9-9-129,-3-8-129,-5-4-129,-3 1-129,-6 6 129,-2 12-129,-6 13 0,0 24-258,-1 10-774,6 23-2838,9 22-258,-10 14-129</inkml:trace>
  <inkml:trace contextRef="#ctx0" brushRef="#br0" timeOffset="24763.4164">6377 11139 2322,'-44'212'4128,"26"-95"258,1 0-2193,8-23-387,13-8-129,2-36-645,13-16-129,4-33-258,8-11-258,0-39-129,1-15 0,-6-21 0,-2-13-258,-8-10 129,-7-7 0,-9 4-258,-2 11 129,-16 18-129,-2 21 129,-6 27 0,-1 23-387,9 17-3741,7 30-258,7 9-129,8 15-387</inkml:trace>
  <inkml:trace contextRef="#ctx0" brushRef="#br0" timeOffset="25155.4388">6873 10943 645,'-48'63'4515,"24"14"129,-4 13-258,5 6-2451,11 16-387,2-7-516,12-5-258,7-18-258,9-23-258,9-32 0,4-23-129,0-23-129,4-27 129,-5-25-129,-5-16 129,-5-14 0,-4-7-129,-8-3-129,-8 3 129,-3 12-129,-15 16-129,-3 29-2838,-6 20-1290,-6 21-516,1 24-129</inkml:trace>
  <inkml:trace contextRef="#ctx0" brushRef="#br0" timeOffset="26775.5315">11121 11105 3483,'11'-84'4773,"-11"84"-258,0 0-2064,-4 36-645,1 29-645,-5 5-258,4 18-387,2 2-129,2-2-129,3-3-129,8-15 0,3-15 129,3-15-258,3-21 258,1-14-258,-1-12-129,-2-22 129,-2-20 0,-3-12 0,-6-14 0,-5-1-129,-1 1 0,-8 7 129,-5 14-258,-5 9-2193,1 23-1935,4 19-129,2 6-516</inkml:trace>
  <inkml:trace contextRef="#ctx0" brushRef="#br0" timeOffset="27075.5486">11550 11144 2322,'-48'160'3741,"30"-64"258,5-4-2193,8-11-516,12-10 0,13-36-258,13-16 0,2-27 0,11-18 0,-5-32-129,3-2 129,-11-21-258,-2 6 0,-14-5-129,-10 10-387,-9 10-774,-18 15-3741,-6 14-387,-7 20-387,-5 11-516</inkml:trace>
  <inkml:trace contextRef="#ctx0" brushRef="#br0" timeOffset="27587.5779">12429 11006 4386,'-19'23'4644,"9"35"-387,-4 27-1548,3 7-1032,11 14-516,4-3-516,13-7-129,7-18-129,7-25-129,4-31 0,3-19-129,-3-24 0,3-29 129,-11-25-129,-3-13 258,-13-11-258,-7-1 129,-12 2-258,-13 9 0,-12 28-129,-12 23-3612,-4 29-903,4 21-516,-1 26-129</inkml:trace>
  <inkml:trace contextRef="#ctx0" brushRef="#br0" timeOffset="28347.6214">15155 11098 3483,'11'-77'5031,"-12"61"-387,-7 17-258,-5 32-2838,-4 10-516,7 22-258,0 6-387,4 8 0,6 0-387,9-2 387,7-13-387,7-12 0,3-17 0,2-14 129,-1-13-129,-2-8 0,-7-12 129,-4-6 0,-10-9-129,-4-5 129,-12-1 129,-6-2-258,-9 3 129,-3 2 0,-3 5 0,2 3-516,6 10-3741,0 9-645,4 3-129,3 6-645</inkml:trace>
  <inkml:trace contextRef="#ctx0" brushRef="#br0" timeOffset="32067.8342">16031 7735 2322,'-3'-35'2838,"3"21"0,0 14-774,0 0 0,9 36-645,-9 26 129,4 39-516,-8 39 258,4 49-516,-10 43 129,0 37-516,-1 28-129,-1 10-129,0 1 0,2-10 0,3-18 0,3-24-129,0-28 0,3-20 129,2-29-129,4-9 129,2-17 0,-1-9-129,0-11 0,-4-12 129,3-13-129,-3-12 129,-3-14-129,1-16 129,-1-17-258,-3-28-1677,4-21-2193,-2-5-645,-1-32-129,3-6-258</inkml:trace>
  <inkml:trace contextRef="#ctx0" brushRef="#br0" timeOffset="35948.0561">16509 8848 258,'-20'-30'4128,"7"19"516,-2 10-1290,5 11-516,-8 5-1032,9 21-258,-3-2-774,11 14-129,1-5-258,9-2-129,8-9 0,11-15-129,6-14 129,3-7 129,1-24 0,-2-1-129,-9-12 129,-4 2-258,-13-2 258,-10 9-258,-10 0 0,-10 8-129,-5 6 0,-3 3-129,5 10 0,0 3-516,12 9-903,0-7-1419,11 12-1548,0-12-129,15 21-387,0-14 1162</inkml:trace>
  <inkml:trace contextRef="#ctx0" brushRef="#br0" timeOffset="36188.0698">16596 8865 2709,'10'43'4644,"-6"-11"-258,-2 9-645,-1-3-1419,11 17-774,-5-5-774,9 7-258,-2-6-258,1-4 0,-4-7-129,-1-3 0,-6-11 0,-4-2 0,-11-11 258,-8-4-258,-7-2 129,-5-3-129,-5-4 0,3 0 129,0-4-129,2 0 129,7 1-516,9-7-774,15 10-3225,0 0-387,0-15-129,15 11-516</inkml:trace>
  <inkml:trace contextRef="#ctx0" brushRef="#br0" timeOffset="36451.0849">17055 8746 4128,'9'-24'5031,"-12"46"-129,-10 33-129,-13 11-2709,10 30-516,-12 0-516,8 12-387,-1-5-129,6-6-258,8-18 0,2-13-387,5-9-774,0-21-3483,7-8-516,1-14 0,2-8-645</inkml:trace>
  <inkml:trace contextRef="#ctx0" brushRef="#br0" timeOffset="36887.1098">17225 9186 4902,'5'-39'5031,"-5"20"-387,0-2 0,-4-4-2967,6 13-516,0 0-258,9 12-129,1 7-129,7 13 0,-3 6-129,2 16-129,-4 4 0,-3 4-129,-6 0 0,-5-1-258,-6-5 129,-7-4-129,-4-4 129,-4-11-129,-1-7 0,-1-3 0,4-6-129,5-6 0,4-3 129,10 0 0,0 0-129,0 0 129,17-1 0,2 1 0,5 0 0,2 0 129,3 0-129,-1 0-129,3 0-387,-8-2-3225,5 2-1161,-6 0-129,0 4-516</inkml:trace>
  <inkml:trace contextRef="#ctx0" brushRef="#br0" timeOffset="37204.128">17717 9568 9933,'6'-18'5289,"-2"3"-258,5-2-258,0-9-3999,7-1-258,0-7-258,3-6 0,-2-5-129,3 2-129,-2-2 0,-1 7 0,-6 7 129,-1 10-129,-10 21 129,10 1 0,-10 27 129,0 10 0,2 10 0,1 7-129,8 16-2064,-3-12-2967,0-2-258,-3-4-645,0-2-516</inkml:trace>
  <inkml:trace contextRef="#ctx0" brushRef="#br0" timeOffset="38597.2076">16666 7879 4644,'2'-14'4902,"-2"14"129,-5 26-903,-5 1-2451,9 15-774,0 1-129,1 9-258,1-5-258,5-1 0,2-4-516,1-15-516,6-4-3741,-5-9-129,-10-14-258,13-2-645</inkml:trace>
  <inkml:trace contextRef="#ctx0" brushRef="#br0" timeOffset="38785.2184">16612 7766 1032,'-7'-63'4644,"14"38"387,8 7-258,9 11-2064,0-9-1290,13 10-645,2-2-129,7 5-258,-6 3-645,-5 0-3741,-5 8-645,-8 7-258,-13 3-387</inkml:trace>
  <inkml:trace contextRef="#ctx0" brushRef="#br0" timeOffset="38964.2286">16670 7908 5289,'26'0'5418,"-4"-4"-516,2-1-258,7 5-3483,-2 4-516,-3 1-3225,1 8-1806,-3 4-516,-4 7-387</inkml:trace>
  <inkml:trace contextRef="#ctx0" brushRef="#br0" timeOffset="39255.2453">16989 8037 5805,'11'18'5289,"-11"10"-387,3 9-258,-3 0-3225,3 11-516,-3-7-258,4-1-258,-3-8 0,3-8-129,-2-13-129,-2-11 0,0 0 0,1-18 0,1-9 0,-2-9-129,0-4 129,4-6-258,0 0 258,4 3-387,2 6 0,0 1-903,10 18-3354,-7 6-516,2 12-129,-2 2-516</inkml:trace>
  <inkml:trace contextRef="#ctx0" brushRef="#br0" timeOffset="39519.2604">17205 8136 5547,'32'3'5289,"-12"-4"-258,5-11-258,-7-10-2838,12 11-903,-9-11-387,0 5 0,-10 2-387,-3 3-129,-8 12-258,-13-12 129,-9 15 0,-7 10 0,-1 13-129,-2 6 129,7 8-129,5 1 129,13 2 0,7-6 129,14-6-129,13-11 129,9-6-387,-2-14-3999,9-2-516,-4-8-645,-3-5-387</inkml:trace>
  <inkml:trace contextRef="#ctx0" brushRef="#br0" timeOffset="40016.2888">17639 8065 3999,'0'28'5031,"12"-17"-258,7-8-129,10 0-2709,-1-16-903,8-1-258,-5-13-258,-2 3 0,-9-5-129,-12 4-258,-10 4 129,-15 6-129,-12 8 0,-7 7-258,-4 5 129,4 7-258,3 10-129,6-1-516,18 9-903,3-11-1419,11-2-1548,10-5-258,10-4 0</inkml:trace>
  <inkml:trace contextRef="#ctx0" brushRef="#br0" timeOffset="40164.2973">17782 8020 2709,'21'-26'4902,"-21"26"-258,0 12-1032,-11 5-903,7 28-774,-11-2-516,12 16-387,0-4-645,4 2-129,12-4-1032,-5-12-3612,10-10-516,0-14-129,2-6-387</inkml:trace>
  <inkml:trace contextRef="#ctx0" brushRef="#br0" timeOffset="40420.3119">17954 8010 5805,'8'5'5418,"-3"19"-516,0 3-258,3 18-2967,1-16-903,7 2-258,-1-12-258,6-9-129,0-10 0,-1-4-129,1-16 129,-7-5-129,-4-6 258,-4 1-258,-2 1-387,-5-1-2967,-2 9-1032,1 5-774,2 16-387</inkml:trace>
  <inkml:trace contextRef="#ctx0" brushRef="#br0" timeOffset="40952.3423">18278 8110 7740,'34'-24'5289,"-17"2"-387,-1 0-129,-9-6-3741,6 4-516,-11 6 0,-2 0-387,-10 13 0,-6 5-129,-5 8-129,0 13 129,2 9-129,4 9 258,4 3-258,11 1 129,2-3-129,13-4 258,8-11-258,6-5 129,5-15-387,0-6-129,3-7-258,-10-13-516,6 7-387,-15-21-1032,5 14-258,-17-15 0,5 15 1548,-10-4 903,-1 7 1032,0 18 387,-8-15 774,7 23 1161,-8-1 387,9 23-516,-2-14-774,4 13-774,0-6-387,9-4-129,-1-9-258,6-5 0,4-5-129,3-8-129,3-7 129,-1-6-129,2-1-129,-2-2 129,-1 5 0,-5 3-129,-4 9 0,-6 7 129,-9 0-258,5 24 129,-5 5-387,0 0-903,0 10-3870,0-5 129,2 2-516,0-4-387</inkml:trace>
  <inkml:trace contextRef="#ctx0" brushRef="#br0" timeOffset="41248.3593">18983 7883 7224,'42'-52'5289,"-23"45"0,-4 7-387,5 18-3354,-14 3-516,5 15-387,-9 1 0,-1 10-258,-1 1-129,-3 2 0,-1-3 0,4 0-129,0-5-129,4-6 0,4-3 0,5-13-129,7-6-258,-3-10-129,13 4-2709,-10-13-1677,3-7-516,-12-9-387,-2-3-129</inkml:trace>
  <inkml:trace contextRef="#ctx0" brushRef="#br0" timeOffset="41420.3691">19065 8110 9417,'13'1'5805,"2"-1"-516,11 0-129,-3-7-4257,9-4-2193,3 11-3483,-4-7-387,-6 2-774,-1-1-258</inkml:trace>
  <inkml:trace contextRef="#ctx0" brushRef="#br0" timeOffset="42651.4395">16453 10149 1032,'-2'-24'4773,"-19"17"129,6 12-387,-3 24-2064,0-9-774,14 15-774,1-1-258,6 4-258,8-10-129,9-7 129,7-6-258,1-5 0,0-9 0,0-1 0,-6-9 0,-5-5 0,-8-1 129,-7 0-129,-9 1 0,-9 2 0,-7 5 0,-2 2-129,-1 5-129,2 0-387,7 5-3225,1 4-903,9 2-387,7-11-129</inkml:trace>
  <inkml:trace contextRef="#ctx0" brushRef="#br0" timeOffset="42891.4533">16774 10031 6321,'15'0'5160,"-15"25"0,-4 15-645,-12 6-2709,10 18-903,-4-2-129,5 7-258,1-3-258,4-8-129,4-4-645,0-16-1290,7 1-2838,1-13-387,1-6-129,1-13-516</inkml:trace>
  <inkml:trace contextRef="#ctx0" brushRef="#br0" timeOffset="43183.47">16942 10242 7482,'30'-16'5289,"-13"16"-258,4 4-258,-6 5-3354,8 8-387,-10 2-516,-3 5-129,-8 3-258,-2 5 129,-5 1-129,-5 0 0,-2-3-129,-1-2 0,1-3 0,7-5 0,2-5 0,3-15 0,11 12 0,3-12-258,6 5-903,-3-5-3612,6-1-129,-1-2-516,2 3-258</inkml:trace>
  <inkml:trace contextRef="#ctx0" brushRef="#br0" timeOffset="43447.4851">17315 10563 8385,'18'-9'5676,"-8"-3"-516,7-3-129,-6-14-3483,9 9-516,-2-9-387,0 3-258,-2-1-129,-2 5-129,-3 3 0,-4 6-129,-7 13 0,0 0 0,4 8 0,-4 18-129,0 12-129,-3-3-2193,3 16-2709,-3 3 0,2 6-645,-2-2-258</inkml:trace>
  <inkml:trace contextRef="#ctx0" brushRef="#br0" timeOffset="44107.5228">16362 11403 2967,'2'-64'4773,"-12"52"258,-3 14-516,-5 29-2322,-4-3-774,11 19-258,2-2-516,9 7-258,1-4 0,13-10-258,8-9 0,4-12-129,2-13 129,3-4-129,-5-16 129,-3-6-129,-7-7-129,-9 0 258,-7-3-129,-2 7 0,-16 4 0,-4 10-129,-6 11-129,-2-1-516,10 8-3354,0 9-645,8 2-129,9-1-516</inkml:trace>
  <inkml:trace contextRef="#ctx0" brushRef="#br0" timeOffset="44319.5349">16660 11214 4902,'18'-3'5289,"-19"38"0,-1 20-516,-10 4-2451,7 26-903,-5 0-387,7 6-516,0-7-258,3-13-1032,4-7-3870,1-14-258,2-7-387,-2-16-258</inkml:trace>
  <inkml:trace contextRef="#ctx0" brushRef="#br0" timeOffset="44611.5516">16824 11589 11223,'49'-7'5547,"-30"7"-645,1 15-387,-6-4-3870,-1 9-387,-4 6 0,-8 6-258,-2 4 129,-10 3 0,1 0 129,-2-2-258,1-2 129,1-6-129,5-5 129,4-11-129,1-13 0,12 10-129,3-10 0,5-1-129,6 1-1806,-1-8-2838,2 2-258,-4-1-387,-1 3-387</inkml:trace>
  <inkml:trace contextRef="#ctx0" brushRef="#br0" timeOffset="44927.5697">17155 11889 9417,'-11'0'5418,"12"-21"-387,12-4-129,8-4-4128,5-5-387,4-2-129,1 0 0,-2 3 0,-4 5-129,-3 18 129,-10 10 0,-5 18 0,-7 16 0,0 10 0,0 10-774,-4-3-3741,4 0-645,-2-8-516,2-11-645</inkml:trace>
  <inkml:trace contextRef="#ctx0" brushRef="#br0" timeOffset="45624.6096">18685 9373 8256,'18'5'5160,"6"-5"-387,4-3-1032,13 2-3225,2 9-3096,1-5-1548,-8 1-645,-5 1-387,-9 3-129</inkml:trace>
  <inkml:trace contextRef="#ctx0" brushRef="#br0" timeOffset="45788.619">18819 9513 7482,'18'17'5418,"4"-17"-387,8 1-387,1-1-3612,4 2-4644,2-2-774,-2 6-516,-8-1-774</inkml:trace>
  <inkml:trace contextRef="#ctx0" brushRef="#br0" timeOffset="48623.7811">19603 8829 2580,'-29'-36'5160,"18"20"0,6 0-387,5 16-2322,4-21-903,14 20-516,0-3-387,4 5 0,-2 6-258,1 7 0,-4 6-258,-6 0 129,-9 1-258,-2 4 129,-6-4-129,-5 1-129,-5-2 129,1-7 0,2 0 0,3-3 0,10-10-129,-2 22 129,7-11 0,8 1 0,5 1 0,5 4 0,-1 2 0,0 2 0,-2 0 0,-7 3 0,-6 0 0,-6-2 0,-2 2 0,-14-2 129,-4-1-129,-7-4 0,-1-5 0,-3-4 0,4-1 129,0-5-258,7-2 0,4-10-516,15 10-903,-12-21-3096,12 8-129,6-1-387,4 3-387</inkml:trace>
  <inkml:trace contextRef="#ctx0" brushRef="#br0" timeOffset="48879.7958">20012 8865 4386,'10'-23'5418,"-10"23"-387,-6 21-129,-4 29-2580,-11 1-1032,4 24-387,-6-3 0,5 8-387,-4-4-258,8-2-129,0-9-129,2-14-516,12 3-2838,-4-21-1548,4-6-387,6-13-387,4-9 129</inkml:trace>
  <inkml:trace contextRef="#ctx0" brushRef="#br0" timeOffset="49133.8103">20057 9196 8127,'38'-39'5418,"-17"30"-387,1 9-516,-2 0-3354,4 14-129,-5 4-387,1 8-258,-8 8-129,-6 4-129,-6 5 0,-6 4-129,-4-1 129,-1 0-129,0-2-258,-2-10-258,13 6-1935,-3-20-2451,3-2-387,0-18-258,13 8-516</inkml:trace>
  <inkml:trace contextRef="#ctx0" brushRef="#br0" timeOffset="49330.8216">20111 9433 7482,'0'-17'5676,"19"5"-387,1 5-387,12 7-3225,-5-3-774,8 0-516,3 4-3354,-5-1-1806,-7 5-774,-6 1-258,-10 6-516</inkml:trace>
  <inkml:trace contextRef="#ctx0" brushRef="#br0" timeOffset="49995.8596">18803 10405 7224,'10'-9'5160,"8"6"-258,5 1-258,5-2-3741,8 1-1032,4 2-3999,-3 1-516,-6 2-387,-8 8-387</inkml:trace>
  <inkml:trace contextRef="#ctx0" brushRef="#br0" timeOffset="50156.8688">18905 10605 8127,'53'4'5289,"-17"-4"-516,3-2-774,3 2-7482,-2-5-774,4 5-774,-4 0-387</inkml:trace>
  <inkml:trace contextRef="#ctx0" brushRef="#br0" timeOffset="50515.8893">19519 10340 9159,'-2'-53'5289,"2"31"0,11 6-645,4 4-3612,10 12-516,2 0-258,1 12 0,-4 7-129,-5 13 0,-8 4-129,-9 7 0,-4 1 0,-11-2 0,-1-4 0,-2-5 0,3-5 0,8-12 0,5-4 0,7-12 0,10-2 0,7-10-129,3-1 129,2-1-129,0 10-903,-8-4-3612,1 4-258,-5 4-516,-4 1-258</inkml:trace>
  <inkml:trace contextRef="#ctx0" brushRef="#br0" timeOffset="50739.9022">20033 10296 6966,'22'-37'5805,"-22"37"-516,-1 8-129,-9 25-3354,-14 7-774,7 15-129,-6 6-387,4 2-129,-1 3-387,7-8-129,5 2-1290,-2-14-3741,9-9 0,1-13-645,0-7-129</inkml:trace>
  <inkml:trace contextRef="#ctx0" brushRef="#br0" timeOffset="50979.9159">20070 10435 4644,'43'-52'5547,"-16"41"-129,-2 8-516,4 11-1806,-7 4-1806,8 11-645,-8 2-129,2 11-129,-12 1-258,-3 4 0,-9 2-129,0-2 129,-4 0-258,-3-6-258,7 3-2967,-6-14-1806,4-7-129,2-17-516,0 12 0</inkml:trace>
  <inkml:trace contextRef="#ctx0" brushRef="#br0" timeOffset="51158.9261">20199 10633 9804,'0'0'5676,"18"-4"-387,9 4 0,-3 0-4386,15 5-774,8 8-3483,-12-2-1677,-7 3-387,-8 8-645</inkml:trace>
  <inkml:trace contextRef="#ctx0" brushRef="#br0" timeOffset="51533.9476">18367 11580 9030,'9'6'5031,"15"-3"-387,14 1-3870,-3 0-5031,8 0-516,-1 3-645</inkml:trace>
  <inkml:trace contextRef="#ctx0" brushRef="#br0" timeOffset="51687.9564">18441 11821 6450,'26'15'5676,"2"-19"-258,11-2-516,2-6-3096,4 2-5676,2-2-645,-2 3-645,0-1-774</inkml:trace>
  <inkml:trace contextRef="#ctx0" brushRef="#br0" timeOffset="52047.977">19192 11417 10191,'31'-82'5676,"-11"48"-645,5 12 0,-2 0-4386,6 20-387,-3 4-129,-4 17 0,-9 13-129,-11 7 0,-10 7 0,-9 3 129,-9 0-129,-1 0 129,2-4 0,3-9 129,8-10-129,14-9 129,6-12-129,14-2-129,9-6 129,4-5 0,3-2-258,0-1-258,6 11-2967,-17-1-2064,-5 2 129,-8 9-516,-3 7-387</inkml:trace>
  <inkml:trace contextRef="#ctx0" brushRef="#br0" timeOffset="52339.9937">19847 11248 9159,'6'-42'5676,"-12"53"-387,-10 22-129,-5 25-3999,-12 10-387,0 17-129,-7 5-129,1 2-129,1-6 0,3-8-258,10-10-645,-1-22-2322,15-3-2451,4-17 0,7-8-645,0-18-129</inkml:trace>
  <inkml:trace contextRef="#ctx0" brushRef="#br0" timeOffset="52579.0074">19862 11532 7611,'66'-34'5805,"-30"27"-516,-1 7-258,-5 3-2838,2 17-1419,-7 9-258,-4 10-129,-11 7 0,-11 14-129,-9 6 0,-7 8-129,-2 2 129,-4-1-258,4-3-258,0-15-516,18 0-3354,-6-18-903,7-10-516,0-15-387</inkml:trace>
  <inkml:trace contextRef="#ctx0" brushRef="#br0" timeOffset="52766.018">19947 11780 11997,'28'-21'5676,"-1"10"-129,17 10-387,6-1-4644,5-9-2967,8 10-2838,-3-2-129,-9 3-774,-8 7-258</inkml:trace>
  <inkml:trace contextRef="#ctx0" brushRef="#br0" timeOffset="61847.5375">3533 13842 3870,'14'-53'5031,"-14"30"-387,-1 4 0,-11 19-2451,-7-12-1032,1 12-258,-9 5-258,0 11-129,-3 2-129,3 5 0,1 2 0,7 4 0,6-1-258,10 1 0,3-3-129,16 3 0,8 4-129,9-1 129,5-1 0,1 3-129,-1 3 129,-1 1-129,-10 2 129,-6 3 0,-11-4 0,-10 1 129,-9 2-129,-10-4 129,-12-2 0,-4-7 0,-5-9 129,-1-7-129,-1-9 0,1-4-129,1-12 129,4-8 0,7-1 0,4-4-258,6 5-258,-1-9-3354,13 9-1161,4 7-387,3 3-774</inkml:trace>
  <inkml:trace contextRef="#ctx0" brushRef="#br0" timeOffset="63007.6038">4679 13834 6837,'-10'-58'5031,"-6"39"-129,-9 12-516,-4 9-3096,-7 8-516,1 13-387,0 5 0,4 10 0,4-1 0,10 2-258,10-3 129,10-2-129,14-1-129,9-4 0,7 0 0,4-3-129,2-1 258,-4 2-129,-6 2 0,-6 2 0,-16-3 0,-7 2 129,-6 1 0,-14-3 0,-7-2-129,-6-2 129,-2-9-129,1-5 129,4-10-258,2 0 129,10-9-645,-1-11-2838,14 5-1290,5-2-387,3 5-516</inkml:trace>
  <inkml:trace contextRef="#ctx0" brushRef="#br0" timeOffset="63535.634">4825 14315 8256,'-5'0'5289,"5"0"-129,-10-11-516,10 11-3354,0-26-774,2 5-387,6-5 0,2 4 0,0 6 0,0 8 0,2 8 129,-1 10-129,0 10 0,1 10 129,0 0-129,4-3 0,1-2 0,2-9-129,1-11 0,4-8 0,-3-15 129,1-9-129,-4-3 0,-3 1 0,-6 0 129,-3 0 0,-3 10-129,-3 19 129,0 0-129,0 0 129,-7 36 0,3 13 0,2 11-129,1 14 0,-1 6 0,0 0 0,-3 0 0,-2-8 0,-3-9 129,-3-12-258,-7-13 258,-3-10-129,-6-8 129,-3-11 0,-3-9-129,0-3 129,0-10-129,1-7 0,8 5-1290,-1-20-3612,17 5-387,8-1-516,10 0-516</inkml:trace>
  <inkml:trace contextRef="#ctx0" brushRef="#br0" timeOffset="64299.6777">5225 14175 4128,'0'0'5160,"0"0"-258,0 20-129,0 11-2838,0-6-774,1 8-516,2-3-129,2-1 0,-1-10-258,1-6 129,-5-13-129,13 0 0,-6-14 0,3-7-129,-2-4 129,1-3-129,-1 2 0,-2 4 0,-1 7 0,-5 15 0,0 0 0,0 0 0,3 8 0,-3 9-129,1 4 129,3-1-129,-1-1 0,5-5 129,2-7-129,1-4 0,3-4 0,1-13 0,5-3 0,-3-4 0,1 1 129,-2 1-129,-4 4 258,0 8-129,-4 7 258,-2 15-129,-2 9 0,1 13 129,-2 1-387,5-2-129,5 12-1677,-8-23-3354,9-8-129,1-17-258,3-4-774</inkml:trace>
  <inkml:trace contextRef="#ctx0" brushRef="#br0" timeOffset="64731.7024">5633 13762 6837,'0'0'5160,"2"23"0,-2 18-258,2 26-2967,-4-2-903,2 15-258,-3-9-387,1-1-129,2-17 0,0-5-258,0-15 129,3-18-129,-3-15 0,20-1 129,-8-19-129,5-8 129,3-1 0,3-2-129,3 4 129,-2 5 0,0 8-129,-2 9 129,-5 5-129,-3 12 129,-9 8 0,-2 6 0,-6 2-129,-7 5 129,-5-2-129,-2 1 0,-2 0-129,-1-2 0,0-3-258,0-12-645,13 3-3225,-8-16-903,5-2-129,0-10-645</inkml:trace>
  <inkml:trace contextRef="#ctx0" brushRef="#br0" timeOffset="65015.7187">5882 14258 7353,'19'25'5160,"-11"-9"-129,3 3-258,-11-19-3225,22 27-645,-2-18-387,6-7-258,-2-2 129,3-11 0,-3-6 129,0-2-129,-7-4 129,-5-2-129,-11 0 0,-3 1-258,-12 2 129,-7 2-387,-2 9-387,-6-4-903,9 14-3870,-4 1 258,10 11-645,4 3-387</inkml:trace>
  <inkml:trace contextRef="#ctx0" brushRef="#br0" timeOffset="65479.7452">6115 14265 7998,'47'-75'5418,"-16"26"0,-4-11-387,9-5-3354,-14-13-645,4-3-387,-13-1-258,-5 9 0,-7 12-258,-4 15-129,-11 25 129,-2 29 0,-4 33 0,3 23 0,2 23 0,6 10 0,9 4 0,4-2 0,13-12-129,6-21 0,5-18-129,7-19 258,2-17-258,2-12 129,1-17 129,-4-7-258,0-10 258,-3-4-129,-5-3 0,-5 0 0,-11-4 0,-4 5 129,-8 6-129,-10 8 129,-9 18-129,-5 10 129,-1 20-129,2 19 129,3 9 0,7 14 0,11 0 129,8-2-258,15-11 129,13-10 0,9-13-387,4-25-1548,10 2-3483,-12-10-387,-6-6-258,-9-2-645</inkml:trace>
  <inkml:trace contextRef="#ctx0" brushRef="#br0" timeOffset="67638.8687">7909 13999 645,'2'-21'4386,"-2"1"516,-9 3-1548,9 17-387,-15-27-258,15 27-645,-20-21-129,12 21-516,-13-2-129,3 11-516,-7 10-129,3 15-258,0 7-129,4 5-129,6 3 0,5-4-129,6-5 129,10-9-129,11-14 0,4-13 0,6-6 129,3-19-129,-3-6 0,0-7 129,-5-6-258,-6-3 258,-5 2-129,-9 4 129,-2 2-129,-3 13 129,0 22-129,-12-3 258,7 20-129,2 20-129,3 7 258,3 12-258,7 0 129,8 1-129,2-7-129,2-18-516,11-1-2967,-8-19-1677,2-5-258,-6-7-387,0-2-387</inkml:trace>
  <inkml:trace contextRef="#ctx0" brushRef="#br0" timeOffset="67931.8855">8218 14413 9804,'1'-25'5547,"1"5"-387,6 2-129,-8-9-3741,13 6-645,-1-4-129,1 8-129,-4 6 129,2 11-129,-11 0-129,11 29 129,-8 1-129,-1 7-129,2 4-258,3-14-1677,10 9-3483,-3-12-258,7-4-516,0-13-387</inkml:trace>
  <inkml:trace contextRef="#ctx0" brushRef="#br0" timeOffset="68247.9036">8642 14337 12255,'24'47'5805,"-21"-16"-387,4 13-258,-4-3-4902,-2-5-774,7-2-4515,-8-10-387,3-5-258,-3-19-645</inkml:trace>
  <inkml:trace contextRef="#ctx0" brushRef="#br0" timeOffset="68702.9296">9028 14137 4644,'-3'-12'5547,"-5"14"-387,-5 12-129,0 15-2322,-2-4-1677,8 12 0,1-7-516,6 3 0,9-8-258,10-9 0,5-9-258,5-7 129,3-8-129,-1-11 0,-3-2 129,-4-7-129,-7-2 0,-10-2 0,-3 2 129,-5-2-129,-11 7 0,-4 3 0,-5 2-129,0 10 0,3 6-387,2 1-258,13 12-1548,3-9-2451,0 15-516,10-14-129,8 0-387</inkml:trace>
  <inkml:trace contextRef="#ctx0" brushRef="#br0" timeOffset="68872.9393">9173 14022 6966,'-1'-18'5418,"1"18"-258,-9 0-516,9 21-2064,-4-6-1032,5 16-774,3 1 0,6 6-516,1 1 0,4 0-387,4 3-645,-6-14-3999,8 2-645,-4-6-129,3-5-645</inkml:trace>
  <inkml:trace contextRef="#ctx0" brushRef="#br0" timeOffset="69163.956">9397 14255 11094,'24'-2'5805,"-5"4"-516,-4-2-387,6 15-4128,-9 2-258,3 10-129,-11-1-258,-4 9-129,-2 2 129,-5-1-129,-3-4 129,2 0 0,2-10-129,6-3 258,6-9-129,8-7 0,6-3 0,1-8-129,7 1-129,-1-7-645,8 14-3354,-14-11-1419,-1 10-258,-4-6-258</inkml:trace>
  <inkml:trace contextRef="#ctx0" brushRef="#br0" timeOffset="69351.9667">9843 14455 12513,'30'57'6063,"-19"-21"-645,-6-7-516,-4-10-8256,1 13-1806,-4-12-645,-3 2-258</inkml:trace>
  <inkml:trace contextRef="#ctx0" brushRef="#br0" timeOffset="70079.0083">10232 14120 6063,'0'-41'5805,"0"41"-516,-13 0-387,2 14-3225,-4 2-516,7 14-387,-1 1-387,3 3-258,5-1 0,2-8 0,8-7-129,4-7 129,3-6-129,4-5 0,1-6 0,0-9 0,-2-7 0,-5-6-129,-3-6 258,-4-1-129,-7 4 0,0 2 129,-6 6 0,6 23 129,-13-7-129,11 17 0,2 22 0,0 10 0,7 3 0,8 8-129,3-4-258,0-9-516,7 0-3483,-7-14-903,2-9-258,-4-6-645</inkml:trace>
  <inkml:trace contextRef="#ctx0" brushRef="#br0" timeOffset="70456.0299">10560 14328 10062,'33'-21'5676,"-15"18"-516,-5-5-129,3 13-3999,-16-5-516,10 23-258,-12-3-129,-8 5 0,-3-1-258,-1 2 129,1 3-129,6-6 129,6 3 0,2-3 0,11 0-129,6 1 129,6 0 0,-2 1 0,1 0 129,-4 0-129,-6 0 0,-4-5 258,-6 1-129,-5-3-129,-9-6 129,-6-1 129,-7-6-258,-1 0 129,-3-5-129,1 0-258,1 0-129,1-15-1161,11 7-3612,-1-5-258,15 13-129,-10-25-645</inkml:trace>
  <inkml:trace contextRef="#ctx0" brushRef="#br0" timeOffset="70636.0402">10908 14468 9933,'20'66'5676,"-15"-23"-516,-5-7 0,0 13-4128,0-18-903,-2-19-2451,2 5-2709,0-17-387,4 15-258,-4-15-387</inkml:trace>
  <inkml:trace contextRef="#ctx0" brushRef="#br0" timeOffset="70816.0505">11155 14514 11352,'28'-14'5805,"-9"6"-645,-3-1-516,0-8-6063,3 11-3483,-1 0-258,2 3-387,-2 0-516</inkml:trace>
  <inkml:trace contextRef="#ctx0" brushRef="#br0" timeOffset="70952.0582">11417 14458 9159,'15'2'5289,"3"-2"-129,-7 1-774,1-1-6450,2-3-2322,5-1-645,-2-1-258,0 2-516</inkml:trace>
  <inkml:trace contextRef="#ctx0" brushRef="#br0" timeOffset="71082.0657">11706 14429 9804,'33'-2'3225,"-15"2"-3225,-2-5-129,-1 1-4773,-1-4-774</inkml:trace>
  <inkml:trace contextRef="#ctx0" brushRef="#br0" timeOffset="71477.0883">12134 14401 10062,'22'38'5547,"-12"-5"-387,-5 4-129,-4 4-4644,3 1-4902,-4 2-387,-4-6-387,3-8-645</inkml:trace>
  <inkml:trace contextRef="#ctx0" brushRef="#br0" timeOffset="71892.112">12602 14075 6321,'-5'-56'5676,"-18"53"-387,-4 12-258,-7 6-2322,6 26-1935,-1 3-258,11 3-258,7 1 129,11-3-258,11-13 129,13-6-129,7-16 0,7-8 0,-3-7 0,2-12-129,-7-12 129,-6-2-129,-7-5 0,-8-3 129,-6 3-129,-5 2 129,-8 5-129,-1 11 129,-4 13 129,4 10 129,2 17-129,4 13-129,5 9 258,10 6-258,10-4 129,6-3-387,8-6-1032,-6-19-3354,10-6-774,-6-12-516,4 0-258</inkml:trace>
  <inkml:trace contextRef="#ctx0" brushRef="#br0" timeOffset="72235.1316">13109 14188 8643,'0'0'5418,"-13"-5"-387,-4 15-258,-13 9-3741,12 13-387,1 2-387,6 3 0,8 3-129,7 0 129,11-2-129,7-3 0,1-3 0,0-3 387,-3 0-129,-3-3 0,-10-3 129,-8-1-129,-9-6 0,-10 0 0,-8-7-129,-3-5-129,1-4-258,2-9-387,13 6-3096,-7-14-1935,4-7-129,6 0-516,2-8-516</inkml:trace>
  <inkml:trace contextRef="#ctx0" brushRef="#br0" timeOffset="77003.4043">3499 15487 8256,'-58'15'5547,"36"-12"-387,22-3-387,0 0-3741,37-1-387,21-19-258,15 4-258,14-7 129,7 3-258,2 3-258,-8-5-1935,-10 19-2580,-19 3-645,-19 21 0,-22 2-774</inkml:trace>
  <inkml:trace contextRef="#ctx0" brushRef="#br0" timeOffset="77227.4172">3856 15444 7482,'-36'36'5805,"17"7"-387,2 30-387,-11 4-3483,15 16-516,-7 0-387,5 4-258,3-12-129,4 3-387,8-12-387,0-35-2838,10 4-1677,3-15-516,7-5-258,1-21-516</inkml:trace>
  <inkml:trace contextRef="#ctx0" brushRef="#br0" timeOffset="77559.4362">3968 16133 8256,'16'3'5676,"-1"-3"-387,-1-13-516,9-8-3870,1-13-258,5-5-387,-1-2-129,-3-2-129,-4-6 129,-8 9-258,-9 7 129,-7 7 0,-11 13-129,-6 13 258,-3 11-258,-5 22 258,3 13-129,4 9 129,6 8 0,9 1 129,5-1-129,10-10 0,11-10-129,8-14 129,6-14-516,-3-17-2064,9-1-2580,-6-10-387,0-2-129,-5-5-645</inkml:trace>
  <inkml:trace contextRef="#ctx0" brushRef="#br0" timeOffset="77741.4466">4428 15885 11094,'27'43'5934,"-12"0"-387,-5-7-129,8 6-4644,-1-5-645,4-12-387,0 0-387,-4-20-645,13 11-3354,-12-16-903,4 4-258,-9-7-516</inkml:trace>
  <inkml:trace contextRef="#ctx0" brushRef="#br0" timeOffset="77921.4569">4695 15973 8385,'-8'-19'5805,"-16"19"-258,8 16-258,-17 5-3612,11 17-645,-7-1-516,2 4-129,-1 0-258,5-8-129,3 1-387,5-12-645,12 11-3612,-2-11-774,5 2-516,0-24-387</inkml:trace>
  <inkml:trace contextRef="#ctx0" brushRef="#br0" timeOffset="78159.4705">4780 15446 10320,'30'58'5934,"-22"18"-516,-8 13 0,-1 12-4644,1 3-258,-1-8-387,8-10 0,2-3 0,1-16-387,4-19 0,4-15-258,-4-27-774,6 4-3741,-20-10-258,8-15-516,-12-17-258</inkml:trace>
  <inkml:trace contextRef="#ctx0" brushRef="#br0" timeOffset="78289.4779">4796 16054 6321,'-16'-23'6063,"13"9"-387,13 14-258,8-5-1806,12 5-2709,5 4-1806,-2-5-4128,7-10-516,-6-10-516,-2 6-516</inkml:trace>
  <inkml:trace contextRef="#ctx0" brushRef="#br0" timeOffset="79899.57">5625 15974 7611,'7'-16'5289,"-7"16"-1032,8-7-4257,-8 7-3999,10 0-774,-10 0-903</inkml:trace>
  <inkml:trace contextRef="#ctx0" brushRef="#br0" timeOffset="80035.5778">5663 16191 6966,'-6'17'5547,"2"3"-129,4-20-516,0 0-6321,4 6-2967,6-6-903,1-3-645</inkml:trace>
  <inkml:trace contextRef="#ctx0" brushRef="#br0" timeOffset="81239.6466">6882 15782 3096,'9'-95'5547,"-3"65"0,-6 13-387,0 28-2451,-6 12-774,5 39-774,-9 6-387,6 19-387,-2 5 0,2 12-387,4-9-129,3-16-1032,12-15-3741,-3-26-258,6-10-258,-1-27-516</inkml:trace>
  <inkml:trace contextRef="#ctx0" brushRef="#br0" timeOffset="81427.6574">6856 15663 7998,'1'-93'5418,"19"60"0,5-2-387,24 14-3483,-4-7-645,16 10-645,0 7-903,-8-1-4257,4 12 0,-13 6-516,-8 16-516</inkml:trace>
  <inkml:trace contextRef="#ctx0" brushRef="#br0" timeOffset="81617.6683">6912 15823 6837,'0'0'5934,"23"-1"-774,3-11 0,10 12-3612,0-8-645,6 5-1032,8 3-4515,-9 3-258,-6 18-645,-9 6-387</inkml:trace>
  <inkml:trace contextRef="#ctx0" brushRef="#br0" timeOffset="81907.6849">7297 16002 5160,'10'54'5676,"-8"-19"-645,3 10-129,-4 0-2322,5 14-1677,-8-16-387,4 0 0,-2-13-387,0-4 258,0-26-129,0 0 129,-5-16 0,4-12-129,-2-10 129,3-6-129,4-4 0,3 2-129,3 6 0,3 3-129,4 10-774,-5-11-3354,14 26-1161,-7 2-258,6 10-516</inkml:trace>
  <inkml:trace contextRef="#ctx0" brushRef="#br0" timeOffset="82411.7137">7557 16163 7224,'21'14'5547,"-5"-18"-387,5-8-258,-3-16-3354,10 8-387,-7-12-516,1 1-258,-8 0-129,-6 5-258,-8 4 129,-8 17 0,-9 5-129,-5 7 0,-1 22-129,0 7 258,5 11-129,6 1 129,7 5-258,8-2 258,11-14-129,9-11 129,7-13-129,5-10-258,4-2-129,-3-20-129,2-1-129,-5-21-258,0 15-129,-11-11 129,-3 8 258,-10-1 0,-3 7 516,-6 9 387,0 14 387,-8-1 129,-5 1 129,7 22 129,0-5-258,6 7 0,6-9-258,8-3-129,8-11-129,8-2-129,1-15 0,3-8 129,-5-6-129,-4-2-129,-6-4 129,-6 5 0,-13 6-129,-9 4-258,-8 18-387,-12-14-1161,8 22-3483,-6 0 129,7 15-645,2-7-129</inkml:trace>
  <inkml:trace contextRef="#ctx0" brushRef="#br0" timeOffset="82568.7227">8053 16100 8901,'20'69'5547,"-20"-23"-258,0 13 0,-7-9-3870,2 12-774,-4-5-258,2-5-774,5 8-1548,1-26-3096,1-6-258,0-9-516,0-19-516</inkml:trace>
  <inkml:trace contextRef="#ctx0" brushRef="#br0" timeOffset="83064.751">8230 16054 6708,'-1'-10'5418,"1"10"-258,0 22-387,-4-5-3483,11 16-645,3-4-258,8 1 0,3-10-258,5-10 0,2-10 0,3-10 0,-1-13 129,-1-8-129,-5-6 129,-3 1 0,-8-3-129,-6 8-387,0 20-2838,-7-3-1806,0 14-258,-10 0-516,6 18-387</inkml:trace>
  <inkml:trace contextRef="#ctx0" brushRef="#br0" timeOffset="83566.7798">8575 16184 8127,'40'-14'5289,"-20"-11"-258,1-4-258,-4-17-3741,3 9-387,-6-10-387,-5 6-129,-6 5 0,-4 11-129,-11 15 129,-4 13 0,-3 19 0,-1 16 129,4 8-258,6 4 258,6 2-258,4-1 0,7-10 0,10-12 129,6-13-129,6-13 0,3-3 0,4-17 129,0-7 129,-1-7-129,-1-2 129,-1 0-129,-8 2 0,-5 4 0,-7 3 0,-7 14 0,-6 10-129,-3 5 129,-6 14-129,2 7 129,0 4-129,3-1 129,4 6-129,5-11 0,7-8 129,4-8-129,5-8 129,5 0-129,2-13 129,0-4 0,1-1 0,-3 1-129,-6 6 129,-2 7 0,-7 4 0,-5 12-129,-2 10-387,-4-5-1677,1 13-3354,-1-3 0,2 9-516,1-17-516</inkml:trace>
  <inkml:trace contextRef="#ctx0" brushRef="#br0" timeOffset="84019.8057">9369 15918 10449,'1'-74'5805,"2"41"-387,11 19-129,-5 7-4644,9 8-258,1 10 0,0 20-129,-7 11-258,-6 8 258,-3 8-258,-3 4 129,-3 0-129,1 5 129,0-4-129,4-16 129,10-5-129,8-15 0,6-5-516,-1-22-1032,8 0-3612,-10-17-387,-1 0-129,-12-2-903</inkml:trace>
  <inkml:trace contextRef="#ctx0" brushRef="#br0" timeOffset="84167.8141">9375 16115 9804,'-5'-40'5934,"22"14"-516,18 10-258,9 10-8127,-1-14-1677,-2 4-774,-4 0-645</inkml:trace>
  <inkml:trace contextRef="#ctx0" brushRef="#br0" timeOffset="84827.8519">10240 16119 7224,'-5'-20'5676,"5"20"-387,0 0-258,-9 14-3870,14 21-129,2-1-645,4 14-129,2-3-258,2-4 258,-1-8-258,5-7 129,0-18 0,0-5-129,-1-9 129,-2-13-129,0-9 129,-2-1-258,-2 1 258,-5-1-258,-2 10 258,-3 9-129,-2 10 0,0 0 0,0 0 0,7 13 0,0-1 129,-1 2-129,5-2 0,6-6 129,1-6 0,5-9 0,0-8 129,0-6 0,-3-8 129,-3-2-129,-7-9 0,-7 4-129,-7 4 0,-11 13 0,-9 6-129,-1 13-129,-3 12-645,-6-3-2193,15 27-2451,1 2-129,14 3-387,4-10-516</inkml:trace>
  <inkml:trace contextRef="#ctx0" brushRef="#br0" timeOffset="85115.8684">10806 16106 8256,'8'-4'5547,"2"21"-387,-7 4-387,-3-4-3612,5 12-516,1-7-387,5-4 129,2-7-258,5-10 129,2-4 129,8-12-129,-2-8 129,2-2 0,-4-7 129,1 5 0,-4 4 0,-7 12-258,-5 9 129,-4 12-129,-3 13-258,-2 0-1548,15 24-3741,-9-4-258,4-12-516,5-13-645</inkml:trace>
  <inkml:trace contextRef="#ctx0" brushRef="#br0" timeOffset="85723.9031">11924 16016 6321,'6'-42'5418,"-7"27"-258,-11 15-645,-8 0-2967,1 24-645,-10 3-129,6 17 0,-3 4-516,5 10 129,4 0-129,10-4 0,7-22-129,11 2 0,9-24-129,8-10 0,5-11 0,1-19 0,-1-13 129,-2-5-258,-2 4 258,-13-13 0,-5 7 0,-11 7 0,-2 8 129,-9 14-129,-3 14 129,2 14 0,2 17-129,7 13 0,3 9 0,10 0-258,11 17-1032,-8-22-3870,14 2-387,-6-11-387,2-3-516</inkml:trace>
  <inkml:trace contextRef="#ctx0" brushRef="#br0" timeOffset="85999.9189">12211 16303 9546,'8'-13'5805,"-3"18"-387,-7 19-129,-2 11-3999,-3-3-645,4 6-258,2-2 0,2-5-387,8-6 129,6-8-129,5-10-129,0-7-903,12 0-3741,-10-13-645,2 2-258,-8-3-516</inkml:trace>
  <inkml:trace contextRef="#ctx0" brushRef="#br0" timeOffset="86144.9272">12358 15933 10320,'-6'-46'4773,"6"46"-4644,0-17-258,0 17-5031,16-1-903</inkml:trace>
  <inkml:trace contextRef="#ctx0" brushRef="#br0" timeOffset="86519.9487">13169 16062 5289,'3'-40'6192,"-3"40"-516,11 2-258,-6 25-2709,-5 1-1419,5 24-387,-5-2-516,4 10-129,2-1-1290,-6-18-4128,0 1-258,-1-16-645,1-4-258</inkml:trace>
  <inkml:trace contextRef="#ctx0" brushRef="#br0" timeOffset="86675.9576">13245 15809 8643,'-4'-61'5547,"4"61"-645,0 0-3999,6 15-4902,-5 3-1161,4 5-516</inkml:trace>
  <inkml:trace contextRef="#ctx0" brushRef="#br0" timeOffset="86970.9745">13486 15954 3225,'-27'7'5031,"13"11"-387,7 11-129,7 16-2580,0-13-903,9 14-387,4-11-129,8 14 258,-2-10 0,2 2 0,-7-10 0,-1 4 0,-11-13-129,-2-1-129,-9-6-129,-5-11-129,-6-4-129,-2-3-258,-1-10-387,-7-17-3225,11 9-1419,-4-1-516,11-2-129</inkml:trace>
  <inkml:trace contextRef="#ctx0" brushRef="#br0" timeOffset="87338.9955">13750 15611 9417,'33'-48'5805,"-26"57"-645,-7 24-129,2 36-3870,-4 6-516,2 14-516,-1 5-129,2-5 0,8-8-129,4-2 129,6-10-129,-2-19 0,4-9 0,-4-12-258,-2-4 129,-8-9-129,-4-4 0,-3-12-129,-15-14 258,-5-9-129,-4-5 129,-2-5 258,5-2 258,2-1 129,5 0 129,12 2 0,2 10 0,19 3-129,5-2 129,8-1-774,16 10-3612,-7-10-1419,-3 1-387,-2 4-516</inkml:trace>
  <inkml:trace contextRef="#ctx0" brushRef="#br0" timeOffset="87839.0241">14887 16078 7482,'0'-13'5676,"0"-8"-258,6 2-645,1-25-3870,11 10-258,2-15-516,5-9 129,1-6-129,-3-9-129,-7-5 0,-6-4 129,-9 7-129,-3 9 258,-11 18-129,-5 23-129,-5 25 129,1 30 0,-1 35 129,5 33-129,3 21 0,7 13 0,4 11-129,4-5 0,9-13 0,4-14-129,5-19-129,0-25-387,7 0-2193,-11-27-2193,-1-17-516,-13-23-129,10 13-387</inkml:trace>
  <inkml:trace contextRef="#ctx0" brushRef="#br0" timeOffset="88001.0334">14793 16287 9159,'-9'-59'5547,"28"46"-129,7-17-387,14 20-4128,2-5-387,5 0-774,8 3-3999,-10-1-903,-4 9-645,-11 1-387</inkml:trace>
  <inkml:trace contextRef="#ctx0" brushRef="#br0" timeOffset="88301.0505">15313 16379 9933,'0'0'5805,"11"15"-258,-11-3-387,7 18-4257,-4-11-387,7 5-387,2-4 0,5-1-129,6-5 0,1-6-258,3-6-258,-4-11-1935,3 4-2838,-7-10-258,0 4-258,-12-10-516</inkml:trace>
  <inkml:trace contextRef="#ctx0" brushRef="#br0" timeOffset="88444.0587">15407 15903 10320,'-13'-40'5676,"13"40"-2064,8-1-3612,3-10-5160,0 1-645,-11 10-516</inkml:trace>
  <inkml:trace contextRef="#ctx0" brushRef="#br0" timeOffset="93843.3675">22186 7735 2580,'42'-179'5418,"-32"144"-258,-6 42-645,-6 60-2580,-18 44-645,9 55-516,-11 47 0,6 42-387,-5 37-258,4 23 0,4 4 0,6-4 129,5-15-258,1-17 258,0-27 0,1-18-129,0-24-129,0-26 0,-6-15-129,-2-27-258,2-15-1290,-2-32-2838,3-27-516,4-31-387,1-41 0</inkml:trace>
  <inkml:trace contextRef="#ctx0" brushRef="#br0" timeOffset="94571.4092">18981 13687 1548,'9'-104'4773,"-9"62"129,-5 14-129,5 28-2322,-34 4-774,13 41-387,-10 10-258,7 21-387,-3 7-258,10 5-129,5-6-129,9-10-129,7-22 129,13-25-258,5-21 129,7-15 129,2-27 0,0-16-129,-1-11 129,-6-7 0,-5-1 129,-7 10-129,-7 9 0,-5 16 0,-9 25 0,-3 23 0,-3 22 0,3 21 0,5 11 0,7 6-258,6 11-516,4-11-2838,12 0-1419,1-14-516,4-4-387</inkml:trace>
  <inkml:trace contextRef="#ctx0" brushRef="#br0" timeOffset="94827.4238">19171 14354 4773,'6'-22'5418,"5"3"-516,3-12-258,8 3-3354,-6-14-258,7 6-516,-6 1-129,-1 8 0,-4 9 0,-4 15 0,-8 3 129,4 29-258,-4 4 0,0 12 0,0 0-258,0 4-258,3 4-774,2-18-3870,6 1-129,1-12-516,2-6-129</inkml:trace>
  <inkml:trace contextRef="#ctx0" brushRef="#br0" timeOffset="95031.4355">19554 13931 8127,'20'-14'5676,"-6"11"-645,7-2-129,4-4-3741,9 4-645,2-7-387,1-3-903,4 8-3870,-10 0-387,-7 7-258,-12 5-645</inkml:trace>
  <inkml:trace contextRef="#ctx0" brushRef="#br0" timeOffset="95190.4446">19716 14085 6837,'-4'11'5676,"9"2"-516,7-13-129,8 4-3741,2-4-1290,-2 1-4257,4 3-774,-5 7-387,0 1-645</inkml:trace>
  <inkml:trace contextRef="#ctx0" brushRef="#br0" timeOffset="96527.5211">20354 13756 3225,'-1'-98'5418,"-11"64"-129,-2 19-258,-9 11-2709,7 32-903,-8 12-645,11 15-258,0 6-129,8 6-129,5-3-129,11-11-129,8-11 129,7-18-129,5-16 0,2-9 0,-1-18 0,-1-12 0,-6-10 0,-6-9 0,-8-5 0,-9-2 0,-3 7 0,-10 6 129,-3 18-129,-1 23 129,3 19 0,2 26 129,9 21-129,7 10 129,14 6-129,10-1-387,21-2-2967,0-26-1806,2-17-516,-2-13-645,-6-13 388</inkml:trace>
  <inkml:trace contextRef="#ctx0" brushRef="#br0" timeOffset="97223.5609">18877 14999 1032,'9'-46'4644,"1"29"0,-2-3-387,-2 4-2580,3 11-516,-9 5-645,0 0 0,0 0 0,-5 9 0,-7-4 258,-1 14-129,-4 1 129,3 16 0,-7 0-258,4 19 0,-4 3-129,6 10-129,3 3-129,6-3 258,5-15-387,6-12 0,11-17 129,7-21-129,7-19 129,3-17-129,-1-13 0,-2-8 0,-6-5 129,-7-1 0,-11 5-129,-6 8 0,-8 10 0,-7 8 0,-2 15 0,3 11 0,5 10 0,4 18 0,6 13 0,9 13 0,3 8 129,2 6-129,3 5 0,-1 0 0,1-6-258,-3-14-1290,5 2-3225,-6-15-516,4-6 0,0-14-645</inkml:trace>
  <inkml:trace contextRef="#ctx0" brushRef="#br0" timeOffset="97455.5741">19229 15328 7482,'4'-34'5418,"-4"34"-258,7 9-387,3 15-3999,-6 6-387,2 7-129,-1 4 129,2 6-129,-1-1 0,2-8-129,2-1 0,2-10 129,3-10-129,6-10-258,3-4-516,-7-16-3483,9-3-903,-3-11-516,1 1-129</inkml:trace>
  <inkml:trace contextRef="#ctx0" brushRef="#br0" timeOffset="97616.5834">19583 15162 6450,'30'-4'5676,"-12"4"-387,5 0-516,4-3-4257,6 1-3612,-6-5-1419,-2 5-774,-6-2-258</inkml:trace>
  <inkml:trace contextRef="#ctx0" brushRef="#br0" timeOffset="97750.591">19696 15327 5031,'-28'60'5418,"27"-39"-129,5-2-516,8-19-3096,14-1-2709,5-5-3225,2-2-903,1 1-516,3-4 129</inkml:trace>
  <inkml:trace contextRef="#ctx0" brushRef="#br0" timeOffset="98319.6236">20252 14966 6837,'9'-84'5547,"-2"65"-258,-7 19-258,2 12-3870,-2 17-387,0 17-516,-2 5 129,1 6-387,-2-3 129,3-4-129,-1-4 0,6-9 0,6-16 0,4-8 0,4-10 0,2-1 0,2-2 0,4 0 0,-2 4 0,-1 7-129,-4 10 129,-8 8 0,-5 4 0,-7 0 0,-1 4 0,-17-5 0,-3 0 0,-5-6 129,-5-10-129,0-7 129,0-6-129,0-5 129,5-14-129,2-3 0,5-3-258,2-7-1290,12 15-3354,-4 5-645,9 9-129,-5 21-516</inkml:trace>
  <inkml:trace contextRef="#ctx0" brushRef="#br0" timeOffset="98914.6576">18763 16373 4128,'7'-41'5289,"-9"48"-129,-9 15-516,-3 21-3612,-2-3-129,7 15-516,1 5 129,8 0-387,5-5 129,10-15-258,7-18 129,9-13 0,2-10-129,2-19 0,0-13-129,-5-8 258,-5-14-258,-8-3 129,-13 3 0,-4 10 129,-8 7-129,-5 12 129,-5 23 0,2 11 129,6 22 0,5 15-129,5 3 129,15 3-387,11 14-1032,-1-17-3483,11-14-258,-3-12-387,2-6-516</inkml:trace>
  <inkml:trace contextRef="#ctx0" brushRef="#br0" timeOffset="99250.6768">19173 16593 4902,'9'-29'5289,"-2"19"-129,8 4-258,-7 0-3483,12 9-516,-7 1-387,0 13-258,-6 0 0,-4 2-258,-2 1 129,-1 4 0,-1 0 0,1 0-129,0 2-129,5 3 258,7-4-258,3 7 129,5 2 0,0-3 0,1-4 0,-7 2 129,-6-9 0,-7-2 0,-7-3 0,-13-3 129,-10-5-129,-6-4 129,-5 1-258,3-4-387,11 1-3741,1-11-774,16-3-645,9-15-258</inkml:trace>
  <inkml:trace contextRef="#ctx0" brushRef="#br0" timeOffset="99485.6903">19730 16659 6966,'26'-15'5289,"-2"9"0,5-1-903,-1 0-5160,8-4-3483,-2 3-774,-3 0-129,-8 6-645</inkml:trace>
  <inkml:trace contextRef="#ctx0" brushRef="#br0" timeOffset="99613.6976">19827 16785 6321,'5'31'5160,"16"-27"-774,13-5-4386,6-7-4128,-1-5-1290,3-2 129</inkml:trace>
  <inkml:trace contextRef="#ctx0" brushRef="#br0" timeOffset="99945.7166">20450 16496 6966,'-25'1'5805,"10"22"-645,-4 0-129,12 26-3870,0-14-258,7 5-645,14-5 129,10-6-129,7-12-258,8-15-516,14 0-4386,-9-12-258,-2-7-774,-4-6-129</inkml:trace>
  <inkml:trace contextRef="#ctx0" brushRef="#br0" timeOffset="100483.7473">21440 13277 645,'-24'-60'4515,"14"65"516,2 46-387,2 43-3225,6 67-129,4 58-258,11 59-258,-10 37 0,4 38-387,-5 5-258,2-3-129,-3-32 129,-1-25-129,-2-51 129,-1-42 0,2-43 0,0-43-516,9-34-4128,-7-33-258,-1-31-645,-2-21 258</inkml:trace>
  <inkml:trace contextRef="#ctx0" brushRef="#br0" timeOffset="101062.7805">21795 13948 2709,'-8'-7'4773,"8"-22"-258,12 5-258,5-8-2838,2-15-516,6 0-387,-3-10 0,-2 4-129,-9-2 0,-2 12 129,-8 11 0,-1 32 0,-21 0 0,10 37 0,-8 21-129,9 24 129,2 6-258,8 12-129,1 2-258,6-8-387,13-3-1032,-11-28-3354,6-13-129,-5-18-387,-6-9-258</inkml:trace>
  <inkml:trace contextRef="#ctx0" brushRef="#br0" timeOffset="101186.7876">21837 14192 5547,'8'-53'4902,"9"29"-129,7 2-2193,10 4-3096,0 4-3225,7 9-774,-6-1-645</inkml:trace>
  <inkml:trace contextRef="#ctx0" brushRef="#br0" timeOffset="101398.7997">22115 14375 4257,'32'-27'5289,"-11"8"-129,-2-3-129,5 11-3612,-9-6-129,3 17-387,-9 10-258,-1 17 129,-6 2-387,1 5-645,3 12-3483,-4-12-903,2-5-774,2-17-516</inkml:trace>
  <inkml:trace contextRef="#ctx0" brushRef="#br0" timeOffset="101575.8098">22457 13967 7353,'8'-53'5676,"4"36"-774,7 5 0,5 0-4257,4 5-4773,5 3-645,-1 0-516,-3 4-516</inkml:trace>
  <inkml:trace contextRef="#ctx0" brushRef="#br0" timeOffset="101714.8178">22562 14144 7353,'-1'43'5160,"13"-30"-129,8-4-516,9-4-7095,2-5-1806,0-9-903,-3-4-258</inkml:trace>
  <inkml:trace contextRef="#ctx0" brushRef="#br0" timeOffset="102279.8501">23126 13348 3999,'-12'-63'5418,"12"36"-258,9 3-387,8 20-2580,-1-1-1419,15 13-258,-9 13-258,1 15-129,-8 3 0,-11 9-129,-4 2 129,-11-1-258,-4-4 129,-1-9-129,2-5 129,7-8 0,6-5 0,5-3 0,11-1-129,4 0 129,3 1 0,-3 7 0,-2 2 129,-4 2 0,-9 3 0,-5-1 0,-13-2 0,-5-2 129,-5-2-258,-4-6 0,1 1-903,-7-9-3741,7-1-258,6-7-387,8 0-387</inkml:trace>
  <inkml:trace contextRef="#ctx0" brushRef="#br0" timeOffset="102510.8633">23611 13079 8385,'27'22'5676,"-27"31"-387,-11 20-258,-10 26-3741,-10 13-516,6 16-387,-3-3-129,4-1-129,5-10-516,4-24-2193,6-4-2322,4-20-516,3-15-258,2-20-645</inkml:trace>
  <inkml:trace contextRef="#ctx0" brushRef="#br0" timeOffset="102939.8878">23674 13896 3354,'12'-51'5805,"6"27"-516,10 8-258,3 8-2967,9 24-774,-7 8-516,5 25-129,-11 11 0,-7 13-516,-15 4 0,-5 6-129,-6-4-774,-14-10-3870,5-6-516,0-11-516,5-11-258</inkml:trace>
  <inkml:trace contextRef="#ctx0" brushRef="#br0" timeOffset="103115.8979">23766 14219 7740,'-4'-44'5805,"21"35"-258,7-3-516,16 12-3870,7 4-3999,5-4-2064,-6 5-516,-7 3-903</inkml:trace>
  <inkml:trace contextRef="#ctx0" brushRef="#br0" timeOffset="103654.9287">21966 15373 5160,'19'-53'5547,"-5"19"-645,-2-11-258,6 1-3741,-4-10-387,4-1-129,-4-5-387,-4 7 0,-3 3 0,-7 12 129,-5 14-129,-7 20 258,-4 25-129,-2 32 0,1 26 129,2 26-129,1 14 129,6 11-258,6-1 129,0-6-645,18-6-1548,-2-34-2838,2-17-258,-1-22-516</inkml:trace>
  <inkml:trace contextRef="#ctx0" brushRef="#br0" timeOffset="103813.9378">21968 15695 1935,'-15'-91'5676,"15"53"-387,9 2-258,17 17-2967,-5-2-903,10 6-2967,3 9-2709,-2 6-387,-4 1-645</inkml:trace>
  <inkml:trace contextRef="#ctx0" brushRef="#br0" timeOffset="104030.9502">22192 15555 6063,'28'0'5934,"-15"0"-774,3 7-129,-4 6-4128,1 15-129,-6 3-387,-3 11 0,-4 6-258,-4 6 129,-5-4-129,3 1-129,-1-10 129,7-10 0,12-16-129,9-13-387,16-2-4128,-5-24-516,5-5-645,-3-11-258</inkml:trace>
  <inkml:trace contextRef="#ctx0" brushRef="#br0" timeOffset="104188.9593">22496 15497 6708,'13'0'5805,"7"0"-645,7-4-258,7-1-5289,-2-7-4128,5 0-387,-4-4-516,-9 5-516</inkml:trace>
  <inkml:trace contextRef="#ctx0" brushRef="#br0" timeOffset="104323.967">22618 15679 7611,'36'33'5676,"-7"-18"-2322,3-13-3225,-4-2-4902,2 0-774,-7 0-387</inkml:trace>
  <inkml:trace contextRef="#ctx0" brushRef="#br0" timeOffset="104774.9928">23133 15065 7224,'-5'-66'5805,"14"44"-387,8 3-387,7 11-4128,0 10-387,6 17-258,-8 10-258,-10 11 129,-9 6-129,-6 11 129,-13 0-129,0-3 129,-1-4-129,9-4 129,4-10 0,8-13 0,13-9-129,14-14-129,10 0-903,-4-11-3999,5-6-129,-6-4-516,-5 4-258</inkml:trace>
  <inkml:trace contextRef="#ctx0" brushRef="#br0" timeOffset="104947.0026">23545 14975 9288,'5'-18'5934,"-5"55"-387,0 31-258,-18 16-4257,2 22-387,-4 11-516,2 1-774,8 4-3870,-4-23-774,8-10-645,-2-27-258</inkml:trace>
  <inkml:trace contextRef="#ctx0" brushRef="#br0" timeOffset="105189.0165">23638 15415 7740,'28'-52'6063,"-13"43"-645,8 12-387,-6 13-3741,6 18-645,-7 5-387,-3 9 0,-5 6-129,-4-1 0,0 0 0,-2-4-129,4-8-258,-1-15-774,16 1-4386,-10-14-129,6-5-387,-4-8-387</inkml:trace>
  <inkml:trace contextRef="#ctx0" brushRef="#br0" timeOffset="105336.0249">23699 15616 7740,'7'18'6192,"16"-6"-903,15 0-258,9 4-7611,1-9-2451,1-5-645,-7-2-645</inkml:trace>
  <inkml:trace contextRef="#ctx0" brushRef="#br0" timeOffset="106087.0678">22052 16736 2451,'-26'12'5289,"26"-12"129,0-25-516,9-18-3225,15 9-516,-3-22-774,8 3 258,-8-7-516,-1 9 129,-6 5-129,-6 10-129,-6 18 129,-2 18 0,-6 27 0,-1 18 0,-2 19 0,4 16 0,2 15 0,3 1-129,2 4-129,4-18-258,7-1 0,-4-18 0,1-11-258,-6-23 258,-1-9 0,-3-20 129,-6 0 129,-5-13 0,-4-10 258,1-7-129,-4-4 258,5 3 0,2-8 129,7 3-129,4 1 0,3 5 258,10 2-129,11 10-129,5 2-129,3-8-1935,5 19-2838,0 1-516,-2 1-516,-5 3 1</inkml:trace>
  <inkml:trace contextRef="#ctx0" brushRef="#br0" timeOffset="106395.0855">22409 16894 5160,'15'9'5805,"-5"0"-645,-1-2-258,3 13-3741,-6-5-516,5 9-258,-8 2-129,-3 3-129,-1-3-129,-4-2 0,0-1 0,1-4 0,4-3 0,0-3 0,5 3 0,8 0 0,4-2 0,4 1 0,0 0 0,-4-1 129,-4 0 0,-8 3 129,-5-17-129,-16 12 258,-7-9-258,-4-3-258,-4 9-1419,-1-9-3483,4-5-129,5-9-516,8 4-387</inkml:trace>
  <inkml:trace contextRef="#ctx0" brushRef="#br0" timeOffset="106556.0947">22698 16949 7611,'49'-1'5805,"-22"-3"-387,0-3-1806,2-4-8127,2-3-387,-3 7-774,-6-4-129</inkml:trace>
  <inkml:trace contextRef="#ctx0" brushRef="#br0" timeOffset="106675.1015">22851 17033 7611,'5'38'5805,"16"-26"-645,11 0-3870,8-11-5547,4-13-1161,8-6-645</inkml:trace>
  <inkml:trace contextRef="#ctx0" brushRef="#br0" timeOffset="107051.123">23271 16531 5289,'-2'-28'6063,"10"14"-258,14-2-645,6 5-4257,-2 4-129,3 7-129,-9 2-258,-12 15-258,-9 11 129,-6 2-258,-17 9 0,-1 5 0,2-1 0,4-2 0,9-4 0,15-12 258,16-13-258,11-11 129,12-2-387,3-30-1419,12 8-3354,-8-6-258,-5-3-258,-11-2-903</inkml:trace>
  <inkml:trace contextRef="#ctx0" brushRef="#br0" timeOffset="107207.1319">23747 16362 5547,'0'13'6321,"-10"31"-645,-5 19-258,-8 12-3096,2 21-1548,-1 6-903,-5-8-4128,13 1-903,-3-10-516,7-6-774</inkml:trace>
  <inkml:trace contextRef="#ctx0" brushRef="#br0" timeOffset="107471.147">23901 16832 9159,'39'1'6063,"-23"21"-516,2 9-129,-4 0-5031,4 10-129,-2 8-129,-5 6-129,-7 6-129,-4-1 129,-8-2 0,-3 0-129,-3 3-258,-3-10-1032,13-6-3870,-6-18-516,5-10-258,5-17-645</inkml:trace>
  <inkml:trace contextRef="#ctx0" brushRef="#br0" timeOffset="107680.159">23816 17321 9417,'90'21'6450,"-18"-15"-1806,19-2-4773,-3-8-5031,-8-13-903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5:56:42.77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2881 7689 2193,'27'-8'2580,"-6"8"-129,6 0-774,12 2 129,7-2-516,14 2 0,9-2-258,19-2-129,13-7-258,16 5 129,8-5-387,15 2 0,8-2-129,12 1 0,8-1 0,11 0 129,3-2-129,7 2-129,4-7 0,3 0 129,1-1-129,1-2 0,-8-1 0,-6-3-129,-8 2 0,-12 3-258,-13 12-1806,-14 5-2451,-27 1-387,-22 8-645</inkml:trace>
  <inkml:trace contextRef="#ctx0" brushRef="#br0" timeOffset="18575.0624">4314 9373 3096,'-69'-13'5289,"34"6"-258,6 0 0,-5-7-2838,19 14-645,-2-6-516,17 6-258,-10-2 0,15 2-258,7 0-129,10 0-129,5 0 0,9 0-129,7-2 129,8-1-129,8 0-129,6-3 129,8 3-129,10-2 0,9 2 0,7-1 129,7 2-129,7 1 0,10-4 0,6 3 0,6-2 0,5-2 0,7-1 0,4-3 0,6 1 0,3-1 0,0 0 0,-4-1 0,-1 2 129,-8 3-129,-10-1 0,-8 4 129,-16 2-129,-14 1 0,-12 0 0,-12 0 129,-12-1-129,-10 1 0,-11 0 0,-4 0 0,-8 0 129,-4 0-129,-6 0 0,-4 0 0,-4 0 0,0 0 0,-4 1 0,-8-1 0,8 1 129,-8-1-129,0 0 0,0 0 0,11 6 0,-11-6 0,0 0 0,0 0 0,0 0-387,0 0-1419,0 0-3483,0 0-258,0 0-387,0 0-387</inkml:trace>
  <inkml:trace contextRef="#ctx0" brushRef="#br0" timeOffset="27575.5772">11952 7088 5289,'-55'19'5418,"17"10"-516,1 0-1806,8 20-2193,1-6-129,16 2-258,11-11-387,11-3 129,19-16-258,8-8 129,9-7-258,1-12 0,1-8 0,-3-6-129,-7-3 0,-8-1 0,-8 4 129,-12 7 129,-9 6 0,-1 13 258,-14 0 258,4 10-129,-1 10 258,7 10-129,4-2-129,8-2 129,12-4-258,10-9 0,7-12-129,4-2 0,1-11 129,-2-7 0,-6-3 0,-9-3-129,-12 0 129,-9 3-129,-8 1 0,-12 6 0,-9 3-129,-3 3 0,3 7-516,-3-3-1548,15 6-2967,5 6-129,8-7-516,16 16-387</inkml:trace>
  <inkml:trace contextRef="#ctx0" brushRef="#br0" timeOffset="27839.5923">12497 7203 5160,'-1'24'5547,"-2"-10"-387,7 3-516,-4-17-3225,28 17-645,-4-14-516,10-3 129,0-4-258,2-5 0,-5-6 258,-1 1-129,-10-5 258,-8 4-258,-10-2 129,-4 0-129,-13 3 0,-10 2-129,-5-1-387,-2 4-129,5 10-1677,-1-5-2838,10 4-645,2-5-129,16 5-516</inkml:trace>
  <inkml:trace contextRef="#ctx0" brushRef="#br0" timeOffset="28242.6154">12718 6861 3999,'-7'5'5934,"0"19"-645,4 15-129,-10 2-3096,15 14-1032,3-1-258,9-1-387,4-3-129,6-11-258,4-7 0,0-10-258,3-6-129,-1-10 129,-1-6 0,-3-2 129,-1-11 0,-5-2 0,0-7 258,0 1 0,-2-3 0,0 2 129,-4-3-258,-3 4 258,-7-1-258,-4 5 129,0 17-258,-15-13 258,-7 13 129,-1 15-129,-2 10 258,2 4-129,8 10 129,10 4-129,5-4 258,19 2-258,15-7 0,13-5-129,10-1-1548,-9-15-3741,9-7-258,-9-6-516,-3 0-645</inkml:trace>
  <inkml:trace contextRef="#ctx0" brushRef="#br0" timeOffset="28739.6438">13542 7025 1548,'4'-82'5289,"-17"51"0,-2 12-129,-9 7-2322,2 28-1548,-5 11 0,6 22-645,1 6 129,10 16-129,6 3-258,7 2-129,11-6 0,6-9-258,8-5-645,-3-21-3870,10-6-645,-3-15-387,3-7-387</inkml:trace>
  <inkml:trace contextRef="#ctx0" brushRef="#br0" timeOffset="29235.6722">13785 7132 7611,'-49'34'5676,"22"4"-258,-5 2-387,10 11-3741,1-6-645,16-3-258,5-9-258,18-9 129,7-11-258,8-12 129,2-8-129,-1-12 0,-2-9 129,-8-3-129,-7-4 0,-8 5 0,-5 6 0,-4 6 0,0 18 0,-12 0 0,5 11 0,3 16 0,1 5 0,3 4 0,5-1-129,4-4 129,9-6 0,4-8 0,4-7 0,-1-9 129,1-2-129,1-12 0,-2-6 129,0-5-129,-5 3 0,-6 2 129,-4 4-129,-10 15 0,12-4 0,-11 13 129,-1 14-129,-1 6 129,-1 5-129,2-2 0,0-1 0,4-9-387,6 6-1548,-10-28-3225,15 11-129,-15-11-645,16-14-129</inkml:trace>
  <inkml:trace contextRef="#ctx0" brushRef="#br0" timeOffset="29368.6798">14118 7059 5289,'1'-19'5031,"6"7"-4386,-7 12-645,12 0-3999,-12 0-1032</inkml:trace>
  <inkml:trace contextRef="#ctx0" brushRef="#br0" timeOffset="29579.6918">14217 6844 8385,'67'44'6063,"-27"8"-387,-2 10-258,0 16-3870,-5 3-645,-7 2-387,-9 0-258,-9-11-387,-5 3-1032,-11-22-3612,-1-10-774,-6-17-387,4-15-387</inkml:trace>
  <inkml:trace contextRef="#ctx0" brushRef="#br0" timeOffset="29725.7002">14639 7157 8901,'69'-8'5418,"-33"5"-774,3 3-4386,-5 0-4902,-6 0-645,-8 0-387</inkml:trace>
  <inkml:trace contextRef="#ctx0" brushRef="#br0" timeOffset="29860.7079">14750 7379 8643,'46'19'5934,"-11"-18"-774,3-1-3999,-2-10-5160,-6-2-1419,0 2-516</inkml:trace>
  <inkml:trace contextRef="#ctx0" brushRef="#br0" timeOffset="30785.7608">15324 6811 5160,'18'-72'5805,"-13"57"-645,-5 15-129,0 18-3225,0 21-774,-3 8-645,2 3-129,1 0-774,1-13-2193,12-6-2064,-1-14-516,8-9-258,-2-18-129</inkml:trace>
  <inkml:trace contextRef="#ctx0" brushRef="#br0" timeOffset="30911.768">15464 6786 5547,'-22'2'5418,"18"27"-387,2 15-258,2 6-3999,8 6-4515,8-2-903,6 0-387,4-4-645</inkml:trace>
  <inkml:trace contextRef="#ctx0" brushRef="#br0" timeOffset="31254.7876">15648 7422 8385,'-1'-27'5805,"1"10"-516,4-13 0,11 4-4257,0-14-516,5 3-129,0-8-129,1 6 0,-1 0-129,-4 9 129,-3 8-258,-4 14 129,-9 8 0,5 20 0,-6 11 129,1 5-258,3 5 129,3 2-387,4 6-516,-3-18-3096,12 4-1548,-1-13-129,8-1-645</inkml:trace>
  <inkml:trace contextRef="#ctx0" brushRef="#br0" timeOffset="31542.8041">16120 7163 5934,'-4'8'6192,"-2"16"-516,-2 5-258,8 12-2193,-2-9-2451,8-1-129,8-9-387,6-11 129,5-8-258,3-6-129,-2-13 0,-3-7 129,-4-7-129,-8-4 0,-4-3 0,-7 1 0,-12 0-129,-9 8 129,-7 10-129,-2 3-129,0 15-645,-4 0-3225,16 22-1290,1 2-129,17 9-645</inkml:trace>
  <inkml:trace contextRef="#ctx0" brushRef="#br0" timeOffset="31819.82">16423 7195 7611,'21'26'5676,"-12"-3"-387,-4-2-387,5 5-3612,0-7-774,5-4-129,3-7-258,2-8 0,0-2 0,1-13 0,-7-7 129,0-7-129,-7-3 129,-4-5 0,-6 2-258,-11 1 258,-10 10-129,-4 9-129,-6 13-258,-4 2-1032,9 18-3870,-1 12-129,8 9-387,9 2-645</inkml:trace>
  <inkml:trace contextRef="#ctx0" brushRef="#br0" timeOffset="32102.8361">16810 7161 5805,'4'31'5934,"-11"-6"-516,6 8-387,1-13-2193,7 12-2451,12-12-129,4-6 0,1-15 0,3-1-129,-3-12 129,-2-8-129,-9-5 129,-5-3 0,-8-3-129,-8 1 0,-9 3 129,-6 5-258,-6 10-129,-4-1-1419,4 15-3741,1 10 0,6 16-645,12 4-258</inkml:trace>
  <inkml:trace contextRef="#ctx0" brushRef="#br0" timeOffset="32411.8538">17175 7291 9933,'-6'-16'5676,"14"3"-387,6-10-129,10 0-4515,5-5-258,2-1-129,-4-4-129,-1 4 0,-2 6-129,-5 3 129,-8 9-129,-11 11 129,12 3 0,-6 15 0,-2 10 129,1 6-258,2 5 258,1-2-516,6 6-1032,-9-13-3741,9 1-387,-6-12-258,5-4-645</inkml:trace>
  <inkml:trace contextRef="#ctx0" brushRef="#br0" timeOffset="32615.8655">17657 6577 11094,'0'0'5934,"0"25"-387,1 11-258,3 7-4773,5-2-516,5 0-516,-7-16-1677,10 4-3096,-7-12-258,3-6-258,-13-11-516</inkml:trace>
  <inkml:trace contextRef="#ctx0" brushRef="#br0" timeOffset="32781.875">17772 6624 9417,'0'0'5418,"10"15"-258,-7 14-3225,1 12-6321,1 7-903,-3-1-645,-1 3-129</inkml:trace>
  <inkml:trace contextRef="#ctx0" brushRef="#br0" timeOffset="49886.8533">7582 9944 5676,'8'-42'5418,"-7"21"-258,-2 1-258,1 20-2709,-23-26-903,7 22-516,-10 3-387,-3 3 0,-1 13-258,2 7 0,1 5-129,7 3 0,8 3 0,8-2 0,7 4 0,12-3 0,9 1 129,7 1-129,4 1 129,3-4-129,2 6 129,0-1 0,-7-3 0,-4 4 0,-13-1-129,-7 1 129,-9 1-129,-10 0 129,-11-3 0,-8-4-129,-5-3 0,0-10 129,-1-3 0,1-13-258,6-3 129,3-15 0,5 2-129,5-7-387,9 8-903,-1-3-3612,7 1 0,3 2-516,12 4-387</inkml:trace>
  <inkml:trace contextRef="#ctx0" brushRef="#br0" timeOffset="50354.8801">7860 10394 10191,'41'-11'5547,"-25"-1"-516,4 1-129,-5-6-4128,3 0-258,-5 1-129,1 0-258,-6 1 0,-5-1 0,-3 1-258,-5-1 129,-11 3-129,-4 6 0,-2 5 129,-4 2 0,-1 15-129,2 14 129,4 9 129,6 12 129,5 2-129,10 3 129,12-6-129,9-5 0,8-16 129,9-11 0,2-17-129,4-7 0,-1-18 0,-2-8 0,-6-4 0,-6-4-129,-6 4 129,-8 2-129,-5 8 0,-5 11 129,-5 16 0,0 0 0,-2 16 0,2 11 0,-2 7-129,5 2 0,6 2-129,2-8-258,6 7-1290,-7-16-3612,8 0-129,-7-11-387,1-2-387</inkml:trace>
  <inkml:trace contextRef="#ctx0" brushRef="#br0" timeOffset="50503.8886">8257 9956 10449,'-3'-58'5547,"3"58"-2967,0 0-2580,0 0-5031,-9 15-516,9-15-645</inkml:trace>
  <inkml:trace contextRef="#ctx0" brushRef="#br0" timeOffset="51199.9284">9733 9585 5934,'3'-58'5547,"-3"58"-129,-6 27-387,-4 22-3870,8 38-129,2 13-129,0 25-129,2 9-258,6 7 0,1-7-258,2-14 0,0-15 0,0-23-129,1-19-129,-3-17 0,-2-22-129,-7-24 0,9 10-516,-9-25-2322,0-2-1935,0-7-516,0 2-387,0-5-258</inkml:trace>
  <inkml:trace contextRef="#ctx0" brushRef="#br0" timeOffset="51554.9487">10260 10181 3096,'-15'-29'5418,"-6"28"129,-1 6-387,-5 10-2322,10 24-1290,-7-6-258,9 13-387,7-5-129,10 1-258,16-6-387,9-5 129,5-9-129,4-9 0,3-4-258,-2-9-387,3 10-1935,-11-13-2709,-7-1-258,-5-4-258,-5 3-387</inkml:trace>
  <inkml:trace contextRef="#ctx0" brushRef="#br0" timeOffset="51974.9728">10542 10280 7353,'-9'17'5676,"3"7"-645,-1 0 129,7 15-3483,0-13-1032,8-1-129,7-9-129,4-8-129,9-8-129,3-5 129,-3-9-129,-1-6 129,-5-4 129,-4 2-129,-10-3 0,-5 1 0,-8 1-129,-11 6 0,-4 7-258,-5 0-129,-1 13-1806,-3-3-3096,3 13-258,3 5-387,5 9-645</inkml:trace>
  <inkml:trace contextRef="#ctx0" brushRef="#br0" timeOffset="52358.9947">10862 10355 7353,'-4'34'5160,"4"-9"-258,8 2-258,1-7-3741,11 4-387,5-12-258,4-6-129,0-6 129,-1-13-129,-3-7 258,-4-1-258,-7-10 258,-7 2-129,-7-5 0,-14 3 0,-6 3 129,-8 3-258,-5 3 0,-2 7-258,3 10-387,-2-5-2838,10 10-1677,9 6-258,15-6-516,-3 17 129</inkml:trace>
  <inkml:trace contextRef="#ctx0" brushRef="#br0" timeOffset="52567.0066">11066 9939 3612,'4'-27'5934,"-4"27"-387,-8 31-387,-6 13-1677,11 29-1677,-7-1-903,10 14-258,0-8-129,6-5-258,8-10-129,2-19-903,15-7-4386,-8-14-129,0-10-387,-2-11-387</inkml:trace>
  <inkml:trace contextRef="#ctx0" brushRef="#br0" timeOffset="52867.0238">11264 10394 8901,'35'-23'5547,"-13"7"-129,5 3-258,-5-11-3612,8 11-516,-8-7-387,-2 3-258,-9-3-258,-6 4 129,-5 3-258,-13 1-129,-8 7 129,-8 5-129,-4 8 129,-2 14 0,4 7 129,8 11-129,5 2 258,16 9 129,8-6-129,18-2 0,18-11 0,10-10 0,4-9-258,-6-13-1419,5-3-3999,-16-9-129,-11 2-516,-11-4-516</inkml:trace>
  <inkml:trace contextRef="#ctx0" brushRef="#br0" timeOffset="53404.0545">11948 9777 6063,'18'-66'5934,"-19"52"-645,-11 19-129,-12 18-3612,8 31-387,-8 11-387,8 17-129,-1 8-129,10 4 0,7-3-258,9-7 0,9-11-258,5-12-387,9-4-1419,-4-26-3483,6-9 129,-3-16-774,0-6-129</inkml:trace>
  <inkml:trace contextRef="#ctx0" brushRef="#br0" timeOffset="53899.0828">12314 10072 7611,'-19'-17'5934,"-6"28"-387,-2 19-258,-9 4-3354,10 12-903,0-3-258,12 5-258,4-10 0,10-7-258,9-12-129,11-9 0,4-8-258,3-5 129,-1-15 0,-1-7-129,-4-2-258,-9-7 129,-4 0 0,-6 3 0,-3 8 0,-9 11 129,-1 12 129,0 9 0,2 17 258,5 8 0,4 9 0,10 3-129,7-7 129,7-5-129,1-11-258,6-8 129,0-12 0,3-3 0,-6-13 0,-2-3 0,-3-2 0,-5-1 0,-6-1 129,-3 7-129,-9 13 0,0 0 258,0 0-129,3 22 0,-3 4 0,0 4 129,5 1-258,2 1 129,3-6-129,1-7-387,5 5-1290,-16-24-3354,18 13-516,-18-13-516,14 0-258</inkml:trace>
  <inkml:trace contextRef="#ctx0" brushRef="#br0" timeOffset="54067.0924">12638 10026 10191,'7'-12'5547,"-7"12"-516,10 0-1161,-10 0-8643,6 7-258,-6-7-645,2 17-258</inkml:trace>
  <inkml:trace contextRef="#ctx0" brushRef="#br0" timeOffset="54295.1055">12709 9687 9804,'70'53'5934,"-25"13"-258,-4 9 129,7 18-4257,-13 5-645,-4 4-258,-12-5-129,-9-4-387,-10-10-516,-15-23-2967,-1 1-2193,-4-18-258,4-8-516,-2-15-516</inkml:trace>
  <inkml:trace contextRef="#ctx0" brushRef="#br0" timeOffset="54747.1313">13268 9532 9030,'29'58'5676,"-8"19"-129,-4 16-129,8 28-4128,-5 5-516,3 3-129,-2-7-387,0-16 0,-4-14-387,-3-18-516,5-7-4257,-8-17-516,0-11-387,-2-14-516</inkml:trace>
  <inkml:trace contextRef="#ctx0" brushRef="#br0" timeOffset="55355.1661">14451 10246 7611,'-21'22'5676,"15"7"-516,2 4-258,7 8-3483,5-6-645,15-2-258,4-11-258,7-9 0,4-13-129,1-13 0,-5-8 0,-9-4 0,-10-5 0,-13 0-129,-10 4 129,-18-1-129,-6 6 0,-8 1-258,2 7-129,-2-5-516,15 14-1548,0-9-2451,16 3-387,5-4-258,10-2-258</inkml:trace>
  <inkml:trace contextRef="#ctx0" brushRef="#br0" timeOffset="55707.1862">14565 9907 5547,'31'-76'5418,"-24"56"-258,2 23-1548,-9 10-1032,3 38-903,-3 10-129,0 26-516,3 7-387,8 5-129,3-7-258,6-8 0,6-18-129,5-20 129,0-17-258,2-17 0,3-17 0,-5-16 0,-2-13 0,-7-10-129,-4-4 129,-7 0 0,-4 4-129,-7 8 129,0 11 129,0 25-129,-11 0 129,11 17 0,0 20 0,6 6 0,8 2-129,2 2-129,5-6-387,-2-13-258,5-3-903,-13-25-1935,5 0-1677,-11-13-387,-2-10 0,-3-18 516</inkml:trace>
  <inkml:trace contextRef="#ctx0" brushRef="#br0" timeOffset="55813.1923">15013 10190 3999,'-29'-158'5160,"18"87"-129,3 13-774,0 7-1935,9 30-1419,-1 21-4515,18 1-903,-7 23-387,2 13-645</inkml:trace>
  <inkml:trace contextRef="#ctx0" brushRef="#br0" timeOffset="56091.2082">15144 10361 9417,'52'-8'5418,"-21"-10"-258,-6-9 0,9 2-4386,-17-10-516,-2 4 0,-9 0-258,-6 9 129,-16 9 0,-6 11-129,-6 7-129,-3 15 258,1 16 129,9 10 129,8 6 0,13 0 0,8-11 0,21-1 0,9-15-129,17-11-129,10 0-2838,-8-15-2580,-3-11-258,-8 0-387,-6-6-645</inkml:trace>
  <inkml:trace contextRef="#ctx0" brushRef="#br0" timeOffset="56587.2366">16348 10442 7224,'0'0'5289,"10"-24"-387,-4-9-258,0-7-3870,-1-13-516,2-5-129,4-15 0,0-3-129,0-6 0,2 4 0,-2 10 129,3 14 0,-2 23 258,2 27 0,-4 21 258,2 35-258,-2 18 258,6 20 0,0 4-129,6 5-258,2-4-129,0-19-516,7-2-2451,-8-31-2064,0-10-387,-7-15-516,-6-12-129</inkml:trace>
  <inkml:trace contextRef="#ctx0" brushRef="#br0" timeOffset="56776.2474">16393 10156 11094,'-11'-37'5805,"18"21"-387,16 4-129,3 0-4515,11 7-387,5 3-387,-2-10-2193,4 12-2967,-9 4-258,-5 10-387,-10 2-516</inkml:trace>
  <inkml:trace contextRef="#ctx0" brushRef="#br0" timeOffset="57159.2693">16769 10165 9804,'-12'20'5676,"8"-2"-387,0 1 0,4 7-4128,2-3-516,5 3-129,3-7-387,0 0 129,1-8-129,2-4 0,-2-7 129,3-7-258,0-10 0,3-7 129,0-10-129,2-1 0,0 0 0,-2 5 129,1 10-258,-5 11 258,-3 9 0,-4 14 0,-1 16 0,-1 8 0,0 6-387,-1-2-645,10 3-2580,-8-13-1935,6-5-129,0-13-387,2-6-387</inkml:trace>
  <inkml:trace contextRef="#ctx0" brushRef="#br0" timeOffset="57419.2842">17144 10077 10320,'35'-52'5547,"-17"39"-387,5 13-129,-10 7-3870,4 17-516,-9 5-129,-2 7-129,-6 7 0,-4 6-129,-2 0 0,0 2 0,2-1-129,4-6 129,2-9-258,11-7 0,6-7-258,2-16-258,4 2-516,-8-19-2064,2 2-2322,-8-11-129,-3-1-387,-8-5-129</inkml:trace>
  <inkml:trace contextRef="#ctx0" brushRef="#br0" timeOffset="57571.2929">17257 10239 9546,'-43'-32'5676,"29"23"-258,14 9-258,0 0-3612,26-3-645,1 3-387,6 0-387,3 3-645,-3-3-1806,1 0-2967,-6 0 129,-1 0-645,-6 0-387</inkml:trace>
  <inkml:trace contextRef="#ctx0" brushRef="#br0" timeOffset="57895.3114">17537 10151 8514,'-25'3'5676,"5"12"-258,3 18-129,-8-10-3483,14 19-774,-1-12-129,8 6-387,4-11-129,11-2-258,6-13 0,4-7 0,2-3-258,1-15 129,-2-4 0,-2-10-129,-1-2 0,-5-1 129,-2 3 0,-5 5 0,-3 6 129,-4 18 0,0 0 0,12 5 0,-10 15 129,7 9-129,2 2 0,2 1 0,3 0-387,0-11-387,7 7-2064,-12-20-2709,3-3-129,-14-5-387,15-17-387</inkml:trace>
  <inkml:trace contextRef="#ctx0" brushRef="#br0" timeOffset="58411.3409">17792 9818 9288,'5'-29'5805,"-5"29"-258,-3 46 0,1 21-3612,-4 1-774,5 9-387,3-1-258,5-4-129,2-11-258,0-10 0,2-18-129,1-11 0,4-12 0,1-10-129,3-7 129,1-20-258,4-4 129,-1-6 0,3 1 0,-1 5 129,-3 9-258,-1 10 258,-4 11 0,-2 6 0,-3 15 0,-4 6 0,-1 6 0,-2-8-129,0-2 0,-1-8 129,6-7-258,-2-7 129,2-4 129,4-13-129,1-7 129,4-8 0,-1-11-129,-1-3 129,-3-8 0,-4-7-129,-7-2 129,-4-1 0,-7 4 0,-8 17 0,-5 21 129,-2 22 0,-1 16 129,7 34 0,5 17 0,11 12 129,6 13-258,19-3 129,10-9-387,6-24-2064,10-5-3225,-9-22-258,-1-12-516,-7-10-387</inkml:trace>
  <inkml:trace contextRef="#ctx0" brushRef="#br0" timeOffset="59011.3752">19217 9809 8901,'-23'-61'5547,"23"61"-387,-10 5-129,9 36-3999,0 8-387,1 15-129,1 1-129,4 0 0,0-11-129,5-8 0,1-10-129,5-13 0,5-13-258,2-13 129,2-11-129,4-6 0,-3-2 0,1 5 129,-6 7-129,-3 10 129,-8 8 129,-6 16 0,-4 10 0,-3 2-129,-7 7 129,-2-8 0,-6-10 0,-2-10-129,-1-15 129,-3 0-129,1-19 129,-2-6-387,1-11-258,-1-6-645,14 10-3354,0 1-645,9 8-516,4 9-258</inkml:trace>
  <inkml:trace contextRef="#ctx0" brushRef="#br0" timeOffset="59463.4011">19225 9789 5805,'-18'-41'5547,"21"30"-258,12 5-387,9 11-2451,5 2-1161,13 12-387,2 5-387,-1 9 0,-7-2-258,-8 7 0,-11-1 0,-13-3-129,-10 6 0,-16-4-258,-8 1-129,-8-15-1935,3 9-2967,0-7 0,7-2-645,5-4-387</inkml:trace>
  <inkml:trace contextRef="#ctx0" brushRef="#br0" timeOffset="59716.4156">19661 10038 9546,'0'-14'6063,"0"30"-774,-3 13 129,1 5-4128,2 10-516,5 2-387,8-3-387,-1 2-1032,-4-15-4128,7-6-129,-4-11-516,-1-4-645</inkml:trace>
  <inkml:trace contextRef="#ctx0" brushRef="#br0" timeOffset="59867.4242">19714 9774 9030,'0'-13'4386,"0"20"-4257,2 4 129,2 9-5031,3 1-903</inkml:trace>
  <inkml:trace contextRef="#ctx0" brushRef="#br0" timeOffset="60448.4574">19916 9619 5676,'18'34'6192,"-12"16"-645,2 25-129,-2 1-2064,6 24-2064,-3-2-645,2-3-258,-1-11-129,0-15-258,3-12-129,-6-16-258,1-17 0,-8-24-129,10 5 0,-10-19 0,-3-15 0,-6-18-129,-3-5 258,-6-9 0,-3-2 387,1 5 0,3-1 387,5 7 0,7 8 0,5 15 129,14 10-129,13 11 129,13 8-258,7 0 0,5 6-129,2 4-129,-2-6 0,-3 1 0,-7-4 0,-8-1-129,-11-8 129,-9-4 0,-14 12 0,-4-13 0,-12 13 129,-5 0-129,1 13 0,1 11 129,8 5-129,7 16 129,8 1 0,11 3 0,13 2 0,7-3 0,2-3 129,-1-3-129,-9-7 129,-3-4-129,-12-5 0,-12 0 0,-11-6 129,-16-3-129,-13 2-129,-3-6 0,-4 4-1290,-8-15-2580,12 5-1677,0 0-387,12-1-516</inkml:trace>
  <inkml:trace contextRef="#ctx0" brushRef="#br0" timeOffset="69164.956">18373 7192 7482,'-1'-17'5676,"12"8"-258,14-5-258,10 8-3870,11-6-516,16 2-129,3 3-387,5 0-387,2 11-1677,-10-4-3096,-7 1-516,-13 4-387,-14 2-387</inkml:trace>
  <inkml:trace contextRef="#ctx0" brushRef="#br0" timeOffset="69587.9802">18403 6939 6063,'32'-57'5805,"-20"34"-645,0 13-129,-12 0-3483,3 20-516,-10 7-387,-5 12-258,-11 5 0,-5 4-258,-4 6 129,-1-1-258,0-1 258,4-12-258,10-3 129,7-6-129,12-5 0,7-3 129,20-4-129,9 0 129,9 3-129,3-1 0,7 15-1419,-8-9-3741,-4 7 0,-7 3-774,-13-4-387</inkml:trace>
  <inkml:trace contextRef="#ctx0" brushRef="#br0" timeOffset="70375.0252">19534 6454 6966,'0'0'5547,"-7"39"-387,3 20-258,-5 17-3870,6 25-516,-5 9 0,4 4-129,1-4-258,3-10-129,0-13-516,2-18-1548,7-11-2709,0-20-129,2-17-516,2-14-387</inkml:trace>
  <inkml:trace contextRef="#ctx0" brushRef="#br0" timeOffset="70616.039">19813 6924 7224,'-16'-3'5676,"-3"21"-516,-5 13-129,7 15-3483,-3 0-516,12 5-258,6-3-258,9-2-129,10-13-258,13-8-258,6-8-387,0-17-1032,5 0-3483,-6-12 0,-4-5-645,-5-4-258</inkml:trace>
  <inkml:trace contextRef="#ctx0" brushRef="#br0" timeOffset="70867.0533">20022 7052 6450,'-18'1'5547,"8"13"-129,5 11-258,-1-8-3096,8 15-903,3-8-258,11-1-516,4-12-129,8-8-129,2-6-129,0-13 129,-4-6 0,-3-5-129,-11-1 0,-9 1 0,-6 1 0,-16 8 0,-9 6-129,-5 5-129,3 7-387,-3 0-903,15 15-3483,5-3-258,13 6-387,10-8-129</inkml:trace>
  <inkml:trace contextRef="#ctx0" brushRef="#br0" timeOffset="71115.0675">20275 7070 8256,'9'29'5676,"-7"-8"-645,-2-7-129,11 7-3354,-2-13-903,10-4 0,5-4-258,6-12-129,0-9 0,-2-3 0,-10-5-258,-5 2 258,-10-6-258,-7 5 0,-21 0-129,-11 9 0,-8 7-258,-4 2-387,12 13-1935,-3-2-2451,13 9-258,9 0-387,17-10-129</inkml:trace>
  <inkml:trace contextRef="#ctx0" brushRef="#br0" timeOffset="71539.0918">20425 6729 7740,'0'0'5676,"0"17"-129,-5 18-645,5 20-3096,-4 2-903,8 11-387,6-1-258,7-3-258,8-6-258,5-16-129,2-10 129,1-12-129,-2-14 129,-4-6 0,-4-11 258,-2-8 129,-4-9 258,3 3 0,-6-8 0,7 6 129,-4-5-129,1 6 129,-3-8-387,-1 5 0,-8 0 0,-6 3-129,-10 9 0,-10 12 0,-8 8 129,-5 18-129,-2 16 129,4 9 129,7 8-129,11 5 129,13-7-129,13-6 129,17-15-129,11-11-129,7-12-129,2-9-387,5 1-1548,-13-22-3225,-1 4-258,-13-8-516,-4 2-387</inkml:trace>
  <inkml:trace contextRef="#ctx0" brushRef="#br0" timeOffset="71823.108">21161 6606 7353,'2'-91'5676,"-19"76"-258,-12 15-387,1 36-3483,-8 20-387,6 29-129,0 8-129,11 12-258,9 2-258,14-8 0,17-14-516,7-20-387,15-9-2580,-4-30-2322,3-11-129,-5-15-387,4-15-516</inkml:trace>
  <inkml:trace contextRef="#ctx0" brushRef="#br0" timeOffset="72259.133">21304 6928 8127,'-36'16'5676,"21"14"-258,-5 6-387,14 10-3225,-4-11-645,10 6-387,10-14-387,6-8-258,7-12-129,4-7 0,0-6 0,-2-10-129,-2-5 0,-9-7-129,-6 0 0,-7-1 129,-1 11 0,-10 6 0,0 9 129,-1 7 129,1 14 0,3 15 129,7 3-129,5 3 0,6-1 129,6-1-129,2-9 0,2-11-129,3-9 0,-3-8 0,-2-9 0,-4-3 0,-4-1 0,-1-1 0,-10 14 129,10-10 0,-10 10 0,7 15-129,-3 2 129,3 1-129,4 3-129,-1-3-258,10 11-1806,-12-14-3225,7-4 0,-15-11-387,12 13-645</inkml:trace>
  <inkml:trace contextRef="#ctx0" brushRef="#br0" timeOffset="72416.1419">21606 6780 10191,'0'-26'5418,"0"26"-516,7-5-774,-4 13-8514,5 9-516,0 0-387,-3-5-645</inkml:trace>
  <inkml:trace contextRef="#ctx0" brushRef="#br0" timeOffset="72595.1522">21688 6650 10320,'39'32'5934,"-10"26"-258,0 14-258,8 19-3741,-7 3-774,0 7-258,-8-4-516,-9-15-1548,-2-3-3870,-17-21-516,-18-16-258,-6-12-774</inkml:trace>
  <inkml:trace contextRef="#ctx0" brushRef="#br0" timeOffset="73239.189">22185 6684 6321,'-10'-118'5805,"10"84"-516,0 34 0,-1 17-3354,5 46-645,-1 20-387,6 26-129,-4 14-258,1 12-129,-1-7-258,0-11 0,0-15-387,-2-23-258,8-11-1032,-8-25-3741,10-22 129,-3-18-645,7-11-387</inkml:trace>
  <inkml:trace contextRef="#ctx0" brushRef="#br0" timeOffset="73412.1989">22520 7092 10707,'64'8'5418,"-30"-1"-129,2 3-387,-7 0-4773,5-8-1806,-1 6-3354,-8-6-258,-5 8-516,-12-6-258</inkml:trace>
  <inkml:trace contextRef="#ctx0" brushRef="#br0" timeOffset="73556.2071">22651 7306 10062,'-19'46'5805,"20"-34"-387,18-2 0,6-6-4386,10-3-774,13 3-3483,-10-7-1935,1-3-258,-5-4-516,-2 9-645</inkml:trace>
  <inkml:trace contextRef="#ctx0" brushRef="#br0" timeOffset="74292.2492">23314 6815 8256,'-22'-17'5934,"17"5"-387,5 12-258,10-19-3612,19 11-774,2-5-258,9 2-387,3 3-258,-2-1-258,2 12-1419,-18-3-3612,-5 7 129,-20-7-645,-2 26-387</inkml:trace>
  <inkml:trace contextRef="#ctx0" brushRef="#br0" timeOffset="74694.2722">23350 6845 8256,'-23'8'5676,"3"2"-516,-2 10-129,-15 0-3741,15 10-645,-4 0-129,10 2-258,9 0-129,11-2 0,17 1 0,14-9 0,10 2-129,3 0 258,5-1-129,-6 3 0,-6 3 129,-9 2 0,-15 1 0,-11 1 0,-6 3 0,-9-1 0,-12-2-129,-6 1 0,-3-5 129,-6-4-129,-4-3-129,0-5 0,-6-7 0,4-6 129,6-3-258,0-22-387,13 7-3225,-6-22-1806,3 0-258,9-3-516,4-8-387</inkml:trace>
  <inkml:trace contextRef="#ctx0" brushRef="#br0" timeOffset="87030.9779">3153 11873 8256,'3'-66'5547,"-11"37"-387,-3 15-516,-13-7-2838,9 17-774,-9 4-387,0 12-129,-1 15-129,2 9-129,2 10-129,5 0 0,7 5-129,8 0 129,5-8-258,11-6 129,8-13 0,6-14-129,5-10 129,1-10-129,0-17 129,-6-7-129,-6-7 129,-6-3 0,-9-4 0,-8 3 129,-5 4 0,-8 11-129,-5 17 129,3 13 129,0 15-129,7 21 129,6 11-129,5 8 129,14 4-258,6-4-129,9-2-774,-6-23-3354,10-3-903,-6-14-387,-1-3-387</inkml:trace>
  <inkml:trace contextRef="#ctx0" brushRef="#br0" timeOffset="87302.9934">3367 12337 9933,'19'0'5547,"-8"-12"-645,5-5 0,-3-15-3870,9 1-387,-5-5-129,1 6-387,-6 1 129,-2 5 0,-3 10 0,-7 14 129,7 11-129,-4 16 0,-2 5 0,3 4 0,1 1-129,6-1-258,6-2-1032,-3-20-3999,10-7-129,1-10-387,2-11-387</inkml:trace>
  <inkml:trace contextRef="#ctx0" brushRef="#br0" timeOffset="87461.0025">3800 11967 11739,'10'-15'5418,"-2"10"-258,0 1-387,0-4-5805,10 3-3870,-2 3-129,0 2-387,-2 5-645</inkml:trace>
  <inkml:trace contextRef="#ctx0" brushRef="#br0" timeOffset="87595.0101">3954 12149 11481,'0'0'5676,"0"0"-645,9-15-1161,-4 4-8256,-5 11-516,12-15-645,-12 15-645</inkml:trace>
  <inkml:trace contextRef="#ctx0" brushRef="#br0" timeOffset="90266.1629">5172 12025 4902,'0'0'5547,"0"0"-129,0 0-516,-11-7-2580,20 2-645,-3-18-516,11 4-516,-3-12-258,3-5-129,0-6 0,-2-2-129,-5-3-129,-4-2 0,-5 3 0,-2 8 0,-9 8-129,-4 18 129,-1 12 0,1 25 0,3 21 0,2 21 0,7 13 0,2 12 0,9 5 0,7 0 0,5-8-129,3-16-258,1-4-129,-7-27-1806,4-1-2709,-8-14-129,-6-8-387,-8-19-387</inkml:trace>
  <inkml:trace contextRef="#ctx0" brushRef="#br0" timeOffset="90440.1729">5125 12183 9288,'-3'-45'5805,"13"29"-645,9 9 0,2-5-3999,14 9-774,5 0-645,-4 2-4257,9-1-516,-6 2-387,-2 3-645</inkml:trace>
  <inkml:trace contextRef="#ctx0" brushRef="#br0" timeOffset="90727.1893">5466 12397 7482,'20'3'5289,"-8"-3"-129,-2-10-258,2 5-3354,-6-20-645,9 7-387,-5-7-258,1 1 0,-1 2-129,-2 3 0,-2 9 129,-6 10 0,8 6 0,-4 18 129,0 4-129,1 4 0,3 4 0,1 0-258,5-1-516,-7-16-3741,11 2-774,-4-13-516,2-3-258</inkml:trace>
  <inkml:trace contextRef="#ctx0" brushRef="#br0" timeOffset="91163.2142">5794 12237 9030,'3'-11'5547,"-1"0"-258,-2 11-258,0 0-3612,5-14-774,-5 14-258,0 0-258,11-9 0,-11 9-129,0 0 0,4 6 0,-4-6 0,1 16 0,-1-16 0,0 16 0,0-16 0,0 0 0,2 10 0,-2-10 129,0 0-129,7-13 0,-7 13 0,7-21 0,-5 7 0,-1 4 0,-1 10-129,0 0-1548,0 0-3483,-7 7 129,-3 10-774,-1 9-258</inkml:trace>
  <inkml:trace contextRef="#ctx0" brushRef="#br0" timeOffset="95622.4693">6172 11773 1677,'0'-54'5031,"0"32"129,0 6-258,0 16-1935,0 0-1161,0 7-258,-6 15-516,6 18-258,-2 7-387,0 14 0,0 11-258,1 3 129,-2 5-129,2-3 0,0-4-129,0-8-129,1-10 129,-1-10-129,2-15 258,2-11-129,-3-19-129,9 6 129,-5-12-258,-3-12 258,-1-4-129,0-7 0,-3-8 0,-7-6-129,0-6 0,-1-11 0,0-1 0,1-6 0,4-6 258,-2 2 0,6 2 0,2 9 0,0 9 129,5 12 0,0 11 129,2 17 0,2 14-129,1 22 258,1 12-129,3 13-129,-1 10 129,5 8-129,3 7 0,4 0 0,1-10 0,5-2-129,1-9 0,1-9 129,4-11-129,-1-8 129,0-12-129,-4-8 0,-2-6 129,-1-1-129,-5-11 0,-4 1 0,-5-7 0,-5 0 129,-3-2-129,-3 1 0,-4-5 0,0-3 0,0-4 129,-3-6-129,0-10 129,1-5-129,-1-11 129,-2-3-129,3-6 0,-3-3 0,0 3 0,2 11 0,-3 7 0,1 11-129,3 14 0,0 3-903,8 21-3870,-6 5-387,4 11-258,-5 11-516</inkml:trace>
  <inkml:trace contextRef="#ctx0" brushRef="#br0" timeOffset="98104.6112">7056 12138 5547,'-4'0'5160,"-6"17"-387,10-17-258,-5 13-2580,7-1-903,-2-12-387,17 6-129,-6-9 0,2-2-258,-3-7 129,0 1 0,-7 0-129,-3 11 0,-4-12 0,-5 12 129,-4 4-258,0 7 129,1 2-129,5 3 0,1-1-129,6-2 129,0-13 0,17 12-258,-4-12 129,0-2 0,-2-6-258,-10-8-2709,-1 16-1806,-4-1-516,-13 2-516,-2 10-258</inkml:trace>
  <inkml:trace contextRef="#ctx0" brushRef="#br0" timeOffset="99494.6907">7549 11430 3225,'0'-44'5160,"0"44"-129,-3 12-258,3 36-2322,-1 13-645,5 30-645,1 19-387,5 15 0,0 6-387,3-1-129,-1-3 0,0-9-129,0-19 0,-1-14-129,-3-23 0,0-16 0,-2-18 0,-1-15-129,3-2-1161,-8-11-3483,8-20-258,-6-2-516,-1-4-387</inkml:trace>
  <inkml:trace contextRef="#ctx0" brushRef="#br0" timeOffset="100086.7246">8197 12026 4773,'-3'-41'5289,"-6"37"0,-4 8-516,0 30-2451,-6-2-903,12 22-258,-2-4-645,9 8 0,1-11-387,14-6 129,9-13-258,5-15 129,6-12-387,2-13-774,9-2-2838,-9-12-903,-4-1-387,-10-5-516</inkml:trace>
  <inkml:trace contextRef="#ctx0" brushRef="#br0" timeOffset="100334.7388">8379 12170 7353,'-13'52'5031,"14"-23"129,9-2-387,16 5-2838,-4-20-1032,12-3-387,-3-9-129,4-9 0,-4-10-129,-6 0 0,-6-6 0,-8 1-129,-11 2 0,-6 0 0,-13 3 0,-7 2 0,-5 8-129,-4 2 0,0 7-258,3 2-129,14 22-2838,3-6-1677,12 6-258,6-3-516,16-2-258</inkml:trace>
  <inkml:trace contextRef="#ctx0" brushRef="#br0" timeOffset="100614.7548">8701 12196 9417,'1'47'5160,"1"-17"-129,2-14-1161,9 10-2580,1-16-645,8-5-258,3-9-129,3-12 0,-2-9 129,1-6 0,-10-2-129,-5 3 129,-12-1-129,-7 7 0,-19 4 0,-8 9-258,-6 3 0,-6 7-258,5 2-516,-2-1-1806,13 7-2451,8-6-258,22-1-387,0 0-258</inkml:trace>
  <inkml:trace contextRef="#ctx0" brushRef="#br0" timeOffset="100803.7656">8827 11804 4257,'3'-46'5547,"-3"46"-129,-2 21-516,-4 9-2193,6 30-645,-3 8-903,7 13-387,5-3-387,10-2-258,6-11-516,0-19-3096,9-7-1419,1-14-516,2-11-129</inkml:trace>
  <inkml:trace contextRef="#ctx0" brushRef="#br0" timeOffset="101110.7832">9137 12209 7224,'13'-12'5160,"4"2"-129,1-5-258,7 15-3354,-2-28-387,5 9-387,-9-9-129,0 7 0,-11-4-129,-4 11-129,-11-1 0,-11 7-258,-7 8 0,-8 7 129,4 13-129,3 17 387,5 2-129,11 11 129,10-1 0,17 0 0,9-9 0,17-2 0,8-15-387,3-21-1032,6-2-4128,-15-2-387,-9-8-258,-10-2-645</inkml:trace>
  <inkml:trace contextRef="#ctx0" brushRef="#br0" timeOffset="101727.8185">9864 11589 5547,'-29'-7'5676,"6"39"-258,-2 21-387,-4 10-2838,11 33-516,3 3-903,12 6 0,4-5-387,18-7-129,8-13-258,4-15-387,12-4-3096,-5-28-1548,0-11-387,-5-11-387,-1-7-129</inkml:trace>
  <inkml:trace contextRef="#ctx0" brushRef="#br0" timeOffset="102062.8376">10124 12005 9030,'-23'-7'5547,"5"21"-258,-7 11-129,8 18-3741,-5-4-774,10 5-129,9-6-129,5-3-258,13-14 0,10-9-129,7-12 129,3-8-258,0-16 258,-4-9-258,-6-3 0,-10-3 129,-9 3 0,-6 7 0,-6 11-129,-9 14 258,1 12-129,4 20 258,4 9-129,6 10 0,13 2-129,8 0 129,9-6-516,1-17-1419,10-1-3354,-5-15-129,-2-2-387,-8-7-516</inkml:trace>
  <inkml:trace contextRef="#ctx0" brushRef="#br0" timeOffset="102302.8514">10435 12446 7740,'19'-5'5805,"-4"-7"-387,-2-12-258,6 7-2967,-6-16-1161,5 3-516,-5-2 0,0 5-129,-4 8 0,-9 19-258,11 0 129,-10 10 0,-1 16-129,1 8-258,4 4-258,-5-8-3354,10 7-1677,-1-11-258,5-6-387,1-9-258</inkml:trace>
  <inkml:trace contextRef="#ctx0" brushRef="#br0" timeOffset="102686.8733">10690 11894 9804,'9'-26'5676,"6"26"-258,12 17 0,1 2-3999,14 25-516,-1 5-258,3 10-129,-7 0-258,-9 2 0,-10-1-387,-11-3-258,-4 4-2838,-13-15-2322,-9-7 0,-5-8-516,2-10-387</inkml:trace>
  <inkml:trace contextRef="#ctx0" brushRef="#br0" timeOffset="103130.8987">11231 11520 9030,'3'-13'5805,"3"54"-258,-1 21-129,-7 17-3870,7 35-516,-5 9-387,7 5-258,-1-9 0,4-6-258,-1-16-129,4-17 0,-1-17-129,1-23-774,9-10-4257,-12-12 0,-1-6-645,-9-12-516</inkml:trace>
  <inkml:trace contextRef="#ctx0" brushRef="#br0" timeOffset="113210.4752">5197 12939 1935,'0'0'3354,"0"0"-645,6-3-516,-6 3-258,13-4 0,-13 4-387,13 0-258,-13 0-258,20 0-129,-5-3-387,8 3 0,2-4 0,10 4-129,5-5 0,11 4-129,2 0 0,7 1 129,1 0-129,7 4-129,3 2-129,2 0 129,0-3-129,5-3 129,1-3 0,3-6 0,0-3 0,-2 2 0,-2-6 129,-5 5-129,-7 0 129,-8 8-129,-8 0 129,-7 3-129,-10 6 129,-3 5-129,-8 0-129,-3 3 129,-4 0-129,-3-2 129,-4 0-129,1-2 258,-9-10-129,7 11 0,-7-11 129,0 0-129,0 0 0,0 0 0,0 0 0,0 0-258,0 0-645,0-13-3999,0 13-258,4-20-387,-4 6-516</inkml:trace>
  <inkml:trace contextRef="#ctx0" brushRef="#br0" timeOffset="117255.7066">7708 13022 1806,'-14'0'2451,"14"0"-645,0 0-387,14-1-516,-1-3-129,6 1 0,4 0-387,3-1 258,0 1-516,4 3 0,-4 0 0,3 0-129,0 1 0,1 5 0,2-1 129,4 1-129,5-2 258,4-1-258,7-1 129,3 0-129,3-2 129,6 0-129,0 1 129,2-1 129,0-3 258,3 3-129,0 0 258,7 2-129,0-1 258,7 8-258,3-6 0,4 3 0,6-3-258,7 0-129,0-3 0,2 0 0,2-5 0,3-2 0,1-3 129,1 3-129,-6-5 258,0 6-258,-3 4 0,-3-2 0,0 4-129,-6 0 0,-4 0 0,-4 4 0,-6 1 0,0 0 129,-7 0-129,-6 1 0,-6 0 0,-9 4 129,-6-5-129,-11 2-129,-5 3-1806,-10-2-2322,-10-8-258,-10 0-387</inkml:trace>
  <inkml:trace contextRef="#ctx0" brushRef="#br0" timeOffset="120558.8955">11873 12289 7998,'20'-17'5289,"-2"17"0,6 0-516,9 4-3225,-1 0-645,10 5-387,0-2-387,-5-7-2451,2 9-2322,-8-4-516,-6 3-129,-10-4-645</inkml:trace>
  <inkml:trace contextRef="#ctx0" brushRef="#br0" timeOffset="120806.9097">12104 12079 3870,'-3'-29'5547,"3"29"-129,-9 9-258,3 28-1806,-4-1-1161,10 24-903,-7 2-516,6 9-258,1 4-258,0-4-387,8 3-2322,-4-21-2709,2-7-129,-2-7-258,3-10-903</inkml:trace>
  <inkml:trace contextRef="#ctx0" brushRef="#br0" timeOffset="122958.0328">3086 13710 4644,'-18'-26'5289,"-2"39"-387,-3 27 0,-8 4-3225,11 26-258,-3-2-645,12 7-387,5-12 0,8-7-129,12-19-129,10-17 0,9-20 0,4-11 0,0-21 0,-2-10 0,-3-11 0,-6-7-129,-9 2 129,-8 5 0,-9 14-129,-4 14 129,-12 21 129,0 15 0,0 19 0,5 16-129,6 12 129,7 3-387,13 4-516,0-11-4257,17-6 0,-1-12-645,5-9-387</inkml:trace>
  <inkml:trace contextRef="#ctx0" brushRef="#br0" timeOffset="123275.0509">3398 14178 7998,'-1'-31'5805,"11"25"-645,2-4-129,7 12-3225,-2-1-774,5 9-387,-3 5-387,-3 9 0,-6 5-258,-5 5 0,-6 4-129,-7-4 129,-3-2 0,-1-3 0,-1-3 0,2-9 0,3-7 0,8-10 129,0 0-129,4 7 0,11-7 0,5 0 0,6 0-129,0 0-258,11 5-1677,-3-7-2967,2-6-129,-5-6-516,5 1-387</inkml:trace>
  <inkml:trace contextRef="#ctx0" brushRef="#br0" timeOffset="123408.0585">3994 13987 9159,'10'-12'1161,"-10"12"-774,8 0-645,-8 0-4644</inkml:trace>
  <inkml:trace contextRef="#ctx0" brushRef="#br0" timeOffset="123536.0658">4044 14250 11739,'0'12'5289,"11"-4"-5031,-11-8-387,0 0-5160,6-9-645</inkml:trace>
  <inkml:trace contextRef="#ctx0" brushRef="#br0" timeOffset="124362.1131">5422 14200 516,'0'0'4515,"1"-9"516,11-16-387,9-7-2064,-7-23-903,13-6-387,-6-16-258,7-1-129,-13-6-387,-3 3-258,-5 7-129,-7 12-129,-7 22 129,-5 29 0,-7 25 129,2 32 0,-1 24 0,4 23 0,6 10 0,6 9-129,2 0-129,9-10-387,8-7-903,-6-24-3354,6-10-387,-3-20-129,-4-8-516</inkml:trace>
  <inkml:trace contextRef="#ctx0" brushRef="#br0" timeOffset="124529.1226">5447 14290 5805,'-19'-61'5676,"20"35"-258,6-1-258,13 15-2967,1-18-645,16 9-903,1 1-1032,-3 0-4386,6 3-258,-6 5-258,-3 12-774</inkml:trace>
  <inkml:trace contextRef="#ctx0" brushRef="#br0" timeOffset="124927.1454">5825 14273 9030,'0'-15'5289,"-10"-6"-129,4 10-516,-4-6-3612,10 17-516,5-6-258,6 8 129,6 12-129,2 12 129,2 8-258,-2 13 129,-5 4-129,-7 5 0,-7-1-258,-4-2 258,-10-7-129,-7-7 0,-2-6 0,-2-13 0,1-8 0,3-7 0,4-5 0,5-3 0,12 3 129,-2-16 0,7 12 0,11-2 0,6 4 0,7 2 0,3 0-129,2 0-387,10 4-3870,-12-4-1032,-1 3-258,-7-2-516</inkml:trace>
  <inkml:trace contextRef="#ctx0" brushRef="#br0" timeOffset="125124.1567">6226 14284 10836,'9'-31'129,"-9"31"0,-5-17-258,5 17-5676</inkml:trace>
  <inkml:trace contextRef="#ctx0" brushRef="#br0" timeOffset="125939.2033">6548 13967 4773,'5'-40'5418,"-5"40"-129,0 0-387,-5 21-2580,-8 4-645,9 27-645,-5-1-258,5 17-387,-2-3-129,6 5-129,-1-6-129,1-9 258,0-10-129,1-8 0,2-12-129,-3-25 129,0 0 0,0 0 0,2-29-129,1-10 129,-1-13-129,0-14 0,-1-7 0,1-7 129,1-7 0,-3-1-129,2 6 0,1 10 129,-2 9-129,3 22 258,2 22-129,1 19 0,6 28 0,3 21 0,3 18 0,3 12 0,3 6 0,4 1-129,1-7 129,-3-8-258,0-9 129,2-13 129,-5-16-129,-2-10 129,-2-17-129,-3-7 129,-2-17-129,-3-12 129,-1-16 0,-5-12-129,-1-17 129,1-15-129,1-8 129,-1-3-129,-3 4 0,1 6 0,-4 17 0,0 20-387,0 41-3225,-10 13-1935,-10 26 129,-5 24-903,-2 22-516</inkml:trace>
  <inkml:trace contextRef="#ctx0" brushRef="#br0" timeOffset="132160.5591">7385 14090 6837,'-2'-15'5418,"-7"13"-258,9 2-387,-7 15-3096,7-15-516,-8 15-516,8-15-387,0 22 0,0-22-129,14 0 0,-4-7 0,1-9-129,0-1 0,1-1 129,-5-2 0,-3 3 0,-4 6-129,0 11 258,-8 0-258,0 14 129,-1 3 0,1 2-129,4 1 0,3-1 129,1-9-129,0-10 0,14 0 0,-1-15 0,-3-4 0,-2-1-129,2 11-3612,-10-3-1032,0 12-774,-15 4-258</inkml:trace>
  <inkml:trace contextRef="#ctx0" brushRef="#br0" timeOffset="132842.5981">7896 13569 4644,'8'-122'5418,"-8"79"-258,0 9-387,0 34-2451,-10 0-774,12 44-387,-1 29-516,6 37-129,0 16-129,4 24-129,-1 7-129,3 1 0,-3-8-129,1-18 0,-4-25 0,1-25-129,-1-11-1548,-2-33-3354,-1-20 0,-4-18-645,0 0-258</inkml:trace>
  <inkml:trace contextRef="#ctx0" brushRef="#br0" timeOffset="133622.6427">8532 14086 4128,'-2'-48'5289,"-7"38"-129,-8 15-387,-5 12-3096,7 26-258,-3 3-645,12 17-129,2-7-129,8 1-129,11-11-129,11-12 0,6-15-129,8-14-129,-1-9 129,1-15-258,-3-6 129,-5-3 0,-7-4-129,-6 4 0,-10 3 129,-7 8 0,-2 17 0,-10-12 0,-2 15 0,-3 11 129,4 10-129,3 1 0,6-1 0,4-1 0,13-8 0,6-8 129,7-7-129,5-10 0,2-11 129,-1-5 129,-4-8 0,-5 4 0,-12-5 129,-6 1-129,-8 3 0,-16 8 0,-10 3-129,-7 13 0,-3 7-258,1 0-258,8 21-1419,1-1-3225,15 7-129,11-5-516,14 0-387</inkml:trace>
  <inkml:trace contextRef="#ctx0" brushRef="#br0" timeOffset="133878.6574">9122 14187 6837,'-15'54'5289,"12"-27"-387,3-5-387,8-1-3096,3-18-645,11-3-387,3-12 129,5-4-258,-5-8 258,-1 3-129,-9-4 0,-4 6 0,-11 2 0,-6 3-129,-14 3-258,-8 3-258,-5 8-774,-10 0-3870,9 2-258,0 0-258,9 3-645</inkml:trace>
  <inkml:trace contextRef="#ctx0" brushRef="#br0" timeOffset="134074.6686">9200 13762 7353,'9'-46'5547,"-9"46"-258,0 30-387,2 21-2838,-4 6-774,3 16-903,3 4-129,7-2-774,13 0-2838,-4-15-1806,8-4-129,-4-18-516,7-4 0</inkml:trace>
  <inkml:trace contextRef="#ctx0" brushRef="#br0" timeOffset="134323.6828">9469 14355 3354,'28'-36'5547,"-9"13"-387,0-5-129,9 4-1935,-11-20-1290,12 10-645,-10-5-516,-1 3-129,-12 4-258,-6 13 129,-10 9-258,-13 12 0,-5 20 0,1 10-129,1 12 258,6 9-258,9 1 129,11-2 0,7-4 0,14-12-129,8-9-258,1-22-3096,5-1-1677,-4-4-516,0-8-516,-4-4-258</inkml:trace>
  <inkml:trace contextRef="#ctx0" brushRef="#br0" timeOffset="134822.7114">10076 13709 6063,'-21'-57'5805,"1"51"-774,0 20-258,-10 19-2967,15 30-645,-3 7-387,9 16-258,3 1-129,7 4-258,10-7 0,6-13-258,10-3-774,-5-22-3999,15-10-129,-2-13-516,5-9-258</inkml:trace>
  <inkml:trace contextRef="#ctx0" brushRef="#br0" timeOffset="135146.7299">10395 14046 6966,'-29'-11'5547,"8"35"-387,-4 7-129,8 16-3354,-6-6-645,12 6-516,4-11-129,7-3-129,14-13-129,8-16 0,5-6-129,6-17 0,0-8 129,-5-4-129,-5-6 129,-7-2 0,-7 3-129,-9 5 129,-5 10-129,-9 14 258,-2 7-129,2 13 129,4 15-258,7 7 0,3 9 0,6-1-516,17 6-3483,-4-13-1032,8-2-516,-3-9-387</inkml:trace>
  <inkml:trace contextRef="#ctx0" brushRef="#br0" timeOffset="135418.7455">10638 14295 9159,'21'-12'5547,"-4"9"-129,3 7-387,-5 2-3870,1 11-645,-7 4-129,-5 8-258,-4 5 0,-9 6-129,-3 1 0,-2-1 0,1-3 129,7-4-129,6-8 0,8-8 129,9-8-129,4-9-516,13 0-3741,-8-5-1032,1-5-258,-2-1-516</inkml:trace>
  <inkml:trace contextRef="#ctx0" brushRef="#br0" timeOffset="135802.7674">10847 13880 8385,'11'-21'5676,"4"28"-258,10 31-258,0 8-3870,10 20-645,-3 11 0,0 6-387,-5-1-129,-7-2-258,-8 2-645,-17-17-3999,-2-4-258,-10-12-645,-5-11-387</inkml:trace>
  <inkml:trace contextRef="#ctx0" brushRef="#br0" timeOffset="136265.7939">11260 13643 8127,'5'-19'5676,"3"52"-258,-5 26-387,4 34-3225,-7 14-774,10 23-387,-6 7-258,3 0-129,-1-10-258,1-16-258,2-10-1161,-4-27-3612,1-14-387,-4-21-387,-2-13-516</inkml:trace>
  <inkml:trace contextRef="#ctx0" brushRef="#br0" timeOffset="143176.1892">11943 14324 6321,'10'-13'5676,"8"11"-387,4 0-387,9 2-3096,1 0-1032,3-5-3870,2 4-1548,-4 1-387,-7 0-645</inkml:trace>
  <inkml:trace contextRef="#ctx0" brushRef="#br0" timeOffset="143356.1995">12172 14149 9417,'-19'51'5676,"11"0"-516,-4 9 0,5 14-4257,2-5-903,4-15-3612,8-4-1290,7-12-645,3-8-258</inkml:trace>
  <inkml:trace contextRef="#ctx0" brushRef="#br0" timeOffset="144702.2765">3156 16242 4386,'-3'-63'5031,"-8"37"-258,-3 16-1032,-12-4-1806,9 23-774,-12 5-258,7 24-258,-3 5-258,7 10 0,5 0 0,6 8-258,7-13 0,5-5 0,9-7-129,5-16 0,4-13 0,6-7 0,3-17-129,3-14 129,-3-3-129,-3-11 129,1-3 129,-7 0-129,-6 3 129,-6 8 0,-7 8-129,-4 17 387,0 12-387,-12 17 258,2 13-129,4 12 0,3 7 0,3 3 0,2 0 0,6-1-129,6-12 129,3-11-129,3-13 0,2-10-129,2-7 129,-2-13-129,1-7 129,-2-7 0,-1 4 0,-4 2 0,-3 3 0,-4 12 129,-9 8 0,7 12 0,-7 11 129,0 13-129,0 3 0,3 0 0,2 5-129,3-7-387,8 5-2322,-5-21-2064,6-6-645,-5-10-258,5-1-387</inkml:trace>
  <inkml:trace contextRef="#ctx0" brushRef="#br0" timeOffset="144880.2867">3590 16262 7740,'-17'-37'5418,"17"37"-516,-11-26-2451,11 26-6450,0 0-774,7-12-903,2 11 129</inkml:trace>
  <inkml:trace contextRef="#ctx0" brushRef="#br0" timeOffset="145131.301">4013 16228 8256,'16'-26'4773,"-4"19"-4644,-12 7-129,8-4-5031,-8 4-645</inkml:trace>
  <inkml:trace contextRef="#ctx0" brushRef="#br0" timeOffset="145266.3087">4044 16479 8127,'-7'11'5289,"7"-11"-4257,0 0-1032,0-6-4515,0 6-1290</inkml:trace>
  <inkml:trace contextRef="#ctx0" brushRef="#br0" timeOffset="148882.5156">5373 16295 3483,'-26'46'5160,"14"-24"0,-1-12-1806,6 19-1032,-4-27-774,11 20-258,0-22-516,16-10-258,2-16 0,7-6-387,5-13 258,2-11-258,2-14 129,-2-7-129,-5-11 0,-7 10-129,-11 0 0,-9 10 129,-10 11-129,-9 19 0,-8 23 129,-1 25-129,-2 30 0,4 24 0,8 18 129,4 17-258,8 4 258,6-3-129,9-5-258,0-20-258,13 2-2322,-8-29-1935,-2-9-516,-4-19-258,-5-6-129</inkml:trace>
  <inkml:trace contextRef="#ctx0" brushRef="#br0" timeOffset="149138.5302">5315 16482 5676,'12'-49'5805,"8"12"-258,11 6-387,2-10-3096,12 17-903,-2-4-387,2 10-516,-3 1 129,-6 15-387,-5 5 0,-6 18 0,-8 7-129,-4 5 258,-6 0-129,-4 1 0,-3 7 129,0-4-129,0-3 0,0-10 0,0-2-258,0-22-3483,11 15-1419,-2-14-129,4-3-387</inkml:trace>
  <inkml:trace contextRef="#ctx0" brushRef="#br0" timeOffset="149295.5392">5736 16056 6837,'-5'-39'4902,"5"39"-4773,8-8-129,-8 8-4386,7 3-903</inkml:trace>
  <inkml:trace contextRef="#ctx0" brushRef="#br0" timeOffset="149490.5503">5987 16272 9159,'0'0'2322,"0"0"-2064,-3-10-645,3 10-5031,3-13-387</inkml:trace>
  <inkml:trace contextRef="#ctx0" brushRef="#br0" timeOffset="150466.6062">6470 16049 3354,'10'-59'5676,"-10"39"-387,0 20-258,0 0-2967,0 30-516,-6 1-774,4 20-129,-4 12-258,3 8 0,-1-4-258,2-6 129,1-6-129,1-5-129,-1-10 258,1-9-258,0-16 0,0-15 0,0 0 0,0-15 0,0-23 0,-1-11 0,-1-14-129,0-16 129,3-13 258,-1-3-387,3 6 258,5 0-129,2 19 387,3 20-129,4 21 129,6 29-129,0 33 0,5 19 129,0 12-258,1 14 129,1 13-129,1-4 0,-2-6-129,-4-15 129,-3-8-129,-1-14 129,-2-8-129,-1-12 129,-1-18-129,-2-6 0,1-23 0,1-14-129,1-18 129,-1-18-129,1-22 258,-3-13-129,-4-6 129,1-2-258,-2 17 0,-10 14-258,5 33-3741,-13 20-1032,-11 29-903,-2 23-258</inkml:trace>
  <inkml:trace contextRef="#ctx0" brushRef="#br0" timeOffset="153199.7625">7534 16246 5547,'-9'-38'5547,"-2"28"-516,-4 5-129,6 8-3225,-6-1-774,10 9-387,5-11 0,-1 16-387,1-16-129,12 9 0,1-9 0,0-4 0,-2-8 129,-1 2 0,-6-1 0,-4 11-129,0 0 129,-7-4-129,2 24-2064,0-8-2580,5 4-645,2 0-516,13 1-129</inkml:trace>
  <inkml:trace contextRef="#ctx0" brushRef="#br0" timeOffset="153598.7853">8102 15534 4257,'2'-139'5676,"-2"107"-387,0 32-387,0 41-2709,-8 30-516,8 45-516,-1 28-516,6 19-258,1 5 0,3-3-129,1-13 0,0-12-258,1-30 0,1-27-387,10-25-4128,-12-26-645,0-12-645,-10-20-258</inkml:trace>
  <inkml:trace contextRef="#ctx0" brushRef="#br0" timeOffset="154365.8292">8814 16165 3999,'-7'-42'5289,"-6"35"-258,-2 10-258,-11 11-3225,15 32-258,-6-3-645,9 11 0,4-1-387,5-2 129,12-12-258,11-6 129,3-11-129,7-19 129,2-6-258,1-21-258,2-3 258,-8-9-387,-3 7 258,-10-3-258,-5 1 258,-8 4-129,-5 11 129,-6 15 0,-4 13 129,0 13 129,4 7 0,5 1 129,3 1-258,12-2 258,8-11-129,5-8 129,5-21-129,3-13 0,-5-11 258,-4 1-258,-9-9 258,-4 5-129,-11 1 129,-4 9-258,-15 13 129,-7 8-129,-4 6-387,-3 5-516,14 22-3870,-3-3-387,11 7-516,7-8-258</inkml:trace>
  <inkml:trace contextRef="#ctx0" brushRef="#br0" timeOffset="154633.8445">9333 16257 4257,'0'0'5160,"-2"22"-387,1-8-129,-4 0-3483,7 1-387,-2-15-387,21 5 0,-6-6 0,4-8 0,-5-16 129,2 11-129,-7-10 129,-3 8-129,-6-2 258,-6 3-258,-11 3-129,-2 4-129,-5 8-645,-10-8-2064,11 8-2322,-1 4-387,8 6-258,5-4-258</inkml:trace>
  <inkml:trace contextRef="#ctx0" brushRef="#br0" timeOffset="155025.8669">9436 15866 3354,'7'-67'5676,"-7"67"-387,0 17-258,5 41-2322,-7-7-1032,4 34-516,2 2-645,10 4 0,3-8-387,6-13 129,6-19-387,2-14 258,4-11-129,-1-19 129,-2-7 0,1-21-129,-6-4 129,-2-8-258,-7-5 258,-5-2-129,-8-2 129,-3-3-258,-6 1 258,-13 15-258,-6 7 258,-5 15 0,-5 7 0,4 29 129,8 11 0,7 10 129,10 5-258,11-1 387,18-7-387,16-9 258,9-11-516,7-35-1935,2 4-3225,-8-16-387,-9 0-387,-12 2-774</inkml:trace>
  <inkml:trace contextRef="#ctx0" brushRef="#br0" timeOffset="155810.9118">10349 15837 1935,'7'-125'5547,"-11"100"-516,-13 26 0,-7 52-2709,-10 12-774,10 44-258,-4 5-129,12 22-774,7-4 129,8-3-258,13-25 0,15-19-387,11-6-1935,5-40-2580,4-12-774,-2-22 0,0-5-516</inkml:trace>
  <inkml:trace contextRef="#ctx0" brushRef="#br0" timeOffset="156263.9378">10732 16237 7353,'-26'-36'5418,"2"36"-516,-3 10 0,-9 19-3870,10 15 0,-2 3-645,8 4-129,8-2-129,11-8 0,7-10 0,11-11 0,11-20 0,4-12-129,4-18 129,-1-10 0,-2-5-129,-6-5 129,-9 4 0,-5 3-258,-9 11 129,-4 12 129,0 20 0,-15 13 0,5 20 0,6 11 129,4 2-258,3 5-129,15 9-2193,1-22-2709,8-1-258,1-24-387,5-6-258</inkml:trace>
  <inkml:trace contextRef="#ctx0" brushRef="#br0" timeOffset="156470.9496">11014 16502 9417,'2'54'5805,"-2"-18"-774,0-1 129,0-8-3999,3 2-903,7-10-129,6-10-258,6-4-1161,-3-9-3741,8-11-129,-3-5-258,0 1-645</inkml:trace>
  <inkml:trace contextRef="#ctx0" brushRef="#br0" timeOffset="156608.9575">11122 16270 8643,'-25'-50'5547,"25"50"-516,0 0-1806,0 0-7095,0-14-774,9 7-774,5-1-387</inkml:trace>
  <inkml:trace contextRef="#ctx0" brushRef="#br0" timeOffset="156810.969">11208 15850 10707,'61'43'5934,"-26"13"-387,4 32-258,-10 6-4257,2 13-516,-6 1-516,-11-9-645,-1-4-4515,-16-18-387,-6-4-387,-9-32-516</inkml:trace>
  <inkml:trace contextRef="#ctx0" brushRef="#br0" timeOffset="157186.9906">11671 15818 8643,'-2'-128'5934,"2"128"-258,-10 21-387,10 55-3999,-1 33-387,4 29-516,2 13 0,3 5-903,12 4-4386,-9-25-516,3-14-387,-2-23-516</inkml:trace>
  <inkml:trace contextRef="#ctx0" brushRef="#br0" timeOffset="158359.0576">4539 15358 2322,'-36'-4'5418,"18"19"-258,3 7-258,2-2-2322,13 14-1419,0-14-516,8-2-258,7-10-129,6-8-129,-1-12 0,-2-6 129,-4-6 0,-6 2-129,-8 5 0,-7 10 0,-6 6-129,-5 2-129,3 20-774,-2-4-3870,9 2-129,8 2-387,8-3-387</inkml:trace>
  <inkml:trace contextRef="#ctx0" brushRef="#br0" timeOffset="158618.0724">4807 15386 7353,'-8'-3'5418,"8"3"-516,0 0-129,3-12-3870,12 4-516,0-10-258,3 2 0,-1-5 0,-3 0 0,-6 1 0,-6 8-129,-2 12 258,-17 0-258,1 11 0,-3 2-645,10 19-3354,-4-10-903,11 2-387,4-7-516</inkml:trace>
  <inkml:trace contextRef="#ctx0" brushRef="#br0" timeOffset="158848.0856">5056 15357 6966,'0'38'5547,"0"-21"-387,6 5-129,-6-22-3741,19 15-516,1-16-258,1-10-387,-1-9 258,-1-2-129,-7-3 129,-7 6-258,-5 5 0,-12 11-258,-2 13-3741,-13 7-1290,-2 8-387,-2 4-774</inkml:trace>
  <inkml:trace contextRef="#ctx0" brushRef="#br0" timeOffset="159615.1294">12058 16433 8514,'-8'-9'5805,"6"-11"-516,14 20 0,7-14-4386,15 6-258,5-1-516,6-8-1419,2 7-3612,-6-2-387,-3 15-387,-16-3-387</inkml:trace>
  <inkml:trace contextRef="#ctx0" brushRef="#br0" timeOffset="159795.1397">12340 16128 7611,'-2'-12'5805,"-19"48"-387,8 20-258,-14 2-3612,16 20-774,-3-3-387,7-3-774,12-6-4644,4-15-129,7-20-516,6-15-516</inkml:trace>
  <inkml:trace contextRef="#ctx0" brushRef="#br0" timeOffset="160007.1519">12565 16684 7353,'0'12'5676,"9"-9"0,1-5-645,-1-13-3354,8 5-903,-3-7-387,1 0-516,4 10-4128,-11-9-774,-8 16-903,3-16 0</inkml:trace>
  <inkml:trace contextRef="#ctx0" brushRef="#br0" timeOffset="160182.1619">12956 16673 9030,'14'2'5418,"-14"-2"-387,4-9-4902,0-4-5031,0-2-258,0-2-1032</inkml:trace>
  <inkml:trace contextRef="#ctx0" brushRef="#br0" timeOffset="161191.2196">13871 11964 1806,'6'-60'4257,"8"24"387,10-6-1032,9 16-1290,0-3-516,11 23-258,-11 6-387,2 36 129,-21 23-387,-5 40-258,-12 27-258,-10 36 258,-12 21-516,0 19 129,2 11-129,10 0 0,12-13-129,12-15 129,20-28-129,17-29 0,8-30 129,6-24 0,3-28-129,-2-23 0,-6-17 129,-12-6-129,-14-3 0,-17 3 129,-14 17-129,-10 24 0,-19 27 129,-8 31-129,-4 25 129,0 33-129,2 24 129,8 18-129,8 13 0,11 9-129,10 0 129,5 3-258,10-6 129,4 0 129,-2-5-129,-1-12 129,-9-20 0,-6-16 258,-18-16-129,-14-22 129,-16-16-129,-16-22 129,-11-24-258,-12-16-516,7-6-3225,-6-21-1677,9-11-129,14-11-774</inkml:trace>
  <inkml:trace contextRef="#ctx0" brushRef="#br0" timeOffset="162590.2996">15505 13528 129,'-11'-17'4644,"10"6"129,-2 0 0,2-6-1935,12 16-645,-1-12-387,19 13-258,0-7-387,16 7-258,6-1-258,12 1-258,6-3-129,6 1-387,2 2-1677,-7-5-2709,-6 2-516,-13 0-387,-14 3-387</inkml:trace>
  <inkml:trace contextRef="#ctx0" brushRef="#br0" timeOffset="163270.3385">15486 13447 1032,'-38'-2'4257,"16"7"258,1 4-1548,10 13-645,-5-5-516,14 10-258,-5-3-516,12 5-129,5 0-258,15 5 0,1 4-129,12 1 0,4 2-129,6 3 0,6-5 0,3 5 0,0-6-258,-1-1 258,-9-6-387,-6-4 0,-9-4 129,-8-1-129,-11-7 129,-10-1-258,-8-2 129,-12-2 0,-9 6 0,-4 4 0,-8 9 0,-6 12 0,-5 18 0,-3 16 0,2 9 0,1 9 0,6 4 129,11 1-258,15-7 258,12-8-129,11-19 129,16-14 0,11-17 258,12-8-129,1-11 0,6-7 0,-1-6 0,4-1 0,0 0 0,6 0 0,1-4-129,-1 2 0,4-1-387,-3-17-1806,6 13-3225,-6-8-129,-9 4-645,-11 1-258</inkml:trace>
  <inkml:trace contextRef="#ctx0" brushRef="#br0" timeOffset="164623.4159">15351 15930 2193,'-9'-56'5418,"4"41"0,5 15-387,-11 13-1935,11 31-903,-5-3-1161,5 17-258,-2-3-387,3 4-129,5-6-258,2-1 0,6-20-516,-3-19-1677,8-5-2709,-1-8-258,3-6-258,-8-7-516</inkml:trace>
  <inkml:trace contextRef="#ctx0" brushRef="#br0" timeOffset="164818.427">15376 15579 5934,'-8'-34'5418,"8"34"-516,-5-19-258,5 19-3483,0 0-3870,14 4-1806,-1 4-129,1 4-774</inkml:trace>
  <inkml:trace contextRef="#ctx0" brushRef="#br0" timeOffset="165027.439">15561 15929 7740,'20'22'5547,"-9"-15"-129,4 9-645,-4-12-3354,10 6-903,1 0-516,-4-10-2064,5 4-2709,-3-1-387,-2 12-516,-6-4-129</inkml:trace>
  <inkml:trace contextRef="#ctx0" brushRef="#br0" timeOffset="165202.449">15657 16182 5805,'0'0'5547,"-3"17"0,3-17-516,15 21-3354,-2-21-516,11 3-516,-2 2-1677,0-5-3612,3 0-516,-1 0-387,1 5-387</inkml:trace>
  <inkml:trace contextRef="#ctx0" brushRef="#br0" timeOffset="165530.4678">16058 16264 6450,'0'0'5547,"4"-13"-387,10-13-129,3-26-3870,7 8-516,2-15 129,3 5-387,-2 1 0,-1 6-129,-6 8 0,-1 24 0,-7 15 0,-4 22 0,-5 23-129,0 9 258,-2 7-258,2-1-129,4 15-1935,-1-29-3225,4-9-387,-3-16-258,6-13-516</inkml:trace>
  <inkml:trace contextRef="#ctx0" brushRef="#br0" timeOffset="167050.5547">15620 12627 2580,'8'-57'5160,"-8"29"-129,-3 7-387,-14-1-1806,5 18-1032,-13-1-774,3 10-387,-6 8-387,7 12 0,1 3-129,8 2 129,7 1-258,5-2 129,12-3-129,10-1 0,5-2 0,3-5 0,0 4 0,-3-3 0,-2 3 0,-9 5 129,-6-1-129,-8 5 129,-9-1 0,-14 3 0,-14-4 129,-8-4-129,-4-6 129,1-10-129,-1-9 0,7-11 0,6-9-258,9-16-3225,19 2-1419,6-6-516,5 0-516,10 0-129</inkml:trace>
  <inkml:trace contextRef="#ctx0" brushRef="#br0" timeOffset="170505.7523">17022 14419 2709,'0'0'5418,"11"0"-387,-6-14-387,8-6-2709,-3-27-516,12 4-387,-2-18-387,4-3-129,-3-10-258,-1-4 0,-9 0-129,-2 9 129,-9 6-258,-3 23 129,-10 23 129,-7 22-129,-3 30 0,-1 28 0,2 20 0,5 18 0,3 12-129,9 6 0,4-5 0,3-9-129,11-10 0,1-13-258,5-2-645,-8-29-1548,5-3-2193,-6-14-387,-3-12-258,-7-22-129</inkml:trace>
  <inkml:trace contextRef="#ctx0" brushRef="#br0" timeOffset="170695.7632">16899 14500 6708,'-38'-54'5676,"29"33"-258,11 8-387,12-13-3225,19 11-645,10-11-645,11 7-258,10 9-2064,-1-7-3096,1 8-387,-8 8-387,-9 13-645</inkml:trace>
  <inkml:trace contextRef="#ctx0" brushRef="#br0" timeOffset="170950.7778">17465 14623 8643,'0'36'5676,"-13"10"-387,0 15-258,1-3-4257,7 9-516,5-10 0,6-7-258,8-15 0,6-16-387,12-5-2838,-6-17-1806,2-9-258,-6-8-645,-3-3 129</inkml:trace>
  <inkml:trace contextRef="#ctx0" brushRef="#br0" timeOffset="171107.7868">17525 14183 7740,'-15'-54'5547,"9"33"-1806,6 21-3612,-12-7-4257,12 7-1161,-3 14-258</inkml:trace>
  <inkml:trace contextRef="#ctx0" brushRef="#br0" timeOffset="174094.9576">17954 14509 3612,'-18'37'5031,"15"-21"-129,0-3-258,3-13-3225,0 0-516,5-3-258,6-4-129,-3-9 0,0 3-129,-4-3 0,-1 5-129,-3 11-129,-3-14 0,3 14 0,-14 0 0,8 14-645,-6-1-3999,11 2-387,1-4-516,1-1-258</inkml:trace>
  <inkml:trace contextRef="#ctx0" brushRef="#br0" timeOffset="174726.9938">18304 14159 3096,'23'-15'5289,"-19"34"-129,-1 20-258,-5 8-3354,2 31-258,-9 2-387,8 8-387,-2-5-258,0-8 0,3-9-129,0-12 0,4-15-129,0-10 0,-1-16 0,-3-13 0,4-11 0,-4-16 0,0-16-129,-1-11 129,-5-15 0,1-11-129,-4-10 258,1-6-129,0-4 129,-1 7 0,3 7-129,0 16 258,3 16-129,3 21 129,3 19 129,8 21-258,4 24 0,6 18-129,3 10 129,4 11-129,3 2 0,-1 7 0,1-3 0,-2-2 0,-2-11-129,-1-9 258,-5-8-258,-2-10 129,-1-11 0,-2-15 0,-2-10 0,3-16 0,-1-17 0,2-16 0,-4-12 129,2-14-258,-1-11 258,-7-12 0,-3-5 0,-4 3 0,-2 8 0,-9 17 0,-2 29-1806,-9 10-2967,2 24-387,-2 14-774,3 23-129</inkml:trace>
  <inkml:trace contextRef="#ctx0" brushRef="#br0" timeOffset="175199.0208">19167 14558 5934,'5'-12'5289,"2"5"-258,-7 7-387,10-9-3612,-10 9-516,9-12-129,-9 12-129,0 0-129,0 0 0,0 0-129,0 11-3096,0-11-1677,0 16-516,0-16-516</inkml:trace>
  <inkml:trace contextRef="#ctx0" brushRef="#br0" timeOffset="175702.0496">19684 13579 4257,'2'-45'5547,"-3"77"-516,-5 45-258,-2 47-3225,-2 23-387,10 28-516,0 11-387,4 0-258,6-15 0,4-25-129,1-23-387,-4-33-3612,5-30-774,-1-28-387,-2-21-387</inkml:trace>
  <inkml:trace contextRef="#ctx0" brushRef="#br0" timeOffset="176738.1088">20274 14319 2322,'15'-65'5031,"-14"42"-129,-9 13-258,-13 9-2967,4 22-516,-9 15-387,6 25 0,-1 6-129,8 16-129,7-5-258,9-2 129,14-11-258,11-17 0,9-23-129,2-21 0,6-15-129,-2-23 0,-2-14 129,-6-3-129,-9-6 129,-8 0-129,-9 11 129,-9 10 0,-7 17 0,-9 16 0,-4 18 0,4 14 129,1 17-129,7 4 129,8 2-129,12-7 0,10-11 129,12-12 0,4-20 0,6-11 0,-2-17 0,-1-11 129,-13-1 0,-5-2-129,-15 3 129,-10 7-129,-15 10-258,-14 6-258,-3 16-1032,-8 3-3483,7 10-129,3-1-516,14 13-258</inkml:trace>
  <inkml:trace contextRef="#ctx0" brushRef="#br0" timeOffset="177010.1244">20809 14580 3225,'-4'46'5289,"-2"-19"-387,5-4-387,1-12-2967,18 3-774,-2-17-387,13-13-129,-1-13 0,5-4 129,-4-4 258,-6 2-258,-10-4 129,-9 10-129,-10 3 0,-14 6-129,-13 11-129,-11 4-258,-1 7-903,-5 1-3612,11 3-516,5 2-387,16-1-258</inkml:trace>
  <inkml:trace contextRef="#ctx0" brushRef="#br0" timeOffset="177498.1523">21002 13948 3483,'-15'-4'5676,"7"44"-258,1 20-516,7 30-2193,-4 2-1548,14 19-516,5-7-516,6-6-258,3-9-516,-1-30-1032,7-2-903,-12-36-1032,10-3-129,-14-28 129,9 5 387,-16-26 1290,5 9 1290,-2 1 1677,-10-11 1548,10 15 1419,-10-10-516,11 13-129,-3-20-516,12 17-903,-4-19-774,8 7-387,-1-8-387,0 4-129,-6-6 0,-4 8 129,-9 6-258,-7 6 0,-15 10-129,-7 10 129,-6 22-129,-3 15 129,3 12-129,8 13 258,8 0-129,15 4 0,6-12 129,20-8-129,11-17 0,8-16-129,3-14-258,-2-20-516,5 5-2967,-10-23-1548,-5-2-129,-8-6-645</inkml:trace>
  <inkml:trace contextRef="#ctx0" brushRef="#br0" timeOffset="177702.164">21709 13569 10191,'-11'128'6063,"-2"-29"-387,5 25-516,-5 7-4128,13 13-516,5-7-387,9-15-516,14-8-2451,5-32-2838,18-15 0,11-24-516,7-13-387</inkml:trace>
  <inkml:trace contextRef="#ctx0" brushRef="#br0" timeOffset="178398.2038">22045 14419 5547,'20'-79'5547,"-16"58"-387,-9 6-387,-3 22-3225,-15 9-903,3 18-129,-6 10-258,3 11-129,8-1-129,9 0 129,7-11-129,17-16 129,12-13-129,7-19 0,8-18 258,0-12-129,-2-9 0,-6-4-129,-9 0 129,-7 7 0,-13 9-129,-8 18 129,-8 14-258,-8 17 129,0 24-129,0 12 129,6 15-258,1 0 258,9-1 0,11-6 129,7-12-129,9-18 129,4-22 129,3-9-129,2-19 129,0-5-129,-5-8 129,-6 3 0,-5 1-129,-4 13 129,-7 9-129,-9 6 0,5 21 0,-5 5-129,1 6-129,0-9-2064,5 10-3096,1-6-129,0-4-645,1-11-258</inkml:trace>
  <inkml:trace contextRef="#ctx0" brushRef="#br0" timeOffset="178551.2125">22524 14299 8514,'-21'-73'5289,"21"59"-5160,0 14-129,0 0-5031,-6 13-645</inkml:trace>
  <inkml:trace contextRef="#ctx0" brushRef="#br0" timeOffset="178782.2257">22602 13833 8643,'47'29'5805,"-18"36"-258,-1 21-258,1 31-4128,-4 8-516,-1 3-387,-9-3-774,-14-14-4644,-2-10 0,-5-21-903,-8-17-387</inkml:trace>
  <inkml:trace contextRef="#ctx0" brushRef="#br0" timeOffset="179833.2858">23088 13742 5547,'7'-82'5805,"-7"82"-258,3 27-258,-3 24-3483,5 53-129,-7 21-903,10 28-258,-3 10-129,4 5-258,-2-12 0,-1-14-258,1-9-258,-7-33-3870,0-16-1032,0-21-387,0-20-903</inkml:trace>
  <inkml:trace contextRef="#ctx0" brushRef="#br0" timeOffset="183718.5081">17404 16706 6450,'-11'0'5547,"17"0"-516,15-16-1161,21 16-2580,11-3-387,25 3-129,11-7-258,12 0 0,9 0-387,6-4-258,2 4-903,-16-7-3354,-4 4-774,-15 1-258,-16 9-774</inkml:trace>
  <inkml:trace contextRef="#ctx0" brushRef="#br0" timeOffset="184109.5304">18283 16338 5031,'-12'1'5676,"12"22"-387,7-3-516,9 5-3096,6-1-903,13 10-129,2-5-258,3 3-258,3-9 258,-5 6-258,-4-4 129,-9 13-258,-9-6 258,-11 3-258,-8 2 0,-14-1 0,-13-2 129,-7-4 0,-7 2-129,1-9 129,0-6-129,5-10 129,8-7 0,6-17-129,12-4 0,8-11 0,4-7 0,6-6-129,3 3-258,-6-6-3096,4 12-1548,-3 11-516,-4-4-387</inkml:trace>
  <inkml:trace contextRef="#ctx0" brushRef="#br0" timeOffset="201737.5387">21257 952 2967,'-24'-57'4515,"24"57"-1161,0 0-1032,0 0-258,-47-13-516,47 13-387,0 0-129,0 0-774,0 0 258,0 0-129,0 0-129,-42 3 0,42-3 258,0 0-258,0 0 0,-35 52 387,35-52-387,0 0-129,-28 68 387,28-68-516,-10 59-129,10-59 516,-2 70-387,2-70 387,0 78-258,2-38 645,1 4-903,1-1 645,1 2-387,4 2 129,-2-2-129,3-4-129,0-6 129,2-1-129,0-3-129,1-9 129,1-2 0,-2-9-129,2-5 258,-1 3-129,0-1 0,2-3 129,-4-1-129,5-5 0,-3 1 129,2 0-129,1-6 0,-1 0 129,0-3 0,3-7 0,-1 4-129,-2-1 129,2-8 0,-2 4 0,1-6 0,-1-7 0,-15 30 0,28-64 0,-28 64 0,27-83-387,-27 83 645,24-84-258,-24 84 387,21-80-774,-21 80 516,13-74-129,-13 74 387,7-70-129,-7 70-645,2-67-129,-2 67 129,1-60 258,-1 60-129,-6-63-258,6 63-129,-13-52 0,13 52 645,0 0 0,-39-66-129,39 66-258,-40-29 258,40 29 0,-53-16 129,53 16-129,-58-10 0,58 10 0,-59 0 0,59 0-516,-50 7-2580,50-7-1935,-55 29-774,55-29 903,-61 67-1032</inkml:trace>
  <inkml:trace contextRef="#ctx0" brushRef="#br0" timeOffset="203001.611">21617 1344 1677,'-3'-50'4257,"3"50"0,0 0-387,0 0-1161,0 0-1290,0 0 129,0 0-645,-5 16 0,5 5-774,10 13 774,0 7-516,4 12-129,-2-3-129,4 5 0,-2-2-129,5 10 0,-2 3 0,3-6 0,0-2 129,4-5-129,-2 4 129,4-3-129,-2-2 129,1-6 129,1-9-258,-3 1 258,0-6-258,-1-1-129,-4-4 129,-3-4-258,2-3 258,-5-1-258,0-4 258,-3-3-258,0-3 258,-2 3 0,-7-12 0,14 15-129,-14-15-258,0 0-2838,10 12-1677,-10-12-387,0 0-258</inkml:trace>
  <inkml:trace contextRef="#ctx0" brushRef="#br0" timeOffset="203849.6595">21013 1424 3483,'-4'-58'3999,"4"58"387,-9 3-2451,1 13-645,7 4 258,-10 9-516,8 8 258,-10 1-258,7 2-129,-8 7-645,3 1 516,-6 2-516,-1 2-129,-3 3-129,-2-3 0,-1 5 0,0-2 0,1-1 0,1-3-129,1 2 129,1-6-129,5-5 129,1-7-387,3-4 387,1 0-258,2-6 258,0-1-387,5-7 387,0-3 0,1-1 0,0-1 129,2-12-129,0 13 0,0-13 0,0 0 0,0 0 0,0 0-387,8 7-3612,-8-7-774,0 0-258,0 0-387</inkml:trace>
  <inkml:trace contextRef="#ctx0" brushRef="#br0" timeOffset="205127.7326">22168 2521 2193,'0'-20'4257,"0"8"258,0 12-2193,1 12-774,-1 7-258,1 18-258,-1 2-387,0 16 129,-1-4-258,1 4-129,0-3 129,0 3 129,1-11-258,1-3-387,0-8 258,-1-6-258,3-4 258,-2-5-387,2-2 0,-4-16-1032,5 15-2193,-5-15-1290,0 0-516,0 0 129</inkml:trace>
  <inkml:trace contextRef="#ctx0" brushRef="#br0" timeOffset="205529.7556">22240 2326 1,'9'-35'4772,"1"25"388,7 5-645,10 7-2451,1 0-903,11 8 0,1-2-258,7 6-387,-2-2-129,0 4-516,-5-3 258,-3 3-129,-7-1 0,-5 0 129,-6 5-129,-2 1 0,-4 10 129,-2 4-129,-4 8 0,0 9 129,-3 7 0,3 2 387,-3 2-258,2-1 258,-6-3-387,5-6 0,-1-6 129,1-8-258,-3-6 129,0-9-774,4 9-2064,-6-12-2451,0-3 0,-3-3-258</inkml:trace>
  <inkml:trace contextRef="#ctx0" brushRef="#br0" timeOffset="205886.776">22306 3148 1032,'-3'-14'4773,"18"10"258,6 1-387,8 6-2967,-2-3-258,16 0-258,-6 0-129,11 1-258,-8-1-129,3 3-258,-12-2-129,0 3-129,-9 1-129,-3-1 129,-5 3-258,-4-6 0,2 12-1032,-12-13-3483,8 9-387,-8-9-516,0 0-129</inkml:trace>
  <inkml:trace contextRef="#ctx0" brushRef="#br0" timeOffset="206897.8339">20517 2504 258,'-22'-24'4128,"5"19"0,6 6-129,0 19-2709,-4 1-516,9 21 129,-4 0-258,10 14 129,-2-3-258,6 6 258,4-3-129,8-2 258,1-12-516,3-6 258,3-10-258,2-6 387,0-11-516,2-8-129,-2-5-258,1-9-129,-3-5 0,-1-6 0,-2-4 258,-1-3-387,-4-2 387,0-2 0,-6 2 129,0 0 0,-2-5 0,0 4 0,-3 0 0,-1 0 258,-2 1-258,1 0 0,-1 0 129,-1 2-129,-5 0 129,-3 4-129,-3-4 129,-3 2 129,-8 2-258,-3 3 258,-3 1-258,-3 7 258,-7 7-258,1 9 129,-2 6-387,0 6-903,8 27-2193,-4-2-1935,4 16 0,2 7-903</inkml:trace>
  <inkml:trace contextRef="#ctx0" brushRef="#br0" timeOffset="207537.8705">20348 3021 1032,'-1'-29'4644,"1"29"-258,-7-17-516,7 17-1806,0 0-903,-8 17 258,-1-6-774,3 10-129,-5 3-258,-2 4 129,-3 2-129,-5 6-258,-2 5 0,-1 2-129,-2 4 258,1 4 0,0 2-129,1 4 0,1-2 0,3 2 0,0-2-129,1-1 129,0-9 129,0 0 0,4-8 129,-1-5-258,3-5 258,2-5-258,5-8 0,6-14-2064,0 0-2580,0 0-516,6-7-129</inkml:trace>
  <inkml:trace contextRef="#ctx0" brushRef="#br0" timeOffset="208002.8971">19730 3987 1419,'14'-40'4644,"-9"28"129,-5 12-129,2 15-3096,-6 5-516,3 18-129,-6 3-387,2 16 0,-2 1-129,5 6-129,-1-1-129,3-2 0,-1-6-129,3-6 0,2-8-129,0-11 0,2-2-387,-6-18-903,0-10-2967,9 11-516,-9-11-129</inkml:trace>
  <inkml:trace contextRef="#ctx0" brushRef="#br0" timeOffset="208333.916">19765 3864 2580,'20'-52'5031,"-7"29"-258,6 9 0,1-8-3225,12 17-387,-1-4-387,7 9-258,-2 9-129,-1 11 0,-3 12 0,-3 9-258,-10 10 0,-4 12 0,-8 5 129,-3 4-129,-3 2 0,-1-2 0,-1-7-258,1-7 258,2-8-258,3-8 0,4-3-774,-7-11-3612,5-8-258,-4-1-645,1-4-129</inkml:trace>
  <inkml:trace contextRef="#ctx0" brushRef="#br0" timeOffset="208663.9349">19737 4538 5031,'-4'-11'5676,"14"-7"-645,8 11 0,3-8-3354,15 13-516,0-6-387,8 6 0,-4-2-258,3 3-129,-2 1-387,-2 0-387,2 4-3354,-11-4-1419,-1 6-258,-10-1-645</inkml:trace>
  <inkml:trace contextRef="#ctx0" brushRef="#br0" timeOffset="209482.9817">20818 3020 2967,'0'0'1806,"0"8"-129,9 14 0,-1-1 0,10 18 0,-6 1 0,12 19 0,-7-2 129,11 18-516,-5-10-129,3 6-516,-4-6-387,3-3 0,-4-11-129,-1-7-129,-5-8 0,0-12-258,3-2-3354,-7-3-903,-4-7-129,-3 1-516</inkml:trace>
  <inkml:trace contextRef="#ctx0" brushRef="#br0" timeOffset="209910.0061">21065 4142 2193,'0'-42'4644,"-1"30"258,1 12-516,0 0-2451,0 0-774,0 12-129,0 10-387,1 15 0,-1 0 0,2 10-258,-2 3 0,0 3-129,-6 0-129,4-6-129,-1-7 0,1-8 0,2-4-129,0-12-258,4-3-516,-4-13-1806,0 0-2064,9-13-387,-5-1-129</inkml:trace>
  <inkml:trace contextRef="#ctx0" brushRef="#br0" timeOffset="210252.0257">21075 3996 774,'32'-62'4515,"-13"34"387,4 6-258,-1-3-2580,9 18-516,-7 1-258,7 9-387,-3 8-258,0 14 129,-4 7-129,-2 9-258,-5 6 0,-1 7-129,-2 0-258,-2 5 129,-4-2-129,1 0 129,0-4-258,-2 0 129,-2-4-129,-2-5 129,-1-1 0,-2-1 0,0-6-129,-7-5-516,7 3-2451,-4-10-1677,1-6-258,0-6-387</inkml:trace>
  <inkml:trace contextRef="#ctx0" brushRef="#br0" timeOffset="210587.0449">21140 4570 3483,'-28'-6'5160,"28"6"-258,0 0 129,0 0-3225,14 0-645,7-1-258,15 1-129,1 0-258,7 1-129,-3-1 129,2 0-258,-5 0-129,-5-9-1935,-5 9-2967,-7 1-645,-7 6-129,-9 5-387</inkml:trace>
  <inkml:trace contextRef="#ctx0" brushRef="#br0" timeOffset="211766.1123">23072 3316 645,'10'-46'5031,"-9"26"258,0-3-516,-1 23-2322,-16-27-645,16 27-645,-26-2-387,9 12-258,-3 11-258,2 10 0,-2 8-258,4 3 129,7 5-129,0-1 0,9-5 0,6-6 0,8-11 0,8-10 0,4-11 0,3-4 129,1-11-129,0-8 0,-2-9 129,-6-4-129,-6-3 129,-5 0-129,-9-1 0,-2 4-129,-3 6 129,-7 7-129,1 15 0,9 5 129,-12 21-129,10 15 258,2 4-129,7 4 258,4 4-258,6-1 129,2-7 0,1-8-129,0 0-774,-5-14-4128,-3-3-258,-4 0-387,-8-3-516</inkml:trace>
  <inkml:trace contextRef="#ctx0" brushRef="#br0" timeOffset="212538.1565">21754 4209 2193,'-10'-12'4773,"0"32"0,6-3-2064,4 23-516,-3-9-774,3 16 0,-1-11-387,4 8-129,-2-15-258,4 2-129,-1-11-129,1-6-129,-5-14-129,17 5-129,-4-8 129,-2-10-129,9-3 0,-3-3-129,6-2 258,-3 8-129,3 7 0,-3 5 129,-1 3-129,-3 15 0,-5 6 129,-5 7-129,-2 0 129,-2 3-129,-2-6 258,-6 2-258,-1-7 258,-4-6-258,-3-6 258,-3-5-258,-2-5 0,-3-4 129,-3-5-129,-1-2 0,-1-3-129,1-1 258,5 3-258,5 2-387,16 10-3870,-10-7-645,10 7-387,0 0-387</inkml:trace>
  <inkml:trace contextRef="#ctx0" brushRef="#br0" timeOffset="213290.1995">19309 4160 2580,'-19'-40'4644,"5"32"-129,-7 12-1161,-4 2-1935,4 18-645,-3 0-129,8 13 129,4-1-258,7 8 0,5-10 129,9 4-129,7-11-129,10-5 258,1-9-258,8-6 0,0-7-258,-3-4-2322,0 4-2322,-7 0-516,-5-2-516,-1-3 1</inkml:trace>
  <inkml:trace contextRef="#ctx0" brushRef="#br1" timeOffset="219409.5495">21969 1596 1,'0'-18'4643,"0"18"130,4-14-129,-4 14-1677,0 0-1032,0 0-516,8-11-258,-8-2-258,11-6-387,-11 19-129,22-58-516,-22 58 645,40-82-258,-40 82-129,47-96 0,-47 96 387,46-85-516,-46 85 258,34-58-129,-34 58-258,0 0 0,0 0 258,0 0-387,18 47 387,-19-5-387,-1 8 258,1 13 387,1-5-516,0 3 387,1-4-387,3-6 516,1-7-774,-1 0 774,0-15-645,-4-6-903,4 1-3483,-4-8-258,0 1-516,0-17-387</inkml:trace>
  <inkml:trace contextRef="#ctx0" brushRef="#br1" timeOffset="220173.5932">20528 1298 3096,'-19'-57'3612,"19"57"-129,-48 14-1677,30 21 129,8 14-387,-3 9-387,8 8-129,-1 1-129,6-3 258,5-4-645,8-7 129,1-12-516,8-16 258,-3-13 258,5-10-387,-2-5 129,1-13-129,-3-14 129,-1-8-129,-5-14 0,-4-6-129,-2-4 516,-7-6-387,-1-3 258,-3 0-387,-3 12 258,-6 8-645,12 51 387,-25-74 0,25 74-516,0 0 0,-41-41-516,41 41-2322,0 0-1290,-41 37-129,41-37-516,-28 89-645</inkml:trace>
  <inkml:trace contextRef="#ctx0" brushRef="#br1" timeOffset="221097.646">21146 3341 4257,'0'0'4902,"-7"-9"-129,7 9-2709,0-28-387,5 16-258,-3-14-516,9-1-129,-2-7-129,6 0 0,-4-6-258,3 5 129,-3 0-387,1 6-129,-4 4-129,-1 6 387,-7 19-129,0 0 258,10 19-387,-8 16-129,-1 13 258,-1 9-129,4 10 258,-3 2-516,5 1 129,-2-5-129,4-7-387,-6-16-3612,9-6-774,-6-13-258,-1-8-387</inkml:trace>
  <inkml:trace contextRef="#ctx0" brushRef="#br1" timeOffset="221737.6826">19902 3048 2580,'-19'-14'4386,"6"20"-129,5 26-1419,-7-1-1290,14 21-258,-2 1-516,7 11-258,7-12 387,11 2-258,0-20-129,10-10 0,-4-23-129,4-6 129,-2-25 129,-2-6-387,-10-11 0,-6-6-129,-9-4 129,-6 4-129,-12 6-258,-11 7 129,-6 10-129,-9 9 0,7 19-3612,-5 2-1032,5 15-645,3 10-258</inkml:trace>
  <inkml:trace contextRef="#ctx0" brushRef="#br1" timeOffset="227462.0101">21342 9043 1,'3'-111'4643,"-3"70"-128,-3 22-129,-6 19-2709,-1 14-258,7 32-387,-4 19-258,7 35-129,0 26-129,0 40 0,4 23 129,2 34-258,-2 18 129,6 22-129,1 21-129,0 7 0,3 0-129,-1-2 0,4-3-129,0-14 129,3-21-129,-4-23 129,-4-33-258,-3-28 129,-1-29 0,-1-27 0,-7-30 0,2-23 0,-2-17-258,-2-23-1548,0-1-2838,2-17-387,-5 13-516,5-13 0</inkml:trace>
  <inkml:trace contextRef="#ctx0" brushRef="#br1" timeOffset="227988.0401">21783 13452 5805,'62'-39'5547,"-9"27"-387,17 4-645,16 2-4128,34 3-129,25-2 129,28-7-258,29 0-129,20-7 0,31 1 129,28-7-129,14-4 0,11-2 129,5 1-387,0 2 0,-7-5-129,8 7 516</inkml:trace>
  <inkml:trace contextRef="#ctx0" brushRef="#br1" timeOffset="228554.0725">21253 8654 1935,'110'0'4515,"-3"-2"387,29-8-387,38-2-3870,36 0 0,37-7-387,25-3 387,29-5-258,27 2-129,25-5 129,14 5-387,12-9-129,20 3-258</inkml:trace>
  <inkml:trace contextRef="#ctx0" brushRef="#br1" timeOffset="229602.1325">21756 9382 774,'13'-63'4773,"-13"39"129,-4 10-129,-5 14-2451,-11 2-645,3 25-645,-7-1-258,7 15-387,-2-2 129,10 5-258,6-7-129,4-3 0,9-15 0,10-8-129,4-11 129,4-14-129,1-12 129,-1-6 0,-4-7-258,-5-2 129,-7 5 0,-6 4 0,-6 12 0,0 20 129,-16-2 129,6 21 0,0 12 0,8 10 129,2 2-129,11 5 129,9-5-129,10-8-129,3-4-1032,-4-19-3225,6-5-903,-5-7-258,-4-4-645</inkml:trace>
  <inkml:trace contextRef="#ctx0" brushRef="#br1" timeOffset="229751.141">22144 9283 5676,'25'-36'5289,"-14"27"-903,-9-2-3741,3-1-4386,-5 12-1161,10 5-129</inkml:trace>
  <inkml:trace contextRef="#ctx0" brushRef="#br1" timeOffset="229893.1491">22226 9426 6708,'6'14'5289,"-6"-14"0,0 0-1677,12-4-7353,-12 4-516,12-5-1032,-2 2-387</inkml:trace>
  <inkml:trace contextRef="#ctx0" brushRef="#br1" timeOffset="230210.1672">22712 8956 6837,'3'-44'5418,"-3"44"-129,0 0-516,0 32-3999,0 0-516,2 3-129,4 7-645,-6-9-1548,7 2-2580,0-9-516,1-6-387,0-11 1</inkml:trace>
  <inkml:trace contextRef="#ctx0" brushRef="#br1" timeOffset="230355.1755">22826 8909 8901,'-7'4'5289,"2"23"-258,1 18-1935,3 2-4902,1 3-2709,6 2-387,5-1-645,0-4 1</inkml:trace>
  <inkml:trace contextRef="#ctx0" brushRef="#br1" timeOffset="230674.1938">23033 9422 9159,'20'-35'5547,"-5"10"-387,-1-10-129,4 6-4515,3-8-387,-1 1 0,-3 0 129,-1 4-387,-5 6 258,-1 9 0,-10 17-129,0 0 258,0 17-129,0 15 0,-1 11 129,-1 6 0,2 3 0,0 3-129,7-6-258,0-17-645,12-1-4386,-9-16 0,2-6-645,-2-9-387</inkml:trace>
  <inkml:trace contextRef="#ctx0" brushRef="#br1" timeOffset="231007.2128">23495 8845 8256,'22'-14'5805,"-13"17"-387,-5 13-258,0 8-3999,-4 8-903,2 6 0,1 3-645,-3-15-1806,-3 8-2709,3-10-516,3-3-258,-3-21-258</inkml:trace>
  <inkml:trace contextRef="#ctx0" brushRef="#br1" timeOffset="231147.2208">23673 8858 8127,'13'2'5676,"-11"22"-387,1 9-774,3 0-8127,-7 17-1032,0-1-774,-3-4-645</inkml:trace>
  <inkml:trace contextRef="#ctx0" brushRef="#br1" timeOffset="232425.2939">21832 10505 2193,'-17'-23'5289,"8"27"-258,2 17-129,0 4-2193,4 21-1290,-2-2-645,5 6-387,0 0-258,3-5 0,2-7 129,-1-11-129,5-8-129,2-11 129,5-8-129,3-8 0,5-11 129,3 2 0,4 0-258,-1 4 387,-1 6 0,-3 7-129,-6 15 387,-4 8-387,-11 9 258,-5 5-258,-2-3 129,-11 2-258,-6-6 258,-2-9-129,-5-5 0,-4-6-129,2-10 129,-1-8-129,0-11 129,7-2-129,4-8-258,2 0 0,7 8-645,1-9-3225,9 8-903,8 8-387,6 7-387</inkml:trace>
  <inkml:trace contextRef="#ctx0" brushRef="#br1" timeOffset="232607.3043">22220 10665 7482,'13'-32'5031,"-5"28"-903,-8 4-4128,0 0-4128,4 6-645,0 13-516</inkml:trace>
  <inkml:trace contextRef="#ctx0" brushRef="#br1" timeOffset="232750.3125">22284 10902 8256,'12'-8'5160,"-12"8"-129,7-14-645,-7 14-7095,0 0-1677,6-12-645,-6 12-645</inkml:trace>
  <inkml:trace contextRef="#ctx0" brushRef="#br1" timeOffset="236110.5047">22697 10164 5289,'9'-49'5676,"-9"49"-516,-3 22-258,2 29-3096,-6 0-903,5 14-258,-4-2-129,3-8-516,3-7-1161,0-17-3483,10-15-387,2-16-387,2-7-258</inkml:trace>
  <inkml:trace contextRef="#ctx0" brushRef="#br1" timeOffset="236263.5135">22819 10263 7353,'0'61'5418,"-1"-20"-516,1 6-258,0 0-5289,1-1-3483,7-3-516,3-6-645,2-8-129</inkml:trace>
  <inkml:trace contextRef="#ctx0" brushRef="#br1" timeOffset="236533.5289">22987 10556 7611,'-15'68'5418,"12"-29"-387,2-1-387,9 1-3483,3-18-645,13-11 0,2-10-387,5-11 129,0-13-129,-1-8 0,-5-5 129,-5-1-129,-12-3 129,-6 4-129,-12 4 129,-11 8-129,-9 2 0,-3 14-129,0 9 0,-1-1-2580,10 15-2322,7 12-387,9 6-516,6 6-258</inkml:trace>
  <inkml:trace contextRef="#ctx0" brushRef="#br1" timeOffset="236997.5555">23418 10729 8643,'8'-28'5418,"3"-1"-258,5-5-387,12-2-3870,-4-5-258,6-2-258,-9-1-129,-3 6-129,-3 7 0,-4 10 0,-9 9 129,-2 12 0,0 21 0,-2 14 0,-5 10 0,2 6 129,-1 3-258,6 1 0,3-4-387,1-17-516,16-8-4128,-9-13-387,2-9-258,-1-5-645</inkml:trace>
  <inkml:trace contextRef="#ctx0" brushRef="#br1" timeOffset="237219.5682">23895 10083 8127,'50'-5'5805,"-37"28"-387,-13 4-387,0 9-3999,-13 6-516,2 1-258,3 5-1032,-6-12-3999,11-4-387,3-12-387,2-5-516</inkml:trace>
  <inkml:trace contextRef="#ctx0" brushRef="#br1" timeOffset="237362.5763">24119 10101 9804,'10'26'5805,"-10"13"-387,0 14-516,-3 5-8901,-10 8-903,5 2-774,-3-9-516</inkml:trace>
  <inkml:trace contextRef="#ctx0" brushRef="#br1" timeOffset="238557.6447">21929 12122 4386,'4'-66'5418,"-4"40"-516,-9 11-129,9 15-2709,-29 12-645,19 27-387,-7 3-129,6 16-387,4 3 0,7 5-129,0-5-129,16-6 0,9-18-129,4-13 0,7-17 0,4-7-129,-1-10 0,0-9 0,-4-3-387,-11-7-1032,-3 11-3612,-10-2-129,-7 8-516,-4 12-387</inkml:trace>
  <inkml:trace contextRef="#ctx0" brushRef="#br1" timeOffset="238807.659">22411 12071 9030,'5'-29'5289,"-4"17"-387,1 1-645,-2 11-5676,0 0-3096,10 11-258,-5 3-516,-1 10-516</inkml:trace>
  <inkml:trace contextRef="#ctx0" brushRef="#br1" timeOffset="238947.667">22433 12360 8643,'7'-6'5418,"0"-9"-516,1-2-903,-2-2-7740,5 9-903,-11 10-387,10-9-903</inkml:trace>
  <inkml:trace contextRef="#ctx0" brushRef="#br1" timeOffset="239626.7058">22967 11690 6063,'0'-19'5805,"-11"19"-774,3 15-258,2 21-2838,-6 1-774,11 11-645,-1 2-387,1-3-516,7 1-3354,1-12-903,1-10-645,-2-6-258</inkml:trace>
  <inkml:trace contextRef="#ctx0" brushRef="#br1" timeOffset="239791.7153">23119 11603 8256,'7'20'5547,"-7"18"-258,-3 11-645,-5 9-4128,4 6-4644,1 2-645,-1-2-516,3-1-516</inkml:trace>
  <inkml:trace contextRef="#ctx0" brushRef="#br1" timeOffset="240337.7465">23480 12061 7224,'1'-42'5289,"-1"42"-258,-8 20-129,4 19-3354,-4-2-645,8 11-387,0-3-258,8-1 0,8-16-258,7-10 129,5-18-129,7-9 0,-1-21 0,1-10 0,-6-7 129,-3-8-129,-12 0 129,-11 1-129,-9 3 258,-14 12-258,-13 7 258,-2 11-258,-3 11 0,-2 10-258,14 23-2193,2 4-2322,8 7-387,11 8-387,5 6-387</inkml:trace>
  <inkml:trace contextRef="#ctx0" brushRef="#br1" timeOffset="240653.7646">23864 11979 5160,'26'-27'5676,"-26"27"-516,5 21-129,-5-1-3354,0 22-516,0-6-387,13 3-129,3-11-387,10-11 0,5-17 129,6-1-129,2-21 129,-4-8 0,-4-10 0,-10-3 0,-11 0-129,-10 2 0,-18 3-258,-11 4-129,-11 8 0,-5 3-387,4 21-1548,0-2-3096,9 4-129,4 9-516,15 5-387</inkml:trace>
  <inkml:trace contextRef="#ctx0" brushRef="#br1" timeOffset="240870.777">24423 11462 8643,'57'2'5547,"-49"25"-645,-6 8-129,-2 11-3999,-2 7-516,2 1-903,0-16-1677,-3-1-2451,6-12-387,14-11-387,-6-9 129</inkml:trace>
  <inkml:trace contextRef="#ctx0" brushRef="#br1" timeOffset="241015.7853">24664 11514 10707,'44'-24'5289,"-44"24"-387,29 61-4902,-34-1-3741,-12 5-1419,-1 13-903</inkml:trace>
  <inkml:trace contextRef="#ctx0" brushRef="#br0" timeOffset="276309.804">16288 16750 1032,'245'-84'1677,"-116"37"-387,8-3-129,10-4-258,5 4 0,5-6-387,7 1-258,3-2 129,5-9-258,9 3 0,0-3-129,10 5 0,6-6 0,3 2 129,9 0-129,3-1 129,3 12-129,3-7 258,5 15-129,1 0 0,3 4 0,36 1 0,-32 5-129,3 4 129,1 0-129,1 6 258,-2 0-258,-3 1 0,-7 2 129,-39 1 0,32 6 129,-8-4 129,-2 9 0,-5 1-129,1 5 129,-1 2 0,10 6-129,-12 6-387,9 15-3225,-44-11-774,-18 13 129</inkml:trace>
  <inkml:trace contextRef="#ctx0" brushRef="#br0" timeOffset="280538.0458">19201 16655 2967,'-4'-48'4644,"1"36"-129,3 12-2193,0 12-516,0 10-645,3 15-516,-2 3 0,5 8-129,-1-4-129,3 0 0,-2-8-129,6-12 129,-2-20 0,3-5-129,-3-20 0,3-14 129,1-10-129,1-6-129,1-6 0,-1 5-129,0 10 0,-3 11 258,-1 9-258,-2 21 258,-6 12-129,-2 25 129,-1 12 0,3 8 0,-1 0 0,5 0-129,4-8 0,4-17-129,8-21 0,7-19 258,4-18-258,3-14 129,1-10-129,-2-2 258,-3-1-129,-3 9 0,-6 13 129,-9 20 0,-8 12 0,-2 8 0,-5 21 0,0 9-129,-1 5-129,1 5-387,1 13-1677,3-22-2967,7 5-387,-1-13-387,11-7-516</inkml:trace>
  <inkml:trace contextRef="#ctx0" brushRef="#br0" timeOffset="280707.0555">19965 16662 4386,'0'8'5547,"-1"12"-129,0 15-645,-3-2-2838,4 3-1290,5 10-1419,-1-17-3741,2-3-516,-1-9-129,2-3-645</inkml:trace>
  <inkml:trace contextRef="#ctx0" brushRef="#br0" timeOffset="280864.0645">19958 16440 4386,'-13'-55'5031,"11"43"0,2 12-1806,2 21-6579,2-3-903,5 6-903,1 1 259</inkml:trace>
  <inkml:trace contextRef="#ctx0" brushRef="#br0" timeOffset="281141.0803">20137 16588 4128,'10'24'5934,"-2"-6"-774,-3 1-129,9 9-3096,-10-13-903,10 14-387,-5-9-258,4 0 0,0-7-258,-1-2 0,1-10 0,3-1 0,-2 0-129,0-9 129,1-6-129,0 1 129,-1 3-129,0 5 0,-3 6 129,-1 6-129,-3 5 0,-2 6-516,7 20-2580,-7-16-1935,2 5-516,-1-3-129,6-12 1</inkml:trace>
  <inkml:trace contextRef="#ctx0" brushRef="#br0" timeOffset="281330.0911">20640 16631 4773,'15'32'5934,"-12"-5"-129,0 14-774,-3-17-1677,5 17-2580,2-4-645,0-13-1161,9 7-4128,-3-19-129,6-2-645,-4-10 0</inkml:trace>
  <inkml:trace contextRef="#ctx0" brushRef="#br0" timeOffset="281479.0997">20695 16329 6321,'-12'-34'5805,"12"42"-2838,0-8-2967,0 0-4773,0 0-774</inkml:trace>
  <inkml:trace contextRef="#ctx0" brushRef="#br0" timeOffset="282153.1382">20998 16684 7740,'12'-26'5676,"-2"24"-516,-10 2-1419,11 12-2709,-9 15-516,3 11 0,-3-1-258,1 1 0,1-1-129,-2-8-129,6-8 0,-1-10 0,5-11 129,2-12-387,3-13 387,-2 0-129,2-11 129,-3 5 0,-1-1-129,-2 7 0,-2 6 0,-9 19 258,10-5-129,-8 17 0,-1 13-258,2 8 258,2-4 0,2 4-129,3-6 129,4-14-129,2-10-129,7-9 258,2-19 0,1-12-129,-1-1 129,-3-2 129,-2 2-129,-2 13 129,-5 7 0,-3 10-129,-10 8 129,11 15-129,-8 6 0,1 4-387,6 14-387,-7-18-2322,10 8-2451,-1-9-258,3-2-516,-1-12 0</inkml:trace>
  <inkml:trace contextRef="#ctx0" brushRef="#br0" timeOffset="282306.147">21709 16598 5934,'12'23'5805,"-10"12"-258,4 25-387,-8-4-3483,4 9-1161,8 5-3225,-2-28-2193,4-11-645,3-31-258</inkml:trace>
  <inkml:trace contextRef="#ctx0" brushRef="#br0" timeOffset="282473.1565">21774 16139 6966,'-35'-15'5805,"23"18"-1548,1 6-4128,2 0-4773,7 7-516,2 2-774</inkml:trace>
  <inkml:trace contextRef="#ctx0" brushRef="#br0" timeOffset="283701.2268">22075 16883 4257,'-11'11'5805,"11"-11"-645,7-4-387,20-8-3612,1-17-258,8 3-387,-3-11 0,-2-1-387,-12-1 0,-7 5 0,-12 7-129,-11 3-129,-15 13 129,-7 10-129,0 4 258,3 23-129,5 6 0,9 11 0,12 14 129,8 0 0,18-8 129,7-2 0,5-8 0,3-14 129,-2-16-129,2-11 0,-5-22 129,0-10-258,-6-3 0,-3-3 0,-3-7 0,-1 2-129,-3 11 129,-6 2-129,-1 15 0,2 10 129,-11 7-129,15 19 0,-5 15-129,-1 7 129,1 4 0,2 2 0,-2-1-129,-1-10 258,-3-9-258,-1-12 258,-5-15 0,0-15 0,-4-13 0,-2-10 0,-1-14 129,0-3-258,1-2 0,5 4 129,1 5-129,3 11 129,10 8-258,2 7 129,8 15-129,2 7 258,5 0-129,3 0 0,0 5 129,2-5-129,0-5 129,-1-7-129,-5-1 129,-3-5 0,-8-1 0,-7 4-129,-8 0 129,-3 15-129,-14-9 0,-6 14 0,-6 12 0,-4 12-129,2 12 129,3 5 0,7 12-129,6 4 129,12-3 129,4-5 0,12-5-129,9-11 0,3-15 129,6-14-129,3-9 129,3-19-129,0-9 0,0-4 0,-4-7 0,-4-2 0,-5 7 0,-6 3 0,-5 8 0,-6 7 0,-10 16 0,11 12 0,-8 9-129,0 16 258,1 0-129,2 4 129,4-2-129,-2-3 129,3-21-129,3-11 129,1-9-129,3-21 129,1-8-129,1-12 0,1-5-129,-3-3 129,-1 9-129,-1 11 387,-6 12-258,-10 22 0,11 0 0,-5 24 258,2 13 0,2 11-129,7 5-129,4-13-774,27 10-2580,4-36-2322,12-14-516,4-17-516</inkml:trace>
  <inkml:trace contextRef="#ctx0" brushRef="#br0" timeOffset="284401.2668">19203 17769 4644,'-30'2'5289,"30"-2"0,26-7-774,17 7-3741,25 5-129,28-3 258,28 2-387,31 4 0,28-8-258,28-5 0,65-4 129,-12-9-387,43 0 258,-10 2-129,12 4 129,6 5 0,3 10 0,2 12 129,-41 4 0,36 5 129,-34 12-1032,10 4-4902,-30-12 258,-36-14-258,-56-14-903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6:12:13.2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11137 17435 3096,'-47'-54'4515,"11"28"-1677,1 13 0,-11 0-774,11 8-387,-6 3-258,17 2-516,3 0-129,21 0-258,5 7-129,21-7-258,8-7 0,13-1-129,5-4 258,12-3 129,2 0 0,9 7 0,2 2-129,10 1 129,5-2-129,14 5-129,5 0-129,10 1 0,9-1 0,11-7-129,5-1 129,8 0 0,7 1-129,1 1 0,3-2 129,2 5 0,-1 5 0,-7 3 129,-4 4-258,-7 7 258,-7 2 0,-10 7 0,-9 6-129,-9 0 129,-11-9-129,-12 3 0,-12 0-129,-13 0 258,-14-5-258,-13-1 129,-14-5 0,-12 2-645,-6 7-3483,-12 2-1290,-16-13 258,-7-3-774</inkml:trace>
  <inkml:trace contextRef="#ctx0" brushRef="#br0" timeOffset="512.0293">10941 17700 8127,'149'29'5160,"-44"-22"258,18-6-903,27-1-3741,7 3-387,21-8-129,12 6-258,6 0 0,11 2 0,8-3 129,5 0 129,2 0-129,-1 0 387,-1 5-387,-7 4 387,-7-2-258,-13 5 129,-8 9-129,-16-5-129,-16 1-903,-18 4-4644,-28-16-258,-35-12-516,-31-8-516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6:12:28.4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3543 7179 4773,'-2'-11'5418,"6"-11"-258,10 10-258,-3-5-2709,18 10-774,0-6-129,8 11-387,0-3-387,7 5 0,-3 0-129,3-2-516,9 11-4386,-9-3-645,-4-5-258,2-1-774</inkml:trace>
  <inkml:trace contextRef="#ctx0" brushRef="#br0" timeOffset="685.0392">6009 7281 6321,'6'5'5676,"20"-5"-516,10 0-258,11 0-3483,4-5-774,5-2-4386,7-2-903,1 1-387,-6-8-1032</inkml:trace>
  <inkml:trace contextRef="#ctx0" brushRef="#br0" timeOffset="1270.0726">8245 7192 7353,'0'0'5547,"14"0"-387,18 0-258,5-10-3612,14 9-387,5 1-3096,3 0-2322,-4-2-903,-3-2-258,-7 0-774</inkml:trace>
  <inkml:trace contextRef="#ctx0" brushRef="#br0" timeOffset="1931.1104">10573 7167 6708,'0'-12'5676,"0"12"-129,27-13-516,-2 5-3612,22 8-516,3 0-516,4 2-4644,12 3-645,0-1-774,0-3-903</inkml:trace>
  <inkml:trace contextRef="#ctx0" brushRef="#br0" timeOffset="9964.5699">4893 5898 2193,'-37'-16'1935,"19"10"-258,2 1-258,-1 3-387,2 0-258,-2 2-516,3 2 0,-3 3-258,0 2 0,-4 3 0,-2 4 0,-4 4 0,-2 5 258,1-1-129,-2 9 0,1 3 129,-1 5 258,5 5-129,2 5 258,4 1-129,3 3 129,0 1 129,3 6-129,1-5 258,7 6-387,-3-5 258,8 5-129,0-6 0,15 3 258,1-9-258,11-2-129,8-8 0,12-5-129,5-10 0,10-6-129,7-8-129,4-3 258,1-6-258,-1-1-129,-3-4 129,-3-8-129,-7-2 129,-6-6-129,-8-9 0,-1-4 0,-4-12 129,2-4-129,0-9 129,-1-2-129,-1-8-129,-2-1 258,-6-4-129,-8 3 0,-7 0-129,-15 3 129,-10 3 0,-18 3-129,-13 4 258,-13 3-258,-11 5 258,-9 6-129,-10 9 0,-7 12 0,-3 11 0,1 9 0,2 8-258,3 16-645,13 17-3354,-1 17-645,5 14-387,2 14-258</inkml:trace>
  <inkml:trace contextRef="#ctx0" brushRef="#br0" timeOffset="12020.6875">7160 6025 2322,'-32'-59'3741,"8"39"-516,-7 6-1419,-3 16-516,-7 3-258,3 20-129,-7 8-387,2 18 258,-4 5-129,3 11 0,2 3 0,8 11-129,8 2 129,10 6-258,7-5 129,9-2 0,16-8-129,13-3 129,9-15-258,15-3 387,7-14-387,14-8 129,6-9-258,8-8 129,2-14-129,1-9-129,0-11 129,-3-18-129,-1-12 129,-5-19-258,-10-13 387,-3-7-258,-11-8 0,-7 0 129,-11-6-129,-11 1 0,-19 7 0,-13 8 129,-27 14-258,-17 10 129,-19 13 0,-14 16 0,-17 14 0,-15 20 0,-2 8-129,0 16 0,12 19-1548,9 0-2967,16 1-516,15 2-387,20-4-258</inkml:trace>
  <inkml:trace contextRef="#ctx0" brushRef="#br0" timeOffset="13188.7543">9495 5860 2709,'-50'-71'2838,"17"53"-258,-9 9-645,2 17-516,-10 12-387,6 21-129,-4 6-129,5 19-129,4 6 0,6 12-258,8 7 0,8 8 129,6-2-258,10 2 129,3-5-129,15-4 0,8-11-258,9-8 516,11-13-387,8-9 129,7-19-129,10-10 129,8-19 0,6-6-129,3-19 0,4-13 0,-5-14 0,0-15 0,-4-13 0,-9-1 0,-17-4 0,-10-5 0,-19-3 0,-17-1 0,-17-1 0,-18 5 0,-21 3-129,-12 13 129,-16 11 0,-12 23-129,-9 20 0,-5 16-387,3 30-2580,-5 12-1677,3 18-387,6 11-387</inkml:trace>
  <inkml:trace contextRef="#ctx0" brushRef="#br0" timeOffset="14379.8225">11547 5925 645,'-99'36'2451,"40"4"-387,0 19-258,0 9-129,9 20-258,5 3-129,19 15-258,8-7-129,19 1-258,17-13-129,18-6-129,14-15 129,13-17 0,6-15-129,14-11 516,7-22-258,10-4 0,0-26 0,5-11-258,-4-26 129,4-10-258,-6-19 129,-6-3-129,-15-8 0,-21-8-129,-20 0 129,-20 1-258,-25 14 129,-29 16 129,-31 15-129,-25 18-258,-18 21 129,-8 25 0,-5 24-645,1 24-3096,11 20-1032,11 8-645,19 7-387</inkml:trace>
  <inkml:trace contextRef="#ctx0" brushRef="#br0" timeOffset="27712.5851">22909 1987 258,'27'-74'4128,"-25"55"129,-9 13-387,-15 13-1806,-2 26-645,-19 8-516,-4 11-516,-11 11 0,-3 5-387,-4 2 258,1-1-258,2 4-129,4-7-516,11 9-1419,8-13-2580,7-12 516,10-7-516</inkml:trace>
  <inkml:trace contextRef="#ctx0" brushRef="#br0" timeOffset="27932.5976">22316 2487 3612,'-10'-28'4515,"-1"29"-516,0 20-1548,-6 2-1032,8 18-516,-1 2-516,6 10 129,2-7-258,5 0 129,8-6-129,6-8 0,6-17 0,5-8 0,5-7-129,2-10-4128,3-7-387,2-4-774,-8-8 129</inkml:trace>
  <inkml:trace contextRef="#ctx0" brushRef="#br0" timeOffset="29476.686">14293 6842 258,'-9'-21'3999,"9"21"-516,0 0-774,0 0-258,-5 16-645,-3 6-387,5 18-129,-11 2 0,5 19-387,-9 0-129,4 10-387,-3-1 129,3 1-258,1-13 129,5-10-387,3-14 0,4-16 0,1-18 0,6-8-258,1-24 258,3-11-258,0-13 0,-2-14 129,3-5-129,2-6 129,-1-2-129,3 1 258,0 7-129,2 10 258,1 13 258,1 28-129,-4 16 129,3 21 258,-5 19-258,1 24 129,-4 5 0,2 10-258,0 1-129,1-6-387,2 4-1806,-5-16-2580,3-8-258,-5-13-387,-2-8-387</inkml:trace>
  <inkml:trace contextRef="#ctx0" brushRef="#br0" timeOffset="29641.6954">14247 7100 6708,'-8'-4'5805,"16"-6"-516,10-1-387,13 7-3483,0-6-1161,10-4-4515,9 1-516,-2-1-645,3-11-903</inkml:trace>
  <inkml:trace contextRef="#ctx0" brushRef="#br0" timeOffset="30276.7317">17545 6934 903,'-2'-41'4902,"-11"30"258,-7 11-387,-7 20-1935,-9 5-903,9 18-516,-4 5-387,13 8-258,5-5-129,15-1 129,18-14-258,17-7-129,9-13-129,10-14-258,11-2-4386,-11-8-645,-4-3-516,-4-4-516</inkml:trace>
  <inkml:trace contextRef="#ctx0" brushRef="#br0" timeOffset="30924.7688">21125 6757 3225,'-36'-18'5289,"23"13"0,13 5-258,0 0-2322,9-6-774,10-4-774,14 10-258,5-7-387,4 6-129,5-1-516,-5-7-1935,-3 7-2580,-9 4-645,-10 9-129,-20-11-774</inkml:trace>
  <inkml:trace contextRef="#ctx0" brushRef="#br0" timeOffset="31112.7795">21262 6784 6450,'0'21'5805,"-5"-1"-645,1 11 0,-6-6-3354,6 22-516,-3-3-645,3 7-387,3 3-516,-3-7-4515,7 2 0,0-8-903,8 1-387</inkml:trace>
  <inkml:trace contextRef="#ctx0" brushRef="#br0" timeOffset="31907.825">24434 7446 2709,'9'0'5289,"1"0"-387,2 0-129,-12 0-2580,14 11-774,-3-3-258,2 10-387,-2-5-258,-9 10 0,-2-6 0,-7 5-258,-9-2-129,-8-2 129,-11-3-129,-7-7 0,-3-7 0,-2-2-258,0-15 0,10-14 0,5-11 0,14-16 129,13-10 129,9-3 0,20-5-129,12 2 387,12 3-129,5 7 0,5 12-129,0 17 129,12 19-2193,13-2-2967,-25 4-258,-16 6-645,-42 7-258</inkml:trace>
  <inkml:trace contextRef="#ctx0" brushRef="#br0" timeOffset="45464.6004">14355 8349 258,'-13'0'4773,"2"0"258,3 0-387,8 0-1935,-21-2-645,21 2-774,-23-5-129,13 2-387,-4-8-258,5 3 0,2-6-258,3-1 0,4-2-258,2 0 129,8 0 129,3 2-129,4 1 0,4 7 0,2 4 0,0 3 0,-2 10 0,2 5 129,-6 8-129,-2 6 0,-7 4-129,-5 5 129,-3-1-129,-5 4 0,-8 2 0,-6-5 129,-3 0-129,-3-7-129,-2-4 129,0-6 0,1-7 0,1-12 0,5-2 0,3-1-129,4-7 0,13 8 0,-10-14 129,10 14 0,8 0 129,8 9-129,5 4 0,7 4 129,3 1 0,5-3 0,-1-7 0,2-3-129,-3-5 129,-2-10-129,-5-2 0,-4-5 0,-4 2-258,-10-9-1161,4 16-3483,-13 8-129,0 0-516,0 0-258</inkml:trace>
  <inkml:trace contextRef="#ctx0" brushRef="#br0" timeOffset="45781.6186">14771 8538 9288,'0'-16'5418,"0"16"-387,0-15-129,0 15-4386,5 0-3741,-5 0-1548,0 0-387,0 17-774</inkml:trace>
  <inkml:trace contextRef="#ctx0" brushRef="#br0" timeOffset="49823.8498">15137 8420 1806,'-6'-19'4902,"-10"19"129,5 14-516,7 15-2064,-9-3-903,10 17-516,-2-8 0,4 8-516,7-7 0,7-4-129,3-10 129,5-10-129,2-12 0,1-8 0,2-16-129,0-5 129,-8-8-129,-1-1 0,-6-4 0,-7-1 129,-4 2-258,-10 7 129,-10 5-129,-3 5 129,-4 8-258,0 6 129,0 7-129,6 6-129,3 8 0,8 7-258,9 11-2064,1-10-2709,8 8-258,2-3-387,2 6-258</inkml:trace>
  <inkml:trace contextRef="#ctx0" brushRef="#br0" timeOffset="50033.8618">15536 8673 9804,'8'-3'5676,"-8"3"-387,1-13 0,-1 13-3999,0 0-774,0 0-645,0 0-3354,0 0-1419,0 0-516,10 7-387,-10-7-387</inkml:trace>
  <inkml:trace contextRef="#ctx0" brushRef="#br0" timeOffset="50365.8808">15782 8258 3354,'9'-13'5547,"-3"3"-258,4 1-129,1-10-2064,9 11-1677,-4-9-516,4 7-387,-2-4-129,0 3-387,-2 5-129,-6-4-387,3 12-1548,-13-2-2838,0 0-129,-10 7-387,2 0-258</inkml:trace>
  <inkml:trace contextRef="#ctx0" brushRef="#br0" timeOffset="50701.9">15844 8186 2967,'-34'28'5160,"14"-10"-129,-2 3-258,3 12-2322,-7-13-774,9 9-645,0-4-387,11 1-129,6-5 0,8 3-258,9-9-129,8 0 129,4-1-129,2 1 0,-3 3-129,2 2 258,-8 0-129,-4 6 129,-8 0 0,-5 2-129,-5 0 129,0-3 0,-7-4 129,-5 3-258,-3-7 0,-1-1 0,-2-7 0,-2 1 0,-2-6 0,1 1-129,-1-5 0,3-2 0,2-2-129,0-13-1677,9 6-3354,-1-7-129,7 5-516,0 1-387</inkml:trace>
  <inkml:trace contextRef="#ctx0" brushRef="#br0" timeOffset="54997.1457">16310 8567 7482,'-10'-10'5547,"10"10"-129,-8 0-387,17 7-3096,-9-7-774,23 10-387,-1-5-258,4 2 0,1-2-387,4-3 0,-1 0-645,-4-4-1032,1 2-3483,-9-5-258,-2 5-129,-7-6-645</inkml:trace>
  <inkml:trace contextRef="#ctx0" brushRef="#br0" timeOffset="55233.1592">16435 8398 6966,'-22'3'5805,"15"16"-516,5 15-129,-5-1-2838,8 20-1032,3-7-387,4 3-516,4 2-903,-3-13-4386,2 3-258,-5-7-258,-2-2-903</inkml:trace>
  <inkml:trace contextRef="#ctx0" brushRef="#br0" timeOffset="56564.2353">17044 8517 3225,'-20'-13'5289,"8"1"-387,0-2 129,-2-11-2709,13 8-774,-6-9-645,7 6-258,8-5-129,6 9 0,4 6-129,8 8-129,-1 6-129,3 16 129,-2 12-129,0 7-129,-10 11 258,-3 2-129,-10 3 0,-5 1 0,-9-4 0,-8-3-129,-6-8 129,-3-11-129,1-7-129,4-11 0,1-7 129,4-5-129,10-9 129,6-4 0,2 1 129,11 0 0,6 6 129,5 5-129,3 1 129,3 0 0,3 2 0,0 1-258,4 9-2322,-6-12-2580,-4 0-258,-5 0-516,-4-2-645</inkml:trace>
  <inkml:trace contextRef="#ctx0" brushRef="#br0" timeOffset="57877.3104">17454 8664 10449,'-8'0'5418,"8"0"-387,-8-12-516,8 12-3483,0 0-516,0 0-645,9-3-4644,-9 3 0,8 0-774,-8 0-258</inkml:trace>
  <inkml:trace contextRef="#ctx0" brushRef="#br0" timeOffset="58400.3403">17686 8492 6450,'-20'-20'5289,"9"21"-258,-3 14-129,9 21-3225,-7-6-387,10 14-645,2-3-129,7 1-258,8-9 129,6-11-258,7-10-129,6-12 129,-3-7 0,2-14-129,-3-12 0,-3-1 129,-10-7-129,-7 1 129,-10-1-129,-5 2 129,-14 5-129,-5 5 129,-8 10 0,-1 7-129,-2 12 129,5 4-129,8 16-387,2 2-1935,16 15-2580,4 1-387,9 4-129,9 0-645</inkml:trace>
  <inkml:trace contextRef="#ctx0" brushRef="#br0" timeOffset="58575.3503">18030 8834 10191,'1'-19'5289,"4"1"-516,-4 6-3483,6-5-5418,1 13-774,2 0-645</inkml:trace>
  <inkml:trace contextRef="#ctx0" brushRef="#br0" timeOffset="58888.3682">18178 8722 10191,'21'-51'5547,"-7"20"-129,-3-8-258,11 7-3870,-10-13-645,2-1-129,-1-3-387,-2 5 129,-1 0-129,-1 10-258,-2 10 129,0 12 0,-7 12 0,8 17 0,-5 17 129,-1 8-129,2 8 129,0 4 0,1-3 0,-3-1-258,8-4-387,-10-14-3612,8 2-1161,-2-8-258,-1 2-516</inkml:trace>
  <inkml:trace contextRef="#ctx0" brushRef="#br0" timeOffset="60468.4586">14699 8465 5676,'-10'-35'5418,"6"23"-258,-2-3-1677,6 15-1290,0 0-774,1 15-387,4 2-258,7 9-387,-2 5 0,6 2-129,-1-1 0,1-3-387,2-3-387,-6-11-3741,5-1-645,-4-11-387,0-2-516</inkml:trace>
  <inkml:trace contextRef="#ctx0" brushRef="#br0" timeOffset="60677.4705">14875 8357 6321,'0'-15'5547,"-10"10"-129,-4 9-387,2 20-3096,-9 0-903,6 9-516,-4 3-258,4 0-129,4 8-1161,1-13-3870,3 0-258,0-1-516,0 1-258</inkml:trace>
  <inkml:trace contextRef="#ctx0" brushRef="#br0" timeOffset="61630.5251">17387 8543 7740,'-3'-15'5289,"2"-6"-387,1 21-774,-1 8-2322,8 12-645,0 3-258,6 8-387,0 3-129,3 2-129,2 0 0,0-9-387,2 2-645,-6-15-4128,3-1 0,-7-9-516,-1-1-258</inkml:trace>
  <inkml:trace contextRef="#ctx0" brushRef="#br0" timeOffset="61824.5362">17543 8522 8256,'-15'-5'5289,"2"9"129,-2 15-516,-9-1-3225,7 13-774,-1-2-387,1 5-645,6 9-2580,0-12-1935,1 6-645,1-1-387,4 7-387</inkml:trace>
  <inkml:trace contextRef="#ctx0" brushRef="#br0" timeOffset="62520.576">18951 8552 8256,'-20'-4'5547,"20"4"-516,0 0-258,0 0-3354,7 14-645,13-14-387,7 2-129,2-2-129,3-1-258,3 1-2580,-6 0-2064,-5-1-258,-9-1-516,-5 0-258</inkml:trace>
  <inkml:trace contextRef="#ctx0" brushRef="#br0" timeOffset="62692.5858">19112 8352 9546,'-9'31'5676,"7"5"-516,-8-4 0,10 17-3870,-5-6-645,5-2-645,5-2-4773,0-9-258,2-5-387,1-6-516</inkml:trace>
  <inkml:trace contextRef="#ctx0" brushRef="#br0" timeOffset="64131.6681">19678 8478 4128,'-14'-31'5418,"6"6"-516,3 3-387,-5-18-2322,14 11-516,-2-8-645,12 8-258,-1 4-258,7 18 0,0 7-258,3 13 0,-1 19-129,-4 10 0,-6 11 129,-5 5-258,-7 1 129,-4-3-129,-9-2-129,-5-7 129,-2-7 0,-2-7-258,-1-13 129,3-7-129,5-9 129,1-4 0,14 0 129,-8-17-129,8 17 129,9-16 0,6 14 129,4 0 0,2 2-129,3 8 258,-2 3-258,0 1-129,5 9-2580,-9-8-1935,-4-1-516,-2-3-129,0 0-516</inkml:trace>
  <inkml:trace contextRef="#ctx0" brushRef="#br0" timeOffset="64337.6799">19958 8473 9288,'17'-5'5418,"-2"13"0,-3 5-258,6 13-3870,-1-6-516,5 3-516,1 1-258,-4-8-1161,8 3-3741,-10-4-129,-1 2-645,-4-8-129</inkml:trace>
  <inkml:trace contextRef="#ctx0" brushRef="#br0" timeOffset="64516.6901">20209 8481 5289,'-18'-42'5547,"-2"36"-645,0 12-129,-15 11-2451,10 14-903,-9-1-387,9 10-516,2-2-387,5-8-903,15 1-3870,3-9-258,5-5-645,10-2-258</inkml:trace>
  <inkml:trace contextRef="#ctx0" brushRef="#br0" timeOffset="65311.7356">20437 8524 4386,'3'-51'5418,"-3"34"-387,0 3-129,0 14-2451,0 0-1419,-13 17-258,11 14-129,2 4-258,0 4 0,10 0-129,2-1-258,5-8 129,5-8 0,3-12 0,0-10 0,-2-8 129,2-17 129,-10-5-129,0-6 129,-10-4-129,-5-3 0,-6-3 0,-10 3 0,-7 4-129,-5 11-129,0 10 0,0 7 0,3 11-387,2 5-1032,16 20-3483,1 7-516,7 13-258,10 1-516</inkml:trace>
  <inkml:trace contextRef="#ctx0" brushRef="#br0" timeOffset="65493.746">20818 8794 9546,'4'-12'5547,"-3"-2"-516,-1 14-387,0 0-7224,0 0-2064,0 0-645,0 0-258</inkml:trace>
  <inkml:trace contextRef="#ctx0" brushRef="#br0" timeOffset="65891.7688">20961 8748 7611,'1'-28'5676,"9"11"-258,-4-12-387,9 0-3096,0-10-1290,4-1 0,-1-5-387,1 4-129,-1 4 0,-5 4 0,-2 13 0,-11 20 0,0 0 0,6 16-129,-6 17 258,-1 10-129,1 6 0,0 4 0,5-2 0,2-5-129,6-9-774,-6-12-4128,7-7-645,-8-4-129,-6-14-1032</inkml:trace>
  <inkml:trace contextRef="#ctx0" brushRef="#br0" timeOffset="67650.8694">21522 8734 2322,'-11'-6'5289,"11"6"129,0 0-516,0 0-1935,6-4-1032,4-1-903,14 5-129,-2-3-516,6-1-129,1 4-903,-6-6-3612,1 5-645,-7-5-258,-4 4-516</inkml:trace>
  <inkml:trace contextRef="#ctx0" brushRef="#br0" timeOffset="67819.8791">21627 8555 9417,'-11'11'5676,"11"13"-645,-3 1-1161,6 24-2322,-5-3-645,5 3-387,2-6-516,-4-11-3354,11-1-1548,-4-7-516,6-10-516,2-9-387</inkml:trace>
  <inkml:trace contextRef="#ctx0" brushRef="#br0" timeOffset="68339.9088">22088 8485 7998,'-3'-70'5418,"1"33"-129,2 12-387,1 0-3354,11 20-774,2 5-129,5 13-129,-2 15-129,3 14-129,-6 6 0,-3 9-258,-7 1 129,-6-3 0,-9-1-129,-9-3-129,-3-5 129,-6-11-129,0-6 0,2-11 0,7-3 0,8-11 0,12-4 129,0 0 0,18-14 0,10 4 129,3 3 0,7 4-129,2 4-645,-9 2-4386,-1 8-129,-9 3-774,-8 1-645</inkml:trace>
  <inkml:trace contextRef="#ctx0" brushRef="#br0" timeOffset="69454.9726">22502 8681 4644,'-17'-24'5676,"17"24"-258,-13-3-387,13 20-2580,-2-6-903,13 13-645,7-2-387,10 6-129,2 1-129,4-3-387,-1 5-1032,-9-13-3870,4-4-258,-12-5-387,-2-2-387</inkml:trace>
  <inkml:trace contextRef="#ctx0" brushRef="#br0" timeOffset="69725.9881">22705 8600 3999,'0'0'4644,"0"-11"-1161,0 11-1032,0 0 129,0 11-516,-9-11-129,9 15-387,-12-7-258,5 10-129,-8-3-387,2 7-129,-7 5-129,0-3-129,-4 4-129,2 0-387,3 13-1935,-6-16-3096,7 3-387,-1-1-258,8-1-774</inkml:trace>
  <inkml:trace contextRef="#ctx0" brushRef="#br0" timeOffset="70688.0431">22951 8674 7611,'1'-78'5547,"-5"53"-516,-4 18-129,-6 7-3870,5 18-387,0 10-258,4 14-258,4 1 129,1 6-129,5-5 0,11-9 0,4-11 0,4-9-129,2-14 129,0-7 0,-2-15 0,-3-9 129,-7-6-129,-5-2 129,-9-9 0,-10 2 0,-10 0-129,-3 7 129,-3 7-258,-1 9 0,0 12-129,5 9-387,17 19-3612,-3 4-1161,8 19-258,6 2-774</inkml:trace>
  <inkml:trace contextRef="#ctx0" brushRef="#br0" timeOffset="70864.0532">23230 9053 9546,'12'-25'5676,"-7"13"-516,-4-1-387,-2-4-8385,1 17-1290,0-16-516,0 16-645</inkml:trace>
  <inkml:trace contextRef="#ctx0" brushRef="#br0" timeOffset="71245.075">23292 8582 7998,'38'-42'5934,"-15"27"-645,2 14-258,-6-1-3612,3 14-774,-6 6-129,-3 5-258,-12 5-129,-4-1-258,-7 4 129,1-4-129,1 0-129,5-6 258,3 0-129,7-2 129,9-2 0,4 1 129,5-1-129,-1-1 129,-1 2 0,-5 1-258,-3 1 129,-4-1 129,-7 1-129,-4-3 129,-8-1-129,-6 1 129,-8-4-129,-4-2 0,-4-1-258,-4-7-1161,12 5-3870,-2-4-258,6 1-129,6-3-903</inkml:trace>
  <inkml:trace contextRef="#ctx0" brushRef="#br0" timeOffset="71534.0915">23777 8800 10707,'8'-15'5418,"10"8"-258,9 16-1032,3-11-3741,6 2-645,8 2-4515,-14 1-387,-8 4-387,-9 3-516</inkml:trace>
  <inkml:trace contextRef="#ctx0" brushRef="#br0" timeOffset="71733.1029">23821 9029 10449,'12'-1'6192,"11"-11"-516,-7 6-258,9 3-4644,3 3-1161,-6 0-4773,6 12-387,-5 0-645,-7 6-387</inkml:trace>
  <inkml:trace contextRef="#ctx0" brushRef="#br0" timeOffset="73484.2031">24624 8665 5031,'5'-53'5934,"-1"23"-645,-4 5-129,-16-7-3096,16 32-387,0 0-645,0 0-129,56-21 0,-56 21-387,54 48 129,-54-48-258,57 92 129,-49-31-387,-10 4 0,-10 0-129,-21 3-258,1-3 0,-7-5 0,2-6 129,1-10-129,16-10 129,5-10-258,15-24 774,0 0-129,53 10 0,-11-15 0,4-8-129,7-1 258,-6 2-129,1 2 0,-48 10-387,68 0-387,-68 0-2967,41 3-2064,-41-3-129,0 0-645,0 0-387</inkml:trace>
  <inkml:trace contextRef="#ctx0" brushRef="#br0" timeOffset="73928.2284">24454 9828 7224,'27'-6'5547,"-27"6"-129,67-16-129,-20-1-3483,8 13-774,11-12-129,3 7-129,-4-3-258,14 4-258,-21 8-645,15-9-3096,-20 9-2064,-6 0-258,-47 0-387</inkml:trace>
  <inkml:trace contextRef="#ctx0" brushRef="#br0" timeOffset="74261.2475">24496 9639 8901,'2'-20'5676,"11"17"-129,-13 3 129,43-11-3999,2 1-774,6 3-258,20 0-645,11 1-4773,-4-2-516,-8 0-387,8-1-903</inkml:trace>
  <inkml:trace contextRef="#ctx0" brushRef="#br0" timeOffset="89008.091">15155 13622 3483,'12'-32'5418,"-8"16"-129,-4 16-258,1-25-1935,-1 25-1161,0 0-387,0 0-516,-3 14-516,0 14 0,-6 7-129,0 9-129,0 7-258,-1 3 129,-1 0-129,3-3 0,1-4 0,-1-9-129,3-6 129,1-14-129,4-18 0,0 0 0,0 0 129,-5-21 0,5-12-129,2-8 129,5-8 0,3-5 0,3-6 129,5 4-129,0-2 0,2 5 0,1 7 0,0 10 0,-2 11 129,-4 16-129,0 10 0,-3 20 129,-3 13-129,1 16 129,-4 8-129,4 2 129,0 1-258,-1-3 129,3-7-258,-2-10-258,11 0-1935,-11-19-2838,3-5 129,-13-17-516,12 15-258</inkml:trace>
  <inkml:trace contextRef="#ctx0" brushRef="#br0" timeOffset="89241.1043">15200 13874 8127,'-11'-8'5805,"-5"-4"-258,16 12-129,-6-12-3225,14 14-774,1-2-516,10 0-258,4 0-516,4-14-1419,7 11-3999,-1-2-258,2 3-387,-1 0-645</inkml:trace>
  <inkml:trace contextRef="#ctx0" brushRef="#br0" timeOffset="101155.7858">18475 13515 5289,'14'-47'5676,"-14"33"-645,-8 6-129,-11 9-2967,-10 3-774,4 19-129,-6 4-645,3 11 129,1 5-258,10 6 129,5-1-129,11-1 0,5-7 0,16-5 0,11-11-129,4-10 0,6-6-129,0-8 129,-1-1-387,-5-18-3354,0 7-1290,-10-7-774,-1-3-129,-7-2-516</inkml:trace>
  <inkml:trace contextRef="#ctx0" brushRef="#br0" timeOffset="101656.8144">19789 12385 8256,'0'0'5289,"2"-13"-258,13 5-258,4-8-3354,18 7-774,0-5-258,9-1-258,1 7-516,-9-4-3741,1 12-516,-12 3-645,-10 14-258</inkml:trace>
  <inkml:trace contextRef="#ctx0" brushRef="#br0" timeOffset="101892.8279">19981 12368 5289,'-17'-12'5547,"9"36"-387,-4 5-387,8 23-2064,-8-7-1032,12 16-645,-3-3-387,5 0-387,3-10-258,1-13-1419,3 0-3612,-3-8-129,-1-7-774,-2-6-258</inkml:trace>
  <inkml:trace contextRef="#ctx0" brushRef="#br0" timeOffset="102799.8798">24578 11926 5547,'8'-8'5805,"-8"8"-258,49-14-387,-49 14-2580,55 0-1290,-55 0-645,57 21 129,-57-21-258,66 42-387,-66-42 0,17 55-129,-17-55 129,-15 66-129,15-66 129,-35 62-129,-1-37-129,36-25 129,-66 36-129,36-25-129,-6-9 129,1-4 0,-1-15-129,-2-8 129,9-8 258,-5-11-258,11-5 129,4-7 129,13-3-258,7 1 129,15 3-129,12 4 129,-28 51 129,82-77-129,-29 52 129,3 19-2838,9-2-2322,-14 6-129,-51 2-387,58 5-387</inkml:trace>
  <inkml:trace contextRef="#ctx0" brushRef="#br0" timeOffset="120331.8826">14605 15029 6837,'0'-63'5547,"-2"33"-129,1 12-258,-9-10-2967,10 28-903,0 0-516,-11 9-129,6 16-387,2 13 0,2 8-129,1 12 0,0 5-258,6-4 129,3 0-129,6-10 129,0-5 0,2-14-129,0-13 129,3-10 0,-4-11 0,0-17 0,1-11 0,-5-10 129,-3-8-129,-4-11 0,-3 0 129,-2-2 0,-3 2-129,-6 4 129,-7 10 0,-1 7 0,-2 18-129,0 11 129,1 11 0,0 8-129,6 15 0,3 3-258,8 11-645,-4-8-3870,8 9-516,6-3-516,4 7-387</inkml:trace>
  <inkml:trace contextRef="#ctx0" brushRef="#br0" timeOffset="120544.8948">14931 15438 9804,'2'-14'5676,"-2"14"-516,0-15 0,0 15-4644,8 0-2709,-8 0-2580,6-9-516,-6 9-387,9-10-387</inkml:trace>
  <inkml:trace contextRef="#ctx0" brushRef="#br0" timeOffset="121067.9247">15153 14901 9288,'0'-18'5805,"0"18"-645,4-11-129,11 9-3870,-6-10-774,7 5 0,-1-1-387,0-1 129,-1 1-258,-4 0 258,-1 4-129,-9 4 0,0 0 0,0 0 0,-15 8 129,1 2-129,-6 1 129,0 5-129,1 2 0,1 6 0,3 0 129,5 3-258,5 0 129,5 5-129,0-3 129,7 3 0,3-3-129,3-1 129,0-2-129,0 3 129,3-6 0,-2 0 0,-2 4 0,-1-2 129,-3 0 0,-4 1 0,-4-1 0,-1 0 129,-8 3-129,-4-6 129,-5-4-129,0-1 129,-3-6-129,0-3-129,1-4 0,1-4-129,5 1-774,-7-6-4128,13-2-258,0-4-516,4 0-645</inkml:trace>
  <inkml:trace contextRef="#ctx0" brushRef="#br0" timeOffset="121692.9604">14164 15041 9288,'-12'-9'5934,"12"9"-645,1 10 0,14 17-3999,-2-9-516,8 8-258,-1-2-129,3 4-129,0-3-516,-7-11-516,8 6-4257,-12-14-387,-3 5-129,-9-11-645</inkml:trace>
  <inkml:trace contextRef="#ctx0" brushRef="#br0" timeOffset="121887.9716">14294 14936 10191,'-25'30'5805,"6"0"-258,1 15-258,-14-3-4128,15 9-387,-2-8-516,2-8-516,12-5-4515,-6-14-516,8-3-516,3-13-387</inkml:trace>
  <inkml:trace contextRef="#ctx0" brushRef="#br0" timeOffset="122760.0215">13674 14766 8256,'-19'-30'5676,"17"13"-645,2 17 129,10-26-3612,14 26-645,-1 0-387,7 9 0,-5 9-129,0 8-258,-5 7 129,-9 3-129,-9 7 0,-4 0 0,-11 1 0,-2-2-129,-4-4-129,0-9 129,2-4 0,3-6 129,6-5-129,8-14-129,0 17 129,5-12 0,8 4 0,1 6 0,3 3 0,-1 7-129,-1 7 129,0-3 0,-5 8 0,-4-2 129,-6 1-129,0-2 129,-9-9 129,-7-1 0,-7-7 0,-1-6 0,-5-10 0,2-1 0,-3-12 0,5-7-258,1 1-387,1-17-2967,15 15-2064,3 1-258,5 6-645,9 1-258</inkml:trace>
  <inkml:trace contextRef="#ctx0" brushRef="#br0" timeOffset="128143.3294">20768 9264 3096,'-24'-25'4902,"15"16"0,-3-3-516,12 12-2451,-14-8-774,14 8-387,0 0-258,11-1 0,5-2-258,3 3 0,1-3-129,3-1 129,-5-2-129,1 2 0,-8-5 0,-11 9 0,10-16-129,-10 16 129,-16-16-129,2 11 129,0 1-129,-3 3 0,4 1 0,3 2 0,10-2-129,-3 15 129,3-15 0,16 14 0,-1-9 0,3-4 0,2-1 0,-2 0 0,-3-6 129,-4 2-129,-11 4-129,10-8 129,-10 8 0,0 0 0,-7 0 0,7 0 0,-13 8 129,13-8-129,-11 9 0,11-9 0,-10 5 129,10-5-129,-13 5 129,1-1-129,-3 1 129,-7 3-129,-6 1 0,-7 3 129,-6 3-129,-6-2 0,-3 7 0,-5-2 258,-5 1-129,-4 3-129,-1-1 129,-4 3-129,0 3 129,-6 4 0,-5 6-129,-1 2 0,-8 9 0,-5 6 0,-7 4 0,-3 5 0,-7 5 0,-4 1 0,-6 7 129,-1 1 0,1 3-129,2 4 129,-3 6-129,4 4 129,1 2-129,8 3 129,6-5-129,6 2 0,10-8 129,10-9-129,16-11 129,13-10-129,10-13 129,12-8-129,9-13 0,8-9 0,9-15 129,-4 14-129,4-14 129,0 0-129,8-4 0,-8 4 0,10-10 129,-10 10-258,15-13 0,-15 13-516,20-4-1806,-20 4-2193,13-8-516,-13 8-129,10-10-387</inkml:trace>
  <inkml:trace contextRef="#ctx0" brushRef="#br0" timeOffset="129075.3827">17917 11100 5676,'-11'0'5418,"11"0"-387,-10 0-129,10 0-2709,0 0-1032,0 0-258,0 0-387,0 0-258,0 0-258,0 0 129,3 10-129,-3-10 0,7 9 0,-7-9 0,0 0 0,11 3 0,-11-3 0,0 0 0,0 0 0,-9 1 0,9-1-129,-13 16-258,8 0-258,-4-6-516,9 17-645,-6-18-774,8 11-903,-2-20-129,9 15 129,-9-15 129,13 0 1161,-13 0 1032,11-15 1290,-3 5 1419,-6-7 1419,-2 17 258,6-26 129,-6 26-516,2-26-387,-2 26-516,0-17-516,0 17-387,-19-9-258,3 9-387,-9 0 0,-6 7-129,-7 2-129,-7 2-129,-6 2 129,-6 4-129,-7 7 129,-6 9-129,-8 9 0,-5 7 129,-3 9-129,-4 9 129,-3 9 0,-3 10 129,-4 9-129,2 2 0,3 4 0,9 3 0,4-5 0,10-2 0,8-10-258,12-9 129,20-11 129,8-11-258,13-15 258,10-9-258,4-9 129,7-6 129,2-10-129,1-7 0,0 0 0,-2-6 0,-11 6 0,10-18 0,-10 18 0,0-16-129,0 16-129,-4-10 0,4 10 0,0 0 0,-11-12-129,11 12 129,-3-12 129,3 12-258,0 0 387,0 0 0,-10-9 258,10 9-129,-8 3 0,8-3 0,-9 13 0,9-13 0,-6 12 0,6-12 0,0 0 0,6 5-129,-6-5 129,7-4-129,-7 4 129,10-7-129,-10 7 0,0 0 0,8-10 0,-8 10-258,0 0 0,0 0-516,0 0-1806,3 9-2193,-3-9-258,-3 18-387,-5-5 0</inkml:trace>
  <inkml:trace contextRef="#ctx0" brushRef="#br0" timeOffset="129607.4131">16237 12649 3870,'-6'-15'5031,"-4"8"0,-2 2-516,-6-6-1548,1 11-1677,-12-3-645,0 3-387,-5-1 129,-4 1-129,-3 0-129,-2 6 258,-4 6-387,-4 7 129,-6 8 0,-1 11 0,-8 8 0,-8 7 0,-2 10 0,-3 5 129,-5 4 0,4 4 0,-1-4 129,5 3-129,7-11 0,10-2 0,9-11-129,9-3 0,10-8-129,10-10 129,8-7-129,7-4 0,5-7 0,1-12 0,0 15 129,0-15-129,0 0 129,0 0-129,0 0 129,0 0-129,-9 2 0,9-2 129,0 0-129,1-8 0,-1 8 0,16-14 0,-6 0 0,0 4-129,2-3 0,-1 0 0,2 1-129,-4-1 0,1 1 0,-10 12-258,15-12-129,-15 12-1419,7-8-2709,-7 8-387,0 0-516,0-12-129</inkml:trace>
  <inkml:trace contextRef="#ctx0" brushRef="#br0" timeOffset="132629.586">15479 15351 9417,'10'-28'5934,"6"25"-387,2-9-129,10 12-3999,1 0-645,7 0-387,2 0-258,-4 0-516,5 12-2322,-9-12-2580,-5 5-258,-9-3-516,-6 8-258</inkml:trace>
  <inkml:trace contextRef="#ctx0" brushRef="#br0" timeOffset="132824.5971">15631 15040 9804,'0'0'6063,"3"20"-516,-1 9 0,3 20-3999,-5 1-774,5 9-129,-1 5-1032,-7-9-4257,3 5-774,0-7-516,0 4-387</inkml:trace>
  <inkml:trace contextRef="#ctx0" brushRef="#br0" timeOffset="138735.9352">16296 14930 3483,'-34'-19'5547,"16"-1"-516,5 8-258,0-17-2193,14 11-516,0-8-774,15 12-387,-1 0-387,8 13-129,-1 1 0,-1 15-258,-4 8 129,-3 12-258,-10 2 129,-4 6-129,-6 2 0,-7-2 0,0-2 129,-1-9-258,0-6 258,5-5-129,7-4 0,2-6 0,9 0-129,4 2 129,7 4 0,2 6 0,1 12-129,-2 3 129,-5 3 0,-6 2 0,-7 4 0,-4-6 129,-17-5 0,-3-9-129,-5-10 129,-6-10-129,0-7 129,1-5 0,5-13-129,4-3 0,7-2 0,4 3-129,8-2-129,4 2-645,11 11-4257,-2-3 129,8 12-516,5-4-516</inkml:trace>
  <inkml:trace contextRef="#ctx0" brushRef="#br0" timeOffset="138948.9474">16620 15159 9546,'20'-1'5805,"-14"15"-645,6 15-129,-3-5-4257,10 6-258,-1 3-645,1-10-645,9 2-4128,-10-11-129,1 5-516,-5-10-258</inkml:trace>
  <inkml:trace contextRef="#ctx0" brushRef="#br0" timeOffset="139129.9578">16630 15480 9933,'-11'-39'5805,"12"15"-387,6-15-129,8 3-4128,3-10-645,4-5-1161,6 7-4257,-4-4-387,0 10-645,3 1-516</inkml:trace>
  <inkml:trace contextRef="#ctx0" brushRef="#br0" timeOffset="139615.9856">16993 15102 8643,'-12'4'5547,"6"19"-387,3 13-387,-8 4-3741,12 14-516,7-2-258,4 0-129,5-9-129,8-8 129,0-14-258,5-18 129,1-10 0,0-19 0,-4-12 129,-6-8 129,-9-11 0,-6-4 0,-8 1 258,-11 5-258,-11 3 129,-6 17-129,-4 7 0,-4 15-258,3 13 129,4 12-258,11 21-903,0-4-3870,20 12-516,5-6-516,18 9-258</inkml:trace>
  <inkml:trace contextRef="#ctx0" brushRef="#br0" timeOffset="139771.9945">17361 15475 10449,'-15'-26'5418,"12"13"-516,3 13-4128,0-24-5289,0 24-774,8-17-645</inkml:trace>
  <inkml:trace contextRef="#ctx0" brushRef="#br0" timeOffset="140068.0114">17495 15433 7740,'10'-71'5676,"-2"21"-258,6 0-387,-4-8-3096,11-2-1419,-4-2-258,4 7 0,-1 7-129,-1 10 129,-3 17 0,-1 19 0,-5 14 0,-3 25 0,-4 19 0,0 15-129,-1 5 129,1-1-516,6 5-1806,-2-23-3483,5-12 129,-1-11-774,2-18-516</inkml:trace>
  <inkml:trace contextRef="#ctx0" brushRef="#br0" timeOffset="142153.1307">18062 15233 5160,'-20'10'5934,"11"-6"-387,6 8-516,-5-12-2451,16 12-903,3-8-774,13 3-258,3-7-258,11-3-129,0-4-258,6-3-516,0 10-1290,-7-10-3483,-3 5-129,-12-2-516,-4 7-258</inkml:trace>
  <inkml:trace contextRef="#ctx0" brushRef="#br0" timeOffset="142373.1433">18190 15015 5160,'-12'-29'6192,"12"29"-516,-12 25-258,11 18-2838,-6 0-1161,7 15-516,3 5-516,2-2-1032,8 8-4386,-7-13-387,4-3-387,-6-6-645</inkml:trace>
  <inkml:trace contextRef="#ctx0" brushRef="#br0" timeOffset="144307.2539">18894 15100 3225,'-14'-12'5418,"2"4"-129,-3-13-645,6 12-2193,-12-21-645,11 11-645,-5-12-258,9 1-258,3-3-129,4 3-129,10 8-129,5 12 129,9 8-129,5 9 0,2 15 0,-2 18-258,-2 7 129,-8 13-129,-10-1 0,-8 6-129,-7-3 0,-14-4-129,-7-6 258,-2-10-129,0-16 129,-1-7-129,7-12 0,1-7 129,8-9 129,8-8-129,5 4 0,5 1 0,8 8 0,8 4 129,6 0-129,2 8 0,5 6-258,-1-7-903,7 5-3999,-10-3-258,1 2-387,-4-6-387</inkml:trace>
  <inkml:trace contextRef="#ctx0" brushRef="#br0" timeOffset="144598.2705">19282 15091 9288,'-9'-1'5934,"9"16"-387,9 13-258,1-3-4386,12 4-387,4-3-258,2-3-516,5 0-258,-9-20-2064,3 11-2451,-6-7-516,-2 6-516,-10-4-129</inkml:trace>
  <inkml:trace contextRef="#ctx0" brushRef="#br0" timeOffset="144760.2798">19344 15386 6966,'-24'-32'5934,"20"8"-387,4 1-387,4-19-3483,12 10-774,0-4-774,2-9-2709,6 12-2322,-2 3-645,5 4-387,-4 4-387</inkml:trace>
  <inkml:trace contextRef="#ctx0" brushRef="#br0" timeOffset="145067.2974">19631 15011 8256,'-4'50'5805,"2"-16"-387,-3 1-258,5 10-4386,5-4-387,8 1 0,0-9-258,6-9 129,2-14-258,2-6 129,0-10-129,0-9 129,-4-11 129,-6-11-129,-5-7 0,-6 2 0,-6-2 129,-12 1-129,-5 11 0,-5 0 0,-5 17-258,1 8-129,6 24-1935,-3 0-2967,13 21-516,4 1-387,11 12-258</inkml:trace>
  <inkml:trace contextRef="#ctx0" brushRef="#br0" timeOffset="145216.3059">19869 15425 7224,'0'0'5934,"6"-10"-645,-6 10-387,6-10-5031,-2-7-4515,6 6-645,-1-4-387,4 5-387</inkml:trace>
  <inkml:trace contextRef="#ctx0" brushRef="#br0" timeOffset="145421.3176">20089 14952 9546,'16'-2'6192,"-1"39"-645,-12 4 0,2 21-4515,-2 3-387,6 5-258,-2 0-387,4-16-903,6-1-4386,-10-10-516,2-8-387,-4-11-645</inkml:trace>
  <inkml:trace contextRef="#ctx0" brushRef="#br0" timeOffset="146314.3687">20581 15329 3354,'-13'-9'5805,"13"9"-258,0 0-258,6 3-2193,6-9-2064,17 0-258,6-10-645,0 0-903,10 4-3999,-11-1-516,-2 6-387,-10 1-258</inkml:trace>
  <inkml:trace contextRef="#ctx0" brushRef="#br0" timeOffset="146476.378">20751 15119 6708,'-20'0'5676,"14"22"-258,5 17-387,-5-6-3870,5 16-903,14 0-4644,-10-3-774,4 1-387,-1-5-516</inkml:trace>
  <inkml:trace contextRef="#ctx0" brushRef="#br0" timeOffset="147688.4473">21175 15337 1935,'-4'21'5676,"-8"-6"-387,12-15-258,-13-4-2580,13 4-774,0-41-516,7 4-516,3-17-129,5-6-129,3-10-258,3-3 258,-1 1-258,0 5 0,0 9-129,-5 13 258,-5 17-258,1 24 258,-4 16 0,-3 23-129,-1 17 0,0 13 0,0 11-129,2 7 0,2-4-129,1-11-387,3 1-1290,-4-24-3225,5-11-387,-2-17-387,3-7-387</inkml:trace>
  <inkml:trace contextRef="#ctx0" brushRef="#br0" timeOffset="148184.4757">21626 15023 2709,'-9'-30'5676,"1"19"-129,8 11-387,-7-5-2580,7 19-903,0 3-645,11 17 0,-5 0-516,10 5 0,0 1-387,2-3-129,6 4-1290,-6-12-3870,1-4-129,-4-8-516,-1-1-516</inkml:trace>
  <inkml:trace contextRef="#ctx0" brushRef="#br0" timeOffset="148364.486">21602 15418 5160,'-25'-49'5805,"23"16"-516,4-15-258,14 7-3096,2-6-1548,3-6-4644,9 6-774,-1 7-387,-1 7-774</inkml:trace>
  <inkml:trace contextRef="#ctx0" brushRef="#br0" timeOffset="148956.5198">21936 14853 4386,'11'-41'5676,"-8"24"-387,-3 17-258,0 0-3096,0 14-645,-2 16-516,2 15-129,0 9-258,0 6-258,6 0 129,6-3-129,4-13 0,7-15-129,5-13 129,2-16 0,0-12 0,-1-14 129,-4-11-129,-3-9 129,-7-4-129,-9-1 0,-8-6 0,-11 4 129,-7 7-258,-8 8 0,-7 11-129,-4 12-129,3 15-387,1 2-2322,13 28-2322,5 10-387,17 14-645,5 2 0</inkml:trace>
  <inkml:trace contextRef="#ctx0" brushRef="#br0" timeOffset="149128.5297">22381 15374 7998,'0'0'5547,"-1"-5"-258,1 5-516,-1-19-4644,-3 2-4515,4 1-645,0 0-387,-1-2-516</inkml:trace>
  <inkml:trace contextRef="#ctx0" brushRef="#br0" timeOffset="149475.5495">22427 14930 6321,'41'-60'5676,"-16"41"-516,-1 2-258,3 15-3612,-8-4-645,3 10 0,-5 5-258,-8 7-129,-8 8-129,-1 1 0,-6 7-129,-2-2 0,-2 5 129,3-2-129,4 2-129,6-2 129,8-3 0,5 0-129,7-2 129,0 2 0,1-5 129,-3 0 0,-5-4 0,-6 1 0,-10-2 0,-8-2 129,-11-3-129,-9-8-258,0 3-516,-8-10-4257,14 0-387,-2-1-387,12-8-516</inkml:trace>
  <inkml:trace contextRef="#ctx0" brushRef="#br0" timeOffset="149792.5676">22947 15133 9417,'7'-29'5676,"6"16"-516,8 5-129,6-2-4644,1-9-3612,3 9-1806,-5 3-387,-3 7-645</inkml:trace>
  <inkml:trace contextRef="#ctx0" brushRef="#br0" timeOffset="149971.5779">23038 15366 8256,'-1'34'5934,"14"-19"-516,1-12-129,10-2-4386,3 4-1677,3-10-4257,1-7-387,-5 0-645,-4 3-258</inkml:trace>
  <inkml:trace contextRef="#ctx0" brushRef="#br0" timeOffset="158780.0817">23699 14926 2709,'-36'0'5805,"16"-3"-387,0-7-258,3 5-2709,-8-16-645,16 9-516,1-8-516,8 20 0,0-23-516,8 20 258,10 3-129,3 14 0,0 8-129,0 10-258,-2 8 129,-5 10-129,-7 3 0,-8 1 0,-6-3 0,-7-2-129,-5-2 129,-3-9 0,3-9 0,0-8 0,6-8 0,13-13 129,-12 6-129,12-6 0,7-7 0,6 2 0,1-1 0,4 4 0,0 2 0,2 0 0,-2 12-129,-1-6-258,6 17-2451,-12-18-2580,3 4-387,-5-2-258,3 1-387</inkml:trace>
  <inkml:trace contextRef="#ctx0" brushRef="#br0" timeOffset="158949.0914">24008 15373 6708,'10'-4'6063,"-10"4"-645,0 0-129,-8-17-4128,8 17-903,0 0-1677,1-15-3483,-1 15-516,0-20-516,0 20-387</inkml:trace>
  <inkml:trace contextRef="#ctx0" brushRef="#br0" timeOffset="159388.1165">24340 14851 8385,'11'-68'6063,"2"42"-645,-3 2 0,-10 24-4386,13-11-258,15 11-387,-3 10-258,2 6 0,4 8-129,-10 1 0,-7 7 129,-2-2-258,-12 5 258,-9-4-129,-11-2 0,0-1 0,8-6 0,-5-1 0,10-2 0,7-1 0,0-2 0,18 3-129,-18-19 258,50 47 129,-50-47-129,42 57 129,-42-57 0,46 61 0,-46-61 129,10 58-258,-10-58 0,-12 51-129,-7-28 0,-5-5 0,-26-6-129,8-2 0,0-7-129,4-4-129,13 1-3612,8-16-1548,0-2-387,-2 2-516</inkml:trace>
  <inkml:trace contextRef="#ctx0" brushRef="#br0" timeOffset="159796.1398">23572 16227 8256,'-18'-4'5805,"38"-18"-387,29 9-258,13-6-4515,32 7-258,17-4 0,15 2-258,12 0 129,6 3 0,-4 6-258,-12-14-1419,-7 16-3741,-33 1-387,-17-2-387,-23 4-258</inkml:trace>
  <inkml:trace contextRef="#ctx0" brushRef="#br0" timeOffset="160072.1556">23576 16058 8127,'11'-37'6063,"35"21"-516,24-9-129,33 7-4128,21-10-516,23 3-129,13-2-645,22-5-5160,-17-5-258,-20 0-774,-24 1-129</inkml:trace>
  <inkml:trace contextRef="#ctx0" brushRef="#br0" timeOffset="167103.5578">23449 2187 2580,'-62'118'4257,"21"-29"0,-15 9-1419,-5 5-1290,7 8-129,-7-9-516,4 3 0,-7-13-129,8-3-129,-1-19-129,10-3-258,5-10-645,4-14-2967,9-7-1290,7-7-129,5-13-387</inkml:trace>
  <inkml:trace contextRef="#ctx0" brushRef="#br0" timeOffset="167459.5781">22560 3116 3612,'-14'-52'5547,"8"31"-516,3 2-129,-10-1-3354,13 20 0,0 0-774,7 16-258,-1 11-129,7 10-387,-1 9 129,4 12-258,0 5 129,2 3-258,-1-3 258,1-5 0,-1-4 0,1-8 0,-2-13 129,3-7-129,-1-11 0,6-11 129,0-4 129,7-12-129,4-10 0,6-12 129,6-7-258,4-4 0,4 13-3225,-10-8-1935,-10 7-258,-9 10-645</inkml:trace>
  <inkml:trace contextRef="#ctx0" brushRef="#br0" timeOffset="174386.9744">14101 14307 4902,'-76'29'5160,"51"-20"0,12 1-387,13-10-3225,8 10-129,18-3-645,18 3-129,11-6 0,12 5-258,12-8 0,12 1-258,8-2 0,7 2 0,0-7-129,-5 0 0,-8 3-387,-5-7-258,-4 9-3612,-16-2-645,-12 1-387,-15 1-645</inkml:trace>
  <inkml:trace contextRef="#ctx0" brushRef="#br0" timeOffset="174714.9931">13993 14101 7611,'-26'-37'5676,"33"12"-258,24 2-387,14-11-3354,29 15-387,10-1-774,19 8 0,10 7-258,10 5-516,9 22-4644,-15 7-387,-9 10-387,-9 4-645</inkml:trace>
  <inkml:trace contextRef="#ctx0" brushRef="#br0" timeOffset="193439.0641">4760 15328 1935,'15'-49'5289,"-9"27"-387,0-5-516,5 17-1548,-11-13-1032,7 23-516,-7 0-387,0 0-258,-3 23-258,-1 14 129,-5 6-258,0 11 0,-4 0-258,1 3 0,2 1 129,0-7-258,1-10 129,2-12-129,3-10 129,4-19-129,0 0 0,0 0 129,-2-31-258,3-10 129,7-10-258,2-9 258,5-5 0,3-8-129,4 2 387,0 7-258,2 10 258,1 20 0,-4 23 129,-1 16 129,-4 26-258,-2 21 129,-2 11-129,-3 8 0,1-1-129,0-7 0,3-5-645,-7-21-3483,9-4-774,-1-13-387,-1-8-387</inkml:trace>
  <inkml:trace contextRef="#ctx0" brushRef="#br0" timeOffset="193636.0753">4822 15505 8256,'-12'-11'5805,"14"-8"-516,14 12 0,-8-12-3870,22 10-645,1 5-1677,1-10-4128,2-1-129,-4 3-774,-3 0-516</inkml:trace>
  <inkml:trace contextRef="#ctx0" brushRef="#br0" timeOffset="195311.1712">9083 15797 2193,'7'-46'5418,"-6"26"-129,-5 1-387,4 19-1935,-30-10-903,10 23-903,-14 8-387,2 24-258,-1 3-129,6 14-129,4 1 0,11 3 0,12-9-129,12-10 129,14-10-258,11-17 129,6-11 0,5-9-129,-2-5 0,-2-12-645,2 7-4257,-17-3-387,-10-1-258,-10 5-903</inkml:trace>
  <inkml:trace contextRef="#ctx0" brushRef="#br0" timeOffset="196661.2484">10620 17004 2967,'-9'12'5418,"9"-12"-387,5-3 129,17 1-3225,-6-15-387,15 5-516,0-14-258,8 4-258,-1-3-129,1 2-516,2 21-1806,-9-9-2838,-6 7-258,-14 4-516,-4 12-258</inkml:trace>
  <inkml:trace contextRef="#ctx0" brushRef="#br0" timeOffset="196937.2642">10797 16999 6063,'-9'-12'5805,"9"12"-516,-8 7-129,10 22-3225,-2-7-645,1 15-645,2 4-258,1-2-129,-1 6-258,1-6 129,-3-5-516,-1-7-1419,-1 0-3354,1-6-129,0-5-387,0-16-387</inkml:trace>
  <inkml:trace contextRef="#ctx0" brushRef="#br0" timeOffset="197935.3212">14284 17360 3354,'-8'-20'5031,"8"20"-258,1-24-2193,-1 2-645,16 9-258,-5-2-387,15 4-387,-6 2 258,9 7-387,-1 4-387,3 10 129,-6 3-129,-2 4-129,-5 8-258,-5 1 129,-10 9-129,-3 2 129,-9-1-129,-6-4-129,-5 2 129,-8-6-129,-2-15 129,-5-5 0,-3-10-129,1-21 0,2-10 258,3-8-129,5-16 0,9-9 0,8 7 0,10-1 0,10-1 258,12 9-129,7 6 0,8 8-129,5 12-258,-1-1-3870,8 1-903,0-2-645,-1 2-516</inkml:trace>
  <inkml:trace contextRef="#ctx0" brushRef="#br0" timeOffset="206367.8036">15028 16392 1419,'1'-77'4902,"-1"49"129,0 10-516,0 33-2193,-5 1-774,4 40-516,-1 21-387,2 34-129,0 30-387,7 29 129,-1 30 0,1 18-258,2 9 0,-1 9 129,3-24 0,-6-11-129,0-23 129,-5-25-387,0-49 129,0-19 0,4-20-2838,-4-65-1935,0 0-258,0 0-387</inkml:trace>
  <inkml:trace contextRef="#ctx0" brushRef="#br0" timeOffset="207754.8829">15373 16939 2709,'-19'22'4644,"9"-18"-258,10-4-1806,0 0-645,0-26-516,12 14-258,-3-18-516,8 2 0,-2-6 0,5 3-129,-4-8 129,3 7-387,-3 0 0,-2 3-129,-3 7 129,0 5-129,-4 5 129,-7 12-129,9 1-129,-6 21 258,-2 13-258,1 10 258,-2 10-258,3 6 0,-1 0 0,1-3 0,1-6 0,-1-8 0,1-5-129,-1-13-516,9-6-3225,-12-20-1032,8 12-258,-8-12-516</inkml:trace>
  <inkml:trace contextRef="#ctx0" brushRef="#br0" timeOffset="208639.9335">15765 16799 4128,'-15'-37'5418,"9"25"-516,-1-5-1677,7 17-1032,0 0-645,5 20-645,5 4-387,7 10-129,0 0-129,6 4-129,-1-1-258,-2-3-387,10-5-3870,-11-13-645,-2-1-129,-5-11-258</inkml:trace>
  <inkml:trace contextRef="#ctx0" brushRef="#br0" timeOffset="208851.9456">15749 17090 1935,'-14'0'5418,"13"-19"-387,1 1-129,11 1-2451,-4-18-1032,11 4-387,-3-8-387,5 3-903,8 10-3483,-6-1-903,1 5-516,-4 4-258</inkml:trace>
  <inkml:trace contextRef="#ctx0" brushRef="#br0" timeOffset="209254.9687">16078 16678 3225,'2'-17'5289,"-2"17"-516,-5 0-129,2 17-2709,-5-1-1032,6 15-387,0 6-387,2 5 0,5 2 0,6-2 129,3-3-129,5-7 0,1-8 0,3-12 0,0-12 0,0-10 0,-2-10 0,-3-10-129,-3-5 129,-2-3 129,-6-3 129,-3 1-258,-4 2 129,-4 4-129,-9 0 129,-2 7 0,-4 4-129,-1 8-258,-4 2 129,3 9 129,3 4-516,0 6-516,14 12-3870,-1 2-129,5 3-645,0-1 0</inkml:trace>
  <inkml:trace contextRef="#ctx0" brushRef="#br0" timeOffset="209445.9796">16348 16987 6063,'0'0'5418,"10"1"-387,-10-1-903,0 0-7611,0 0-903,0 0-645,4-8-387</inkml:trace>
  <inkml:trace contextRef="#ctx0" brushRef="#br0" timeOffset="210052.0143">16574 16579 4773,'-2'-20'5289,"2"1"-129,0 19-258,7-21-3354,10 20-516,-3-6-516,3 4-258,1-4 0,0 4-129,-3 1 0,-3 0-129,-4-2 129,-8 4-129,0 0 129,0 0-129,-12-3 0,-4 3 0,-8 7 0,-3 5-129,-3 2 258,1 6-258,3 1 129,8 4 0,9 1 0,8-1-129,8-3 258,11 2-129,7-3 0,5 1 0,1 5 0,0-1 129,-3 1-129,-4-3 129,-7 2 129,-6 6-129,-9-3 0,-3 2 129,-11-9-258,-9-2 0,-5 6 129,-3-9 0,-2-7-258,0-5-258,11 9-3225,-5-14-1161,4 3-645,4-6-387</inkml:trace>
  <inkml:trace contextRef="#ctx0" brushRef="#br0" timeOffset="211163.0778">7773 13220 4128,'-50'-5'5160,"20"1"-645,-3-6-129,-6-3-2967,3 6-516,-9-4-516,-5 3-129,-10 4-129,-14 3 0,-10 1-129,-12 7 0,-13 5 258,-11 6-258,-12 6 387,-4 3-258,-7-1 0,-1 9-129,-3 2 129,-2 9 0,-1 11-258,0 14 129,-1 12-129,0 13 129,-1 16-129,2 20 129,-1 16-129,4 10 0,2 6 129,4 1-258,6-1 258,6-2-129,14-6 129,11-14 0,4-25 0,15-11 0,18-23 0,16-12 0,16-10-1548,11-19-2838,5-16-903,3 2-387</inkml:trace>
  <inkml:trace contextRef="#ctx0" brushRef="#br0" timeOffset="212984.182">16955 16798 2709,'0'0'5418,"4"-13"0,5 13-258,-1-4-2451,11 9-1032,-8-4-774,10 6-129,-1-2-645,0-3-1161,4 1-3870,-4-1 0,1-2-774,-4 0-129</inkml:trace>
  <inkml:trace contextRef="#ctx0" brushRef="#br0" timeOffset="213179.1931">17058 16630 4128,'-10'-13'5676,"10"13"0,0 14-774,5 1-2451,7 22-1032,-9-4-516,5 12-1290,-5 5-4515,-3 3-129,-3 0-516,-6 5-516</inkml:trace>
  <inkml:trace contextRef="#ctx0" brushRef="#br0" timeOffset="217127.419">17447 16580 2967,'-16'0'5031,"8"-4"-258,8 4-129,-19-29-2709,19 15-774,0-13-387,6 5 129,3-4-387,8 17-129,-1 4 129,7 5-258,-3 5 129,0 16-258,-3 13 129,-5 9-258,-6 5 129,-6 1-129,-5 6 0,-8 4 0,-4-4-129,-2-6 129,2-8-258,-2-9 129,3-9-129,5-15 258,11-8-129,-11-15 129,11 1 0,0-3 0,5 4 129,5 12 0,3 1 0,4 6-129,-2 12 129,2 6 129,2-6-258,0 2-645,10 1-3612,-9-13-645,3 2-516,-2-8-129</inkml:trace>
  <inkml:trace contextRef="#ctx0" brushRef="#br0" timeOffset="217337.431">17837 16685 5289,'0'0'5934,"0"10"-645,7 2-387,6 14-2967,-2-10-1161,10 8-516,-1 2-516,-1-14-1548,2 5-3096,-3-8-129,0 9-645,-7-11 0</inkml:trace>
  <inkml:trace contextRef="#ctx0" brushRef="#br0" timeOffset="217511.4409">17794 16990 5160,'-17'-29'5676,"17"3"-258,17 0-645,4-27-2838,12 20-1032,-2-4-1161,-1-1-3999,1 9-774,-5 0-258,-1 9-516</inkml:trace>
  <inkml:trace contextRef="#ctx0" brushRef="#br0" timeOffset="217803.4576">18117 16603 5676,'6'17'5418,"-6"-3"129,0 14-645,0 0-3354,4 8-774,0-4-258,8 0-129,-1-2-258,10-7 0,3-14-129,5-9 0,-2-9 258,3-11-129,-8-7 129,0 0 129,-10-9-129,-8-1 0,-8 7-129,-10 2 0,-7 5 0,-3 5-258,-3 9 0,0 4-645,11 8-4386,-5 6 0,13 13-516,4-1-258</inkml:trace>
  <inkml:trace contextRef="#ctx0" brushRef="#br0" timeOffset="217951.4661">18484 16924 5805,'8'0'5676,"3"-7"-387,-6-9-1419,6-1-6579,-2 4-1935,2-6-516,-1 4-387</inkml:trace>
  <inkml:trace contextRef="#ctx0" brushRef="#br0" timeOffset="218187.4796">18620 16903 5289,'0'0'5676,"4"-14"-516,3-11-258,-2-23-2709,13 11-1161,0-11-258,2 2-387,2-15 0,1 17-129,-3-3-129,-2 20 129,-4 10-258,-4 17 129,-6 9 129,-1 23-129,0 24 0,0 2 0,2 17-903,-3-20-4386,9-1-129,-2-18-645,3-6-645</inkml:trace>
  <inkml:trace contextRef="#ctx0" brushRef="#br0" timeOffset="219215.5384">19127 16779 3096,'0'0'5289,"0"0"-129,0 0-516,0-13-2193,15 14-1161,0-7-645,11 3-258,3 3-774,-1-5-3999,5 4-516,-3 1-258,-3 0-645</inkml:trace>
  <inkml:trace contextRef="#ctx0" brushRef="#br0" timeOffset="219558.558">19261 16612 5934,'0'10'5934,"3"22"-645,-3 4-387,1 15-3483,-1 9-2322,5-7-3483,0-7-645,-4-3-516,3-8-645</inkml:trace>
  <inkml:trace contextRef="#ctx0" brushRef="#br0" timeOffset="220887.634">19798 16468 2580,'-6'-40'5547,"3"16"-516,3 7-129,0-5-2709,17 20-903,-5-11-387,10 21-258,-4 7-258,4 8-129,-4 0-129,-7 6 0,-4 2-129,-6 1 0,-4-1 258,-7-11-258,-1-4 129,0-2-129,-1-3 258,4-2-516,8-9 645,0 10-387,5-3 0,6 1-129,6 3 129,1 4 0,3 1 0,-1 4 0,-4 6 0,-2-1 129,-6 2-129,-5-1 258,-5 1-129,-10-8 0,-10-4 0,-3-7 0,-5-8 0,1-7-129,1-4 0,3-10-129,2-1 0,6-3-645,17 13-3483,-5-8-645,5 20-774,6-10-129</inkml:trace>
  <inkml:trace contextRef="#ctx0" brushRef="#br0" timeOffset="221036.6426">20245 16721 6450,'13'-20'5418,"-13"20"-1677,-4-16-3741,4 16-3870,-8-11-1419,8 11 0</inkml:trace>
  <inkml:trace contextRef="#ctx0" brushRef="#br0" timeOffset="221334.6596">20407 16555 2580,'0'0'5676,"0"11"-387,-5 9-258,-1 24-3096,-6-11-774,10 8-645,2-5-129,3 1-258,11-15 0,7-8 129,1-13 129,7-2 129,-7-18 258,4-9-258,-7-2 129,-4-4 0,-11-1-258,-4 5 0,-14 3-387,-6 1 129,-7 4-387,-2 5 129,2 10-516,0-4-1935,13 16-2709,2 5-258,14 9-516,8 3-129</inkml:trace>
  <inkml:trace contextRef="#ctx0" brushRef="#br0" timeOffset="221489.6685">20716 16803 6966,'8'5'5805,"-8"-5"-645,0 0-387,0 0-5031,11-4-4257,-11 4-258,9-8-903,-9 8 0</inkml:trace>
  <inkml:trace contextRef="#ctx0" brushRef="#br0" timeOffset="221754.6836">20871 16862 6063,'15'-47'5934,"-4"13"-516,6 5-387,-9-22-3483,18 8-516,-4-2-774,0 4 129,0-5-387,-1 16 129,-7 13-129,-3 17 129,-6 7 258,-2 22-258,-2 13 0,1 6-516,5 24-3612,-4-26-1161,1-2-645,-4-17-258</inkml:trace>
  <inkml:trace contextRef="#ctx0" brushRef="#br0" timeOffset="222179.7079">20183 16626 1419,'-1'-25'5418,"1"25"-129,-4-18-258,4 18-2064,0 0-774,0 12-903,4 2-258,10 6-387,-1 2-129,4 9-387,3-2-258,-2-4-774,10 1-4257,-12-9 0,0 2-516,-5-9-258</inkml:trace>
  <inkml:trace contextRef="#ctx0" brushRef="#br0" timeOffset="222344.7174">20369 16607 2451,'-23'-41'5547,"7"41"-516,-5 0-258,2 20-1935,-13 2-1161,10 11-1161,4 9-4386,-4-6-903,6-6-516,3-5-387</inkml:trace>
  <inkml:trace contextRef="#ctx0" brushRef="#br0" timeOffset="222924.7506">21535 16760 4773,'16'5'5418,"1"-4"-387,-1-5-1032,9 4-2838,-5 0-1548,2 0-3741,-7-4-774,-4-2-129,-11 6-387</inkml:trace>
  <inkml:trace contextRef="#ctx0" brushRef="#br0" timeOffset="223094.7603">21643 16525 7353,'0'0'5547,"-14"6"-516,9 31-1806,-6-4-1677,6 16-903,-1-2-258,2 1-1161,7-2-3999,-2-6-129,6-7-645,0-11-387</inkml:trace>
  <inkml:trace contextRef="#ctx0" brushRef="#br0" timeOffset="223479.7823">21819 16601 4128,'43'-27'5805,"-18"21"-258,1 6-387,-6 0-2967,3 2-1290,-8 8-258,-1 2-387,-9-1-129,-5 6-129,-5 2 129,-6 0-129,0 0-129,2 3 129,5-5 0,4 0 0,4 7 0,9-7 0,6 4-129,3 0 258,-1 0-129,-1 7 0,-4-4 0,-5 2 129,-7-2-129,-4 0 129,-14-7-129,-5-2 129,-9-8-258,2-7 0,0 2-516,-8-12-3225,14-4-1161,2-8-387,10-2-645</inkml:trace>
  <inkml:trace contextRef="#ctx0" brushRef="#br0" timeOffset="223671.7933">22165 16667 6708,'25'20'5805,"-10"0"-387,-4-7-258,9 7-3999,-3-3-645,6-5-516,4 14-2838,-3-17-2064,-4 3-645,-6-5-129,-1 7-128</inkml:trace>
  <inkml:trace contextRef="#ctx0" brushRef="#br0" timeOffset="223830.8024">22278 16932 5547,'-12'-14'5547,"-1"-15"0,13 14-774,0-19-3096,18 13-903,6-7-4644,-2-2-774,1 0-1161,0-4-129</inkml:trace>
  <inkml:trace contextRef="#ctx0" brushRef="#br0" timeOffset="224338.8314">22468 16783 4386,'-9'-13'5676,"0"12"-645,9 9-258,7 21-3612,1-9-645,9 9 0,3-3-258,4-5 0,0-6-129,2-8 258,0-12-129,-1-16 0,-4-3 0,-1-8 129,-10-9 129,-5 1-387,-6-2 0,-12 1 0,-9 7-129,-9 11 0,-4 4 129,0 15-129,0 6-129,9 13-258,16 19-3483,1-8-1161,14 6-516,9-3-387</inkml:trace>
  <inkml:trace contextRef="#ctx0" brushRef="#br0" timeOffset="224499.8407">22836 17006 6837,'10'-4'5289,"0"-11"-387,-6-2-3999,-2-2-4902,4 2-903,-3 2-774</inkml:trace>
  <inkml:trace contextRef="#ctx0" brushRef="#br0" timeOffset="224882.8626">22938 16694 4902,'26'-29'5934,"-13"20"-129,4 9-903,-5-2-2451,7 9-1290,-10 2-516,0 4-387,-9 3-129,0 4-129,-8-3 129,-4 0-258,1 9 0,2-6 0,5 1 129,4 1-129,10 4 129,9-4 0,6 3-129,5 1 0,3-1 129,-4-1 0,-3 6 0,-6-5 0,-6-3 0,-10-3 129,-8-4 0,-12 0 0,-9-8 0,-6-2 0,-3-2-129,-1-7-645,14 4-4257,-1-4-258,8-3-774,9-5-258</inkml:trace>
  <inkml:trace contextRef="#ctx0" brushRef="#br0" timeOffset="225220.8819">23468 16924 9546,'32'-6'5676,"-6"-3"-516,5 12-645,5 3-5805,3-9-3612,-4 0-645,-7 0-258,-7 3-516</inkml:trace>
  <inkml:trace contextRef="#ctx0" brushRef="#br0" timeOffset="225372.8906">23562 17132 6966,'19'34'5805,"3"-24"-645,8-10-2709,4-7-6321,3 2-1290,-8-12-645</inkml:trace>
  <inkml:trace contextRef="#ctx0" brushRef="#br0" timeOffset="233442.3521">23865 17590 1935,'-4'14'5676,"4"-14"-258,0-16-258,0-18-3225,17-5-645,0-10-516,11-6-258,-4-9-129,3 4-129,-3-3 0,0 5-129,-9 8 0,-5 11 0,-6 12 129,-4 27-129,0 0 258,0 27-258,-4 16 0,0 10 0,4 5-258,-1 1-258,10 14-1935,0-25-3096,0-2-258,1-12-774</inkml:trace>
  <inkml:trace contextRef="#ctx0" brushRef="#br0" timeOffset="233616.3621">24281 17732 4902,'25'4'5160,"-12"-7"0,-4-22-2709,-1 11-4773,-5-8-1935,-1-3-903,-2 2 129</inkml:trace>
  <inkml:trace contextRef="#ctx0" brushRef="#br0" timeOffset="234090.3892">24512 17244 4644,'27'-7'5805,"-23"18"-258,-4 7-516,0 10-3612,0-8-645,0 3-387,0-7-129,0-16 129,0 0 258,0 0-387,45-11 387,-45 11-258,28-59 258,-28 59-129,20-78 129,-20 39-774,-3 5 0,-9 3-129,-4 14-129,3 7 0,-1 10-258,0 0 129,4 22-258,8 2 387,2-24 387,14 59 0,-14-59 387,29 69-258,-29-69 258,34 77-129,-34-77 258,31 80-129,-31-80-129,9 90-258,-9-90 258,4 81-258,-4-81 0,-9 74 258,9-74-129,-25 56-258,7-39-258,3 0 258,-6-3-129,2-2 0,7-3-3225,-1-6-2193,-4-2-258,-1-1 0</inkml:trace>
  <inkml:trace contextRef="#ctx0" brushRef="#br0" timeOffset="234607.4188">23788 18420 4128,'0'0'5934,"-27"49"-129,27-49-645,0 0-3612,63-36-774,-8 25-258,11 8 387,22-18-129,8-1-387,1 15-129,8-7 129,-6 22-387,4-10 129,-20-17-645,-2 14-2451,-25 1-2451,-56 4-258,57-6-387,-57 6 1</inkml:trace>
  <inkml:trace contextRef="#ctx0" brushRef="#br0" timeOffset="234983.4403">23826 18308 5289,'0'0'6192,"0"0"-258,0 0-774,66-11-3741,2-21-387,11 15-258,19-22-129,-3 22-387,15-12 0,5 17-2838,2-12-2580,-18-13-516,-14 8-258,-5-10-516</inkml:trace>
  <inkml:trace contextRef="#ctx0" brushRef="#br0" timeOffset="243202.9104">21533 790 3225,'-371'-119'3741,"178"75"774,-11 15-2838,-3 4-387,-2 10-258,-4 10-774,-10 8-645,-5 1-387,-15 16-258,-8 3-516,-17 17-516,-10 10 387,-15 20 129,-5 18 516,-11 45 129,3 32 258,-4 16 774,9 41 258,11 10 258,11 44-129,16-2 0,17 37-774,23-32 258,15 24 0,23-4-129,19 53-129,19-43 129,24-4-258,25-6 129,24-11 129,27-4-387,29-13 516,21-10-129,30-62 387,27 31 258,26-12 129,19-8 129,24-12 129,20-7 0,20-16 0,19-7-129,22-9-258,14-14-129,19-12-129,20-14-129,14-16 0,19-11-129,44-19-258,-16-13 0,17-11 0,-1-15 258,17-17-129,-3-8 0,8-10 0,-1-10 0,10-13 258,-11-16-129,17-14 0,-23-16 0,10-11-129,-23-17 387,-5-14-258,-13-18 0,-46-15 0,23-12-129,-31-11 0,17-11 0,-39-13 129,16-8-387,-45-8 129,-13-6 0,-42-1 0,-14-5 258,-54-4 258,-29-2 129,-45-1 129,-26-5 0,-38-8 387,-19-6-258,-29-12-129,-39-2-129,-12-9-258,-30-7 129,-2-5-129,-30 12-387,4 1 258,-36 21 516,-8-4-129,-15 24 387,-20 9-129,-20 41-129,-26 8 258,-18 35 0,-24 17-129,-12 31-774,-13 39 645,-9 32-1419,1 27-2580,0 49-516,-10 30-903,3 28 387</inkml:trace>
  <inkml:trace contextRef="#ctx0" brushRef="#br0" timeOffset="256655.6799">13921 17965 1935,'0'0'5289,"0"0"-774,0 0-1419,0-6-645,0 6-516,3-16-516,-3 16 129,0 0-1032,0 0 129,3-28 0,-3 28 0,0-21-387,-5 5 0,0 4-129,-5-17-129,-1-4 645,-2 2-645,-1-5 0,-3-10 0,-4-2 129,-5-2-258,-4-6 129,-5 12 129,-6-4-129,-9-3 129,-3 5-129,-12 0 129,-5-3-258,-10-2 258,-6 3-258,-9-11 258,-6 1-129,-10 1 0,-9 1 0,-7-4 258,-4 2-258,-3 7 258,-7-2-258,-3 6 129,-2-1 129,-4 3-258,1 2 129,-4-4-129,2 2 129,-2 3-258,-2 3 258,0 8-258,0 7 0,2 4 129,4 8-129,9 10 129,9 8 129,14 3-129,18 2 0,16-2 0,19-3 0,19-4 0,16-2 129,18-8-258,8-6 0,4-3 0,9-2-387,3 7-387,-7-13-2322,6 15-2064,-9-1-516,-3 11-129</inkml:trace>
  <inkml:trace contextRef="#ctx0" brushRef="#br0" timeOffset="256990.699">10028 16112 1806,'-14'-50'5418,"7"29"-387,2 1 129,-2-8-2967,7 28-645,-6-20-258,6 20-516,0 0-129,-9 18-258,-2-1 0,-2 15-129,-5 1-258,-2 9 129,-10 4-258,-1 4 258,-2 2-258,1-2 387,3-2-258,6-5 129,5-3 0,10-10-258,9 2 387,14-15-387,11-2 258,6 2-516,14 12-2709,0-12-2064,-4 2-387,-2 5-258</inkml:trace>
  <inkml:trace contextRef="#ctx0" brushRef="#br0" timeOffset="257698.7395">9497 17135 3225,'76'66'4902,"-24"-23"-516,10 9-2193,-1-6-774,19 20 129,-4-5-387,13 11-129,0-2-129,11 5-129,1-2-129,9 3-387,4-2 0,6 4-129,5-4 129,7-4-258,5 1 0,1-20-129,6 2 129,3 8 0,3-15 129,3-20 0,2-7-129,-1-9 258,-2-9-129,2 3 129,-6-21-129,-4-10 129,-4-11-129,-6 13 129,-6 5-129,-7-10-258,-11-4 258,-8 12-258,-10 10 129,-14-9 0,-12 9-387,-13-18 0,-12-1-129,-41 31-516,49-15-3612,-49 15-645,0 0-387,5-59-129</inkml:trace>
  <inkml:trace contextRef="#ctx0" brushRef="#br0" timeOffset="258110.7631">13647 18071 3096,'-69'41'5418,"69"-41"258,-40 32-387,40-32-3096,0 0-903,34-42-774,5 28-129,8-8-258,5 19 129,-1-8 129,-2-1-129,-9-6-129,-40 18-516,37 48 774,-37-48-258,-22 93 0,-14-11-129,-7 16-2064,-4-5-3483,-7-3-129,3-43 129</inkml:trace>
  <inkml:trace contextRef="#ctx0" brushRef="#br0" timeOffset="327574.7362">10392 10923 1806,'54'-104'4902,"-41"78"-258,-13 26-258,-2 26-3225,-21 32-387,-11 37-387,-13 21-258,-13 24 258,-11 12-258,-7 11 0,-7 4 0,3-1 258,0-12-258,8-17 0,9-19-129,5-18-774,16-19-3354,8-12-387,3-34-387,8-14 129</inkml:trace>
  <inkml:trace contextRef="#ctx0" brushRef="#br0" timeOffset="327899.7548">9463 12178 3999,'0'-52'5160,"0"34"-258,0 18-258,-4-14-3225,5 29-258,-1 14-387,6 15-258,-3 7-258,4 13 0,0 10-129,4 3 0,0 1-129,5 1 0,-2-11 129,5-5-258,1-12 129,4-15 129,3-18-129,4-18 129,7-16 0,10-25-516,14-12-3870,7-18-645,-7-25-645</inkml:trace>
  <inkml:trace contextRef="#ctx0" brushRef="#br0" timeOffset="334510.1329">11169 17330 129,'11'-93'1032,"-9"39"258,-4 12 258,0-9 0,-8 4 129,0-4 0,-4-3-129,2 2-516,-9-3 0,0 7-387,-7-2 0,1 9-516,-8 3 129,-4 8 0,-5 1 0,-8 12 129,-6 5-258,-4 1 129,-4 5-387,-2 4 516,-1 2-387,-2 2-258,4 10 258,3 0-258,4 8 129,4 2-258,5 13 387,6 9-258,4 11 0,6 7 387,4 13-258,7 5 129,4 8 0,4 23 129,4-3-129,5 22 516,0-6-129,6 4 129,0-8 258,10 11-129,5-12 0,12-8-258,7-21 258,11-15-516,5-15 129,11 1 0,7-16-129,5-18-129,7-6 0,1-8 258,3-4-258,1-9 387,2-21-387,2-8 129,-2-2 129,-1-15-129,-5-10 129,0-12 129,-8-9 129,-1-10-258,-10-6-129,-6-25-129,-9-15 0,-9 0-129,-11-9 129,-11-4-516,-12-1 516,-6 8-258,-20 17 387,-13 20-258,-19 17 129,-8 15 0,-16 15 0,-13 19-258,-7 23-1161,-16 9-2967,-5 6-774,-8 15 0,-10 9 130</inkml:trace>
  <inkml:trace contextRef="#ctx0" brushRef="#br0" timeOffset="335994.2178">13911 16651 516,'-64'45'1161,"27"-13"-258,-1 17 0,-4 7-258,2 11-387,-3 8 129,3 7-387,4 21 0,3 3 0,7 23 0,4-21 387,12 8 129,4 12 258,8 8 0,8-13 0,7 4-258,6-20 0,6-9-258,7-4-129,6 15 0,-68-48-1419,99-4 0,-15-24 0,30-13 258,-88-20 258,0 0 774,163 5-774,-94-25 387,26-30-129,55-6 1419,-83-12 129,1 124 6708,1 38-5547,4-200-258,-14-10-645,-4-17 0,-55 133-387,0 0-903,74-266 903,-53 138-387,-8-144-5676,-21-32 4515,-15 185 129,-9 13 516,-8 11-129,-9 10 129,-6 6-129,-11 6 387,-8 11-129,-5 5 258,-5 14-258,-2 12-258,-7 9-516,1 12-1677,-6 10-1548,-14 6-774</inkml:trace>
  <inkml:trace contextRef="#ctx0" brushRef="#br0" timeOffset="338338.3518">5953 5821 1935,'-4'138'4773,"1"-62"-774,-2 29-1935,-7 4-258,7 21-387,-5-2-516,9 9 0,0-7-258,7-2-645,8-7-645,2-23-1806,1-15-1935,1-10-516,-8-26 0</inkml:trace>
  <inkml:trace contextRef="#ctx0" brushRef="#br0" timeOffset="338826.3798">5998 5524 903,'17'-39'3483,"15"14"-1161,4 13-1419,11 0-258,10 7 129,9-2-258,7 4 0,10-1-129,9-2 129,8-1-258,13-2 0,5-2 129,12-3-387,7 2 129,7-4 0,5-1 0,4 4 0,1-4 0,3 2 129,2 1-129,0-2 0,4-3 0,3 1-129,-3-1 129,0-2 0,-2 1-129,-3-7 0,-4 1 129,-4 1-258,-12-1 258,-10 6-258,-16 5 129,-9 4 0,-16 6-387,-17 5-1677,-15 0-1935,-8 14-258</inkml:trace>
  <inkml:trace contextRef="#ctx0" brushRef="#br0" timeOffset="339158.3987">10479 5138 3225,'8'53'4902,"-6"-15"-129,-2 7-2838,-5 36-258,-10 13-645,-1 22-387,-6 14-258,-6 17-258,-4 15 129,-7 8-258,-2 2-129,3-3 129,-2-10 129,1-8-129,3-9 0,6-13 0,10-16-258,5-23-387,13-4-1161,-3-21-2322,5-12-645,7-13-387</inkml:trace>
  <inkml:trace contextRef="#ctx0" brushRef="#br0" timeOffset="339602.4241">6444 7843 258,'-67'5'4128,"67"-12"0,35-1-258,26-4-2967,22-2-645,24-4 0,20-2-258,14 0 129,15-2 129,16 5 129,4-7 258,14 8 0,6-7 129,15 8-129,6-3 0,14 3-129,1 1-129,2 6-129,-4 3-129,-6 3-129,-13 6-129,-15 1-1161,-23 12-3225,-21 6-516,-35-11-258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6:17:13.84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5657 9440 5805,'0'-101'5289,"0"66"-258,0 19-387,0 16-3225,-4 31-516,-2 19-129,6 26-258,-5 14 0,5 8-129,0 0-129,4-7-129,3-18 0,3-12 0,5-23-129,1-21 129,3-17 0,1-22 0,-2-14 0,0-10 0,-2 0 0,0 5-129,-7 12 129,-3 16-129,-6 13 0,3 23 129,-2 14-129,4 9 0,4-1 0,6-2 0,6-11 0,6-17 0,6-15 129,5-17 129,2-24 129,1-13-129,-3-14 129,-2-10-129,-7-15 129,-4-6-258,-8-3 0,-6 3-129,-6 10-129,-5 16-258,-4 27-387,-12 12-2580,6 34-1806,-6 26-387,6 30-387,0 12-258</inkml:trace>
  <inkml:trace contextRef="#ctx0" brushRef="#br0" timeOffset="421.0241">6315 9840 10965,'27'4'5676,"-12"-16"-645,8-5 0,0-7-4386,7-6-516,-2 0 0,-3-4-129,-3 0 129,-6 7-129,-9 4 0,-7 13 0,-14 10-129,-9 16 258,-9 21-129,-1 11 0,2 12 0,6 6 129,9-3-258,13-6 258,11-13-129,17-13 0,13-20 0,9-11 129,6-18-129,2-13 0,-6-7 129,-4-6-129,-8-1 0,-9 3 129,-10 6-129,-6 11 129,-8 12-258,-4 13 258,0 6-129,0 18 0,0 9 0,0 4 0,5 3-258,1-11-645,12 7-3096,-6-17-1161,5-6-129,-2-12-774</inkml:trace>
  <inkml:trace contextRef="#ctx0" brushRef="#br0" timeOffset="557.0319">6793 9339 8127,'-3'-23'387,"13"15"-516,0 11 0,5 20-5160</inkml:trace>
  <inkml:trace contextRef="#ctx0" brushRef="#br0" timeOffset="832.0476">6998 9832 11739,'47'-47'5676,"-17"2"-387,-1-20-258,3 3-4386,-2-13-387,-6 2-129,-6-3 0,-11 3-258,-6 14 0,-11 11 0,-12 21 0,-6 27-129,0 26 258,-3 33 129,9 31 0,9 14 0,10 9 0,11-5 129,15-12-129,17-15 0,15-11-2451,-4-31-2967,5-20-129,-3-12-645,-4-11-516</inkml:trace>
  <inkml:trace contextRef="#ctx0" brushRef="#br0" timeOffset="1564.0895">8139 9716 7353,'0'0'5418,"-4"10"-387,4 21-129,-6 3-3741,5 15-258,1-6-387,5 0-129,0-6-129,0-10-129,1-11 0,3-11-129,-1-7 129,2-13-129,1-11 129,-1-9-129,-1-5 129,2-1-258,-3 4 258,-1 7-129,0 9 0,-7 21 0,8 0 0,-6 18 0,0 13 0,1 3 129,0 4-129,3-4 0,1-9 0,8-11 0,1-14 129,8-8-129,2-20 129,5-9 0,1-4 0,3 0 129,-5-1 0,-2 14 0,-6 14-129,-5 14 258,-4 19-258,-6 15-129,-1 13-516,-6-5-2322,4 12-2322,2-8-387,10-5-387,0-17-387</inkml:trace>
  <inkml:trace contextRef="#ctx0" brushRef="#br0" timeOffset="1880.1075">8790 9789 8643,'-39'-12'5676,"14"20"-129,-4 8-387,12 18-3741,-2-10-645,11 7-129,7-6-387,7-4 0,13-9-258,8-9 0,4-3 0,3-12 0,-3-2 0,-3-10 0,-8-1-129,-4 3 129,-10 0 129,-3 10-129,-3 12 0,-7-2 0,7 2 0,-11 21 0,11 1-129,4 2-129,13 4-645,-3-14-2709,12 9-1419,-1-10-516,6-2-129,-3-8-645</inkml:trace>
  <inkml:trace contextRef="#ctx0" brushRef="#br0" timeOffset="2148.1229">9160 9731 8256,'13'16'5805,"-9"18"-258,-4 0-129,3 10-3741,-3-7-774,7-2-258,1-13-258,7-8-129,3-14-258,8-9 0,1-13 0,3-8 0,-3-8 0,-2 2 0,-3 5 0,-5 7 129,-5 13-129,-12 11 0,11 8-258,-12 7-2064,1 18-3096,4 1-129,9 2-516,10-6-387</inkml:trace>
  <inkml:trace contextRef="#ctx0" brushRef="#br0" timeOffset="2600.1487">10573 9585 8385,'-34'-35'5160,"9"32"-129,-2 10-516,2 17-4644,9 8 129,8 9 0,8 2 0,8 3 0,15-2 129,6-6-129,7 0 129,-3-13 129,-4 2 129,-11-9-129,-12 0 258,-10-5-258,-17 3 129,-14-3-129,-6 0-129,-7 5-387,-2-8-1419,14 9-2967,5-4-516,12-3-387,19-12-258</inkml:trace>
  <inkml:trace contextRef="#ctx0" brushRef="#br0" timeOffset="2856.1634">10752 9951 7224,'0'21'5160,"0"-8"0,0-13-387,14 15-3741,-4-18-387,11-7 129,-1-10-258,7-3-129,-6-8 129,-2-1-129,-13-5 129,-6 4-258,-11 1 0,-15 10-129,-11 5 0,-8 15-129,-1 9-387,-2 5-1419,14 20-3354,2 2-258,17 4-258,14-2-516</inkml:trace>
  <inkml:trace contextRef="#ctx0" brushRef="#br0" timeOffset="3192.1826">10982 9699 8901,'9'-5'5418,"0"29"-129,-9 1-258,1 18-3999,-1-4-516,3 4-129,1-5-129,4-7 0,2-9-129,3-7 0,2-11 0,4-4 0,0-16 0,0-7-129,-2-11 129,3-5 0,0-5 0,-4 3-129,-2 0 129,1 10 0,-3 8 129,-2 17-129,0 11 0,-2 21 0,-2 10-129,3 6-387,6 12-1806,-8-12-3225,10-2 0,-3-11-387,10-11-516</inkml:trace>
  <inkml:trace contextRef="#ctx0" brushRef="#br0" timeOffset="3448.1972">11514 9682 8385,'-7'-14'5676,"7"14"-387,-5 18-258,6 14-3741,4-1-774,11 6-129,2 0-129,4-1-129,1-2 0,-2-5 0,-4-1-129,-6-7 0,-9-2 129,-6-5-258,-16-4 129,-5-4-516,0 5-2451,-6-14-2193,4-9-258,4-12-387,10-15-387</inkml:trace>
  <inkml:trace contextRef="#ctx0" brushRef="#br0" timeOffset="3764.2153">11790 9085 9933,'32'25'5547,"-21"28"-129,-7 14-516,3 39-3999,-6 13-516,2 4 0,1 0-258,-1-6 0,4-14-258,3-21 0,-3-21-129,3-24 0,-4-25 0,-6-12 0,0-23 0,-4-23 0,-10-13 258,-2-4 0,-1-7 129,4 3 258,5 6 0,11 11 0,13 5 129,13 19-129,11 16-903,-1-5-3483,9 13-1419,-1 2-258,1 0-774</inkml:trace>
  <inkml:trace contextRef="#ctx0" brushRef="#br0" timeOffset="4344.2485">12804 9778 8514,'24'-13'5547,"-5"24"-387,-4 4-1419,10 31-2838,-6-4 0,3 18-258,-8-5-129,0-4-129,-5-5 0,2-10-129,-3-16 0,1-15 0,1-10-129,0-22 129,1-12-258,-1-16 0,-3-8-129,3-8 129,-2-6 129,-1 9-129,1 3 0,3 9-129,3 18-516,-6 4-2967,12 27-1419,-5 7-645,3 20-258,-6 6-258</inkml:trace>
  <inkml:trace contextRef="#ctx0" brushRef="#br0" timeOffset="4848.2773">13268 9903 8901,'43'9'5547,"-14"-16"-258,-3-17-258,4 2-4257,-5-9-129,-4-1-387,-11-2 0,-10 5-129,-10 4-129,-11 8 129,-9 12-129,-5 8 0,2 16-129,3 16 129,9 8 0,12 6 0,12 2 0,15-1 0,13-5 0,9-12 258,9-10-258,2-12 258,4-11-129,-3-10 129,-5-9-129,-7-3 129,-5-3-129,-9 4 129,-9 4-129,-4 4-129,-13 13 0,0 0 0,3 9 0,-3 12 0,-1 5 0,2 5 0,1-1-129,2 1 258,-1-10-129,0-4 129,-3-17 0,0 0-129,0 0 129,-7-33-129,2-10 258,0-14-258,5-15 258,0-2-258,7 2 129,9 3 0,2 8-129,0 13-387,9 32-1548,-12 6-3225,7 20-387,-5 11-516,1 15-516</inkml:trace>
  <inkml:trace contextRef="#ctx0" brushRef="#br0" timeOffset="5244.3">14034 9070 6321,'6'27'5418,"-6"36"-258,-1 38-387,1 13-3612,3 21-387,2-6-129,6 4 129,-4-20-258,7-15 0,0-21-387,-2-26-129,0-23-258,-12-28-258,12 0-774,-15-26-1419,1-6-1806,-12-17-387,0 4 1290,-14-15 1935,5 4 1419,0 7 645,-2-4 903,15 19 1806,-3-5 1806,13 10-129,7-4-1419,25 21-1548,2-7-1032,12 4-774,8 11-3612,-5-6-1419,1 7-258,-10 1-645</inkml:trace>
  <inkml:trace contextRef="#ctx0" brushRef="#br0" timeOffset="5816.3327">14401 9674 8643,'-27'62'5805,"6"-24"-387,-8 2-258,7 10-3741,-4-2-645,8 7-129,7-8-387,11-7 129,10-13-387,10-14 129,6-12-129,3-5 0,2-18 0,-4-11 0,-4-12 0,-6-9-129,-6 2 129,-4 2-129,-4 4 129,-3 14 0,0 18 0,0 14 0,-3 14 0,3 20 129,0 10-129,3 5 129,3-3-129,2-6 129,3-13 0,4-12 0,3-13 0,0-2-129,2-14 129,-2-5 0,0-4-129,2-1 0,0 3 0,-5 8 0,1 8 0,-1 5 129,2 7-129,0 9 0,0 3 0,-1 2 0,2 0 0,2-8 0,2-8 0,1-5 0,-1-14 0,-1-11 0,-1-9 129,-5-11-129,-2-7 129,-11-3-129,-3 1 0,-13 4 0,-3 15-258,-12-1-2064,7 27-2967,-6 7-387,3 14-387,7 17-516</inkml:trace>
  <inkml:trace contextRef="#ctx0" brushRef="#br0" timeOffset="6296.3601">15195 9777 2709,'4'-51'4773,"-7"34"-258,3 17 0,-21 6-3354,3 5-129,9 18 0,-5-5-129,11 12 0,1-4-129,12 4-129,6-7-258,11 2-129,1-6 0,0 1 0,-1-6-129,-6 1 258,-11-3-129,-8 3-129,-9-4 0,-14-1-129,-8 0-258,-10-15-1419,4 10-2838,-3-11-645,9-3 0,8-11-516</inkml:trace>
  <inkml:trace contextRef="#ctx0" brushRef="#br0" timeOffset="6528.3734">15539 9740 5031,'40'-21'5418,"-40"30"-129,-21 16-387,-2 28-2709,-10-15-903,13 19-129,2-8-387,14-2-258,10-12-129,17-10-129,11-10-129,8-13 0,3-2-258,-1-17-258,1 2-903,-16-23-2838,-2-3-774,-7-20-516,-6-13-258</inkml:trace>
  <inkml:trace contextRef="#ctx0" brushRef="#br0" timeOffset="6828.3906">15778 9197 11223,'-11'-6'5418,"7"45"-129,4 35-1032,-1-1-2967,9 15-516,2-1-129,4-2-258,0-11 0,3-13-129,-1-15-258,1-13 129,0-13-129,0-17 0,-2-6 0,-2-16 0,-1-5 129,-2-3-258,3 0 129,-3 10 0,-2 10 0,3 7 129,2 19-129,3 6 0,2 12-129,3 3 129,0-1-258,-1-8-516,5 0-1419,-10-20-3225,3-9 129,-7-8-645,1-17-129</inkml:trace>
  <inkml:trace contextRef="#ctx0" brushRef="#br0" timeOffset="7048.4031">16292 9133 10707,'28'10'5418,"-24"38"-129,-1 29 129,-7 17-4386,3 18-387,-1 7-129,2-5-129,0-8-258,7-9 0,3-13-387,6-22-129,3-12-129,-9-29-774,11-1-3096,-21-20-1032,7-12 0,-12-17-645</inkml:trace>
  <inkml:trace contextRef="#ctx0" brushRef="#br0" timeOffset="7197.4117">16166 9752 8901,'-13'-58'5418,"16"38"-129,21 11-258,7-2-3612,15 10-645,7 1-645,-4-7-3354,9 10-1677,-7 6-516,-5 11-258,-10 5-516</inkml:trace>
  <inkml:trace contextRef="#ctx0" brushRef="#br0" timeOffset="7393.4229">16886 10119 12513,'0'0'5418,"10"0"-4644,-2-9-774,-7-5-5418,-1 14-903</inkml:trace>
  <inkml:trace contextRef="#ctx0" brushRef="#br0" timeOffset="79087.5235">3860 15025 2580,'17'-77'5418,"-12"42"-258,-5 1-258,0 18-2322,-17-8-1032,1 20-516,-11 4-516,-6 20-129,-5 9-258,-2 16 0,0 8 129,5 5-516,8 3 258,8-3 0,12-5 0,7-11 0,15-14 0,13-16 0,7-12 0,6-15 258,3-17-258,-3-11 129,-4-13 0,-4-3-129,-9-5 0,-9 4 129,-8 4-129,-7 14 258,-3 16-258,-5 19 258,-2 14-129,2 27 0,6 16 0,1 11-129,10 7 0,5 1-129,7-4-258,3-20-1677,11 1-2709,-1-20-516,1-8-387,-5-11-129</inkml:trace>
  <inkml:trace contextRef="#ctx0" brushRef="#br0" timeOffset="79485.5463">4210 15419 3354,'0'0'5031,"8"10"-129,-8-10-258,0 0-2580,0-9-774,0 9-516,2-15-258,-2 15 0,-2-14 0,2 14 0,0 0 0,-6-11-258,6 11 0,0 0 0,0 0-129,0 0-129,0 0 0,0 0 0,0 0-129,0 0 0,0 0 0,0 0 0,0 0-129,0 0-129,0 0 0,0 0 0,9-7 0,-9 7-258,11-8-387,-11-7-387,12 15-645,-12-17-903,0 17-1935,9-18-258,-9 18 387</inkml:trace>
  <inkml:trace contextRef="#ctx0" brushRef="#br0" timeOffset="79883.5691">4236 15301 7482,'0'-13'5289,"0"13"-258,-10 0-387,7 32-3354,-6-2-903,5 11 129,-2 4-387,4 6 0,2-5 129,3 1-258,7-7 129,3-9 0,4-9 0,1-9-129,3-12-129,-6-2-387,7-9-3612,-11-8-774,-2 0-516,-6-14-387</inkml:trace>
  <inkml:trace contextRef="#ctx0" brushRef="#br0" timeOffset="80065.5795">4319 15034 8514,'-3'-33'5547,"2"19"-387,1 14-903,0 0-8385,5 0-645,-5 11-645,0 16-516</inkml:trace>
  <inkml:trace contextRef="#ctx0" brushRef="#br0" timeOffset="80875.6258">3718 16862 6450,'16'-71'5547,"-16"50"-516,-10-4-645,-2 25-3096,-14 4-645,1 26-258,-4 6-129,2 6 0,4 10-258,6-2 129,9-3-129,6-5 0,7-18 0,12-14 0,7-10 0,6-15 0,4-19 0,2-7 258,-1-7-258,-4-1 0,-6-3 0,-6 4 129,-10 8 0,-7 9-129,-4 14 129,-8 17-129,-1 13 129,0 17-129,6 16 129,4 13 0,5 1-129,11-3 0,6 1-258,1-18-516,14-2-3354,-11-17-903,2-10-387,-6-11-516</inkml:trace>
  <inkml:trace contextRef="#ctx0" brushRef="#br0" timeOffset="81168.6426">4138 17115 9288,'32'55'5805,"-25"-24"-774,1 12 129,-8 0-4644,1 1-129,-1 6-258,-4-3 0,-2 1-129,-1-4 0,-2 6 0,1-4 258,0-9-258,-1-6 258,-3-4-258,1-5 129,-2-13-129,-2-10 0,0-18-129,-4-15-516,5 8-1677,-5-19-2967,3-6 0,-1-3-516,7-2 0</inkml:trace>
  <inkml:trace contextRef="#ctx0" brushRef="#br0" timeOffset="81333.652">4249 16752 8256,'8'-55'5289,"-9"37"-4386,-2 6-1032,3 12-4773,-19-6-1032</inkml:trace>
  <inkml:trace contextRef="#ctx0" brushRef="#br0" timeOffset="85523.8917">6233 15048 2709,'-5'-29'5418,"-3"15"-387,-4 3-129,-4 11-2451,-6-3-903,6 13-516,-6 7-258,1 13-258,0 5 0,5 11-258,5 4-129,7 1 129,6 1-258,13-11 129,7-7-258,8-13 129,7-16-129,3-9-129,3-13-129,-4-8-129,-1-4 0,-7-9 0,-4 4 129,-11-2 0,-3 8 258,-11 11 258,-2 17 129,-11-7 129,-3 14 0,4 21 0,-2 2 0,8 7 129,4-5-258,13-3 0,8-13-258,7-10 129,8-10 0,4-12 0,-1-9 0,-2-5 0,-5-6 129,-8 2-258,-11 4 129,-13 5 0,-10 7 0,-10 5 0,-8 8-129,-4 5-258,3 9-258,-1-4-1806,17 14-2580,6-4-387,15 1-129,12-7-387</inkml:trace>
  <inkml:trace contextRef="#ctx0" brushRef="#br0" timeOffset="85771.9059">6768 15100 5031,'13'-2'5676,"-13"21"-516,-6 4-258,-1 12-1935,-5-10-1935,12 1-645,0-7-258,12-10 129,5-8-129,7-2 0,0-16 0,2-2 129,-5-11-129,-5 3 0,-4-4 129,-9 5-129,-8-2-129,-13 3-129,-4 7-129,-9-4-645,6 22-1677,-7-13-2451,8 9-129,4 0-387,20 4-516</inkml:trace>
  <inkml:trace contextRef="#ctx0" brushRef="#br0" timeOffset="86155.9278">6939 14704 4902,'2'-22'5289,"-2"22"0,-15 19-645,5 31-2064,-5 3-1290,10 15-516,3 1-387,3 1-387,8-12 129,8-4-258,8-15 129,6-10 0,3-16 129,4-8-129,0-5 129,3-9 0,-3-8 129,0-8-129,-9-7 129,-5 1-129,-8-2 0,-7-2 0,-9-1 0,-12 10 0,-15 4-129,-5 9 129,-4 13-129,-1 12 129,2 20 0,6 9 0,9 13 0,15 3 0,13 1-129,15-4 129,12-5-129,6-28-2064,9 0-3096,-5-10-258,-5-11-387,-7-4-516</inkml:trace>
  <inkml:trace contextRef="#ctx0" brushRef="#br0" timeOffset="86603.9535">7804 14567 7353,'-14'-63'5160,"-3"63"0,-7 12-516,3 47-3354,-6 4-258,8 21-516,4 12-258,11 4 0,4-7-129,14-6 0,12-13-129,4-18-645,17-8-3612,-7-24-774,4-13-258,1-11-516</inkml:trace>
  <inkml:trace contextRef="#ctx0" brushRef="#br0" timeOffset="87107.9823">8145 14847 4773,'0'-13'5676,"-10"-2"-387,0 14-516,-7 1-1806,0 17-2193,-5 9 0,1 13-516,-1 2 0,4 8-129,5-2 129,8-5-129,7-6 0,14-13-258,4-14 129,9-9 0,2-14 0,1-12 0,-3-4 0,0-5 0,-9 1 0,-7 5 129,-6 8-129,-7 21 129,-1-11-129,-6 18 0,-2 15 0,1 10 0,2 4 0,6-1-129,0-2 129,9-5 129,7-4-129,6-9 0,1-11 0,5-4 129,-2-6-129,-2 1 0,0-3 129,-2 3-258,-7 1 258,-4 4-129,-2 9 0,-6 11 0,-2 3 0,1 4 0,2 4-129,-1-9-129,7 7-1677,-10-29-2967,17 12-258,-9-17-516,3-10-129</inkml:trace>
  <inkml:trace contextRef="#ctx0" brushRef="#br0" timeOffset="87246.9902">8444 14876 8643,'-5'-18'4128,"-2"3"-3999,7 15-258,0 0-4515,-13-6-774</inkml:trace>
  <inkml:trace contextRef="#ctx0" brushRef="#br0" timeOffset="87452.002">8501 14350 9804,'48'12'5547,"-16"40"-387,-2 23-129,10 25-4257,-12 15-258,0 10-645,-8 15-1419,-12-12-3612,-8-5-129,-21-14-387,-7-9-645</inkml:trace>
  <inkml:trace contextRef="#ctx0" brushRef="#br0" timeOffset="88332.0523">6293 16856 6708,'-37'-25'5289,"17"26"-129,1 21-387,-6 2-3612,15 22-516,5 2-387,5 4 0,15-2-258,8-11 387,7-16-387,5-17 129,3-7-129,1-17 0,-5-11 129,-6-7-129,-12 3 129,-10 5-129,-6 15 129,-14 13-129,-7 6 258,2 22-258,2 7 129,6 7 0,11-4-129,14-9 129,17-8-129,13-18 0,7-12 129,6-20 129,-2-13 0,-4-11-258,-11 1 387,-12 4-258,-19-3 129,-14 11-129,-24 15 0,-13 8-387,-6 13-129,-5 6-903,13 17-3999,0 3 129,17 7-645,13-2-258</inkml:trace>
  <inkml:trace contextRef="#ctx0" brushRef="#br0" timeOffset="88580.0665">6846 16909 9546,'9'20'5289,"-11"-1"-258,-6 16-645,-1-16-3741,9 2-516,6-8 0,9-13-129,5-8 129,9-16 0,1-13 258,3-6-129,-8 2 0,-3 2 129,-13-1-129,-9 10 0,-11 9-129,-16 6-387,-8 15-645,-15 0-3225,8 4-1161,2 2-258,7 7-516</inkml:trace>
  <inkml:trace contextRef="#ctx0" brushRef="#br0" timeOffset="88947.0875">6948 16663 7740,'45'-50'5418,"-40"29"0,-5 21-645,-9-18-3225,3 32-1032,-5 15-129,5 20 0,4 13-258,4 4 0,12 6-129,8-3 129,11-9 0,7-14 129,9-13 0,3-17 129,1-20-129,1-10 129,-3-15-129,-2-7 0,-12-13-129,-8 3-129,-15-11 0,-9 8-129,-9 9 129,-17 10-129,-11 10 0,-5 20 258,-2 25-129,5 16 0,8 17 0,12 8 129,14 1 0,11-3-129,26-7-129,17-20-645,27-14-4128,-1-23-387,8-14-516,0-20-516</inkml:trace>
  <inkml:trace contextRef="#ctx0" brushRef="#br0" timeOffset="89347.1104">8077 16468 5547,'17'-78'5547,"-17"63"-129,0 15-516,-21 15-2838,4 39-1290,-7 13-129,4 27-387,1 10 0,7 7-129,8-7-129,10-5 0,14-19-129,8-18 129,14-12-1419,-1-34-3354,9-16-258,-2-12-516,-3-18 0</inkml:trace>
  <inkml:trace contextRef="#ctx0" brushRef="#br0" timeOffset="89485.1183">8387 16794 7482,'-17'-17'5547,"17"17"-903,-4 12-1290,1-2-6837,3 4-1290,0-3-516,0-11-387</inkml:trace>
  <inkml:trace contextRef="#ctx0" brushRef="#br0" timeOffset="89836.1383">8387 16794 6450,'7'-44'5676,"-7"44"-645,-3-13 129,-2 21-3354,-8-5-903,6 16-516,-6 9-258,4 1 0,1 7-129,4 2 0,4-12 0,4-3 0,8-2 0,3-13 0,5-9 0,4-13 129,-3-9-129,0-9 0,-3-5 129,-2 1-129,-5-6 0,-7 0 0,-4 12 129,-4 7-129,-6 12 129,-2 13 129,-3 17-129,2 17 0,4 7 0,7 9 0,2 0-129,9 3 0,8 0-516,1-21-1032,10 3-3612,-5-17 0,-2-6-387,-3-10-258</inkml:trace>
  <inkml:trace contextRef="#ctx0" brushRef="#br0" timeOffset="90033.1496">8631 17062 5934,'20'12'5547,"-13"14"-387,-3 6-387,4 14-2451,-8-9-1677,-1 4 0,1-5-516,-3 3 0,-2-13 0,0-6-129,-2-3-129,-5-13-129,2-2-516,-6-3-903,16 1-2838,-20-29-516,9 4-516,0-9-258</inkml:trace>
  <inkml:trace contextRef="#ctx0" brushRef="#br0" timeOffset="90163.157">8611 16733 8514,'25'-13'3483,"-16"12"-3483,-9 1 0,16-12-5160,-16 12-645</inkml:trace>
  <inkml:trace contextRef="#ctx0" brushRef="#br0" timeOffset="90351.1678">8764 16481 10965,'50'87'6063,"-24"-21"-516,4 21-258,-2 7-4644,-4 6-516,-4 1-516,-17-19-4128,-2-3-774,-9-25-774,-12-7-258</inkml:trace>
  <inkml:trace contextRef="#ctx0" brushRef="#br0" timeOffset="90717.1887">9200 14863 10191,'18'-10'5676,"-6"10"-387,4 1-387,5 13-5289,3-5-4515,12 2-258,-4-4-516,-8-2-387</inkml:trace>
  <inkml:trace contextRef="#ctx0" brushRef="#br0" timeOffset="90858.1968">9302 15170 9288,'57'21'4902,"-12"-18"-4773,3-3-258,3-10-5418,-2-2-516</inkml:trace>
  <inkml:trace contextRef="#ctx0" brushRef="#br0" timeOffset="91487.2328">10162 14723 258,'-3'-46'4644,"3"22"387,3 7-258,7 7-2580,-10-5-516,7 17-258,-7-2-258,0 44 0,-2-5-387,1 19-129,1 2-129,3 10-129,6 0-129,3-1-258,4-9 129,3-6-387,2-7-516,-4-20-516,6 2-3225,-12-12-516,-11-17-387,0 0-129</inkml:trace>
  <inkml:trace contextRef="#ctx0" brushRef="#br0" timeOffset="92155.271">10168 14468 6837,'-19'-37'5031,"15"23"-258,4-8-1548,7 18-2451,7 3-516,12 1 0,6 0 0,11 0 0,8 3 129,8 1-258,10-3 258,13 2-129,9-3 0,9-6 0,14-6-129,12-4 129,12-6-129,13 3 0,13-7 129,9-1-129,10-1 129,8 4-129,2 0 0,0 2 0,-7 3 0,-7 5-129,-13 3 129,-13 5-129,-17 1 129,-15 5-129,-14 0-129,-13 0 129,-13 5-258,-11-3-129,-9 5-774,-12-7-387,0 12-516,-16-12-258,3 8-129,-16-8-258,8 4 258,-15-3 129,4 1 387,-7-2 903,-10 0 258,14-3 387,-14 3 129,6-12 258,-6 12 387,2-12 774,-2 12 516,0-12 774,-2 2 0,2 10 129,0 0 129,-3 29-129,-11 0-516,9 26-387,-9 7-645,7 20-258,0 10-258,6 8-258,1 1-129,1-4-387,9 2-1935,-3-20-2580,-1-11-516,-7-13-258,-11-13-516</inkml:trace>
  <inkml:trace contextRef="#ctx0" brushRef="#br0" timeOffset="92623.2978">10310 15341 6450,'15'7'5547,"13"-7"-387,16 4-129,15-4-4128,22 7-258,16-4-129,21 5 129,18-7-387,15-1-129,20 0 0,13-9 0,17-4 0,14-4 0,10-3 0,7 2 0,3 0 0,-5 4 0,-7 11-774,-21-3-4386,-18 3-129,-27-5-387,-33-1-774</inkml:trace>
  <inkml:trace contextRef="#ctx0" brushRef="#br0" timeOffset="93620.3548">10672 14508 7482,'10'-61'5289,"-10"61"-387,8 7-516,2 43-3096,-5 13-645,6 20-258,0 13 0,3 8-258,1 11-1290,-4-14-3483,4-9-258,0-14-645,-4-11-129</inkml:trace>
  <inkml:trace contextRef="#ctx0" brushRef="#br0" timeOffset="93943.3733">11377 14359 7482,'0'0'5547,"5"39"-129,-5 14-258,-2 32-2838,-5 9-1290,7 19-387,-1 9-387,1-11-1290,7 3-3741,1-20-516,2-13-516,3-21-774</inkml:trace>
  <inkml:trace contextRef="#ctx0" brushRef="#br0" timeOffset="94423.4007">12074 14439 9159,'6'-85'5418,"-6"64"-387,0 38-516,0 16-3612,0 30-258,0 20-258,6 17 0,-2 8-387,3-2-1419,6-1-3483,-2-13 0,0-10-516,2-16-774</inkml:trace>
  <inkml:trace contextRef="#ctx0" brushRef="#br0" timeOffset="94709.4171">12660 14222 7740,'11'101'5676,"-11"-16"-387,-1 19-387,1 9-3225,-1 3-4257,0 1-2193,1-9-258,0-16-516,-4-15-645</inkml:trace>
  <inkml:trace contextRef="#ctx0" brushRef="#br0" timeOffset="95219.4462">13378 14261 6321,'-27'-40'5418,"18"40"-258,6 17-516,-4 15-2709,14 31-645,1 12-645,7 21-129,-1 12-258,0 3-387,5 7-4386,-12-11-387,-2-5-516,-2-17-645</inkml:trace>
  <inkml:trace contextRef="#ctx0" brushRef="#br0" timeOffset="95911.4858">15128 14896 5934,'17'12'5547,"-5"-16"-387,0-24-516,3-5-3096,-2-27-1032,6-9-129,-1-12-258,-3-4 0,-3-4-129,-7 7 0,-5 13 258,-8 21-129,-5 24 258,-3 26-258,-3 39 0,2 30 258,6 21-129,8 17 0,5 9-129,17 3 0,12-7-129,11-23-516,19-20-3870,-3-22-645,1-18-516,-5-15-516</inkml:trace>
  <inkml:trace contextRef="#ctx0" brushRef="#br0" timeOffset="98335.6245">9337 17033 9288,'-2'-14'5418,"10"7"-129,18 11-1806,8-4-2709,12 0-774,10 5-4128,-5 0-645,-6 0-645,-9 2-387</inkml:trace>
  <inkml:trace contextRef="#ctx0" brushRef="#br0" timeOffset="98505.6342">9509 17189 7224,'8'18'5289,"10"-13"-129,8-2-387,10-3-4257,9 0-4386,0 0-903,-2-8-516,-1-4-516</inkml:trace>
  <inkml:trace contextRef="#ctx0" brushRef="#br0" timeOffset="98975.6611">10324 16709 3354,'0'0'4902,"-6"10"129,-1 16-516,-4 10-2967,11 26-774,0 12-129,5 16 0,0 3 0,10 9-129,2 5-516,1-11-387,7-11-1935,-6-19-2322,-2-29-387,-4-16-387,-2-18 646</inkml:trace>
  <inkml:trace contextRef="#ctx0" brushRef="#br0" timeOffset="99443.6879">10318 16731 129,'-7'-23'4257,"10"9"-129,10 11-129,5 2-2967,-1-7-387,12 8-129,1 0 129,10 3-129,0-1-129,12 2 387,2-3-258,11 3 0,8-4 0,11-2-129,12-8 0,13-1-129,9-7 129,11 4-258,12-3 0,10 3 0,7-4-129,12 5 258,1-4-129,10 7 129,8-4-258,7 4 387,4-3-387,11 2 516,-1-2-516,-1 6 258,0-7-258,-3 6 0,-10 2 129,-2-1-129,-7 3 0,-5 2 129,0-1-258,-3-1 129,3 4-774,-10-13-2709,-3 9-1290,-13-1-387,-18-1-387</inkml:trace>
  <inkml:trace contextRef="#ctx0" brushRef="#br0" timeOffset="100079.7242">10462 17960 3612,'38'5'5676,"4"-2"-258,11-4-387,16-27-2064,20 11-1935,14 5-516,20 4 0,15-7-387,18-6 129,13-4-516,17-5 258,17-5-258,12-11 0,18-5 0,13-12 0,15 6 258,7 3-129,6-2 258,0 10-129,-8 8 129,0 6-129,-17 10 129,-14 7-129,-22 3-129,-21 1-258,-25 11-258,-28-3-387,-13 3-1161,-36 0-2838,-15 0-258,-19 2-258</inkml:trace>
  <inkml:trace contextRef="#ctx0" brushRef="#br0" timeOffset="100327.7384">15699 16678 5289,'18'-39'5676,"-8"37"-129,1 16-903,-10 17-3096,12 31-774,-7 5-516,6 16-129,-3 13-1548,-1-2-3483,-4 1-387,-5-6-516,1-10 258</inkml:trace>
  <inkml:trace contextRef="#ctx0" brushRef="#br0" timeOffset="101195.7881">10966 16869 3870,'-7'-75'5547,"7"50"-387,-4 13 0,4 32-2838,-2 4-1032,4 35-387,3 16-387,4 16-129,-2 12-258,0 15 258,0 14-516,0-13 387,-3-13-258,-4-10-387,13-13-3870,-11-5-774,3-24-258,1-28-774</inkml:trace>
  <inkml:trace contextRef="#ctx0" brushRef="#br0" timeOffset="101727.8185">11421 16785 1806,'7'-31'5160,"-7"31"129,9 15-258,-6 5-2580,9 36-645,-9-1-645,4 28-387,0 5-516,0 14 258,-1 1-516,-2 0 0,1-1-774,-5 5-3999,-1-34-387,2-7 0,1-19-645</inkml:trace>
  <inkml:trace contextRef="#ctx0" brushRef="#br0" timeOffset="102215.8464">12207 16679 6063,'4'-12'5805,"4"28"-645,-4 24-129,3 27-3612,-5 8-903,5 18 129,-2 9-387,0 10 0,3 6-387,-3-8-258,8-15-3354,-5-15-1161,2-22-258,-1-14-774</inkml:trace>
  <inkml:trace contextRef="#ctx0" brushRef="#br0" timeOffset="102747.8768">12691 16729 4257,'7'-10'5289,"11"10"258,-8 18-903,1 10-3354,6 27-129,-5 9-645,4 17 0,-2 2-387,1 9 0,-3-1-387,-6-6-2322,1-10-2064,0-7-516,-3-12-516</inkml:trace>
  <inkml:trace contextRef="#ctx0" brushRef="#br0" timeOffset="103291.908">13480 16641 5805,'10'0'5547,"-3"24"-129,1 23-774,-5 8-3612,10 22-258,-3 9-516,2 5-129,4 11-1677,-5-10-3225,0-17-258,-1-7-516,-2-14-129</inkml:trace>
  <inkml:trace contextRef="#ctx0" brushRef="#br0" timeOffset="103738.9335">14043 16465 7740,'5'14'5547,"2"23"-129,-2 13-516,4 22-4128,2 13-258,7 5-387,0 9-1032,-3-7-3741,-1-5-516,-4-8-645,-5-3-129</inkml:trace>
  <inkml:trace contextRef="#ctx0" brushRef="#br0" timeOffset="104591.9823">14663 16559 5805,'0'0'5547,"0"36"-129,5 13-645,1-1-3612,8 25-645,1 6-645,-6-8-2064,4 6-2580,0-2-387,-3-6-516,-2-14 388</inkml:trace>
  <inkml:trace contextRef="#ctx0" brushRef="#br0" timeOffset="105104.0116">15261 16580 5547,'-10'22'5418,"10"25"-129,4 17-387,6 8-3354,6 11-1290,13 3-4257,-3-2-903,-4-10-516,-3-7-129</inkml:trace>
  <inkml:trace contextRef="#ctx0" brushRef="#br0" timeOffset="110508.3207">16875 17111 2193,'-19'37'5289,"15"-23"0,4-14-387,0 0-2967,6-10-516,14-14-387,-3-27-258,9-10-387,-1-6 0,4 1-258,-6-11-129,-5 4 258,-6 5-258,-10 15 129,-4 19-258,-11 20 258,-6 14-129,-6 19 0,0 32 129,4 19-129,2 11 129,9 12-129,8 5 0,5-3 0,13-12 0,11-13 0,8-22-387,0-28-1677,12-10-2838,-1-13-258,0-20-645,-1-9 258</inkml:trace>
  <inkml:trace contextRef="#ctx0" brushRef="#br0" timeOffset="110920.3443">17277 17038 6321,'0'0'5547,"0"0"-387,9-5-258,15 5-3612,-3-14-774,13 3-387,0 11-1935,-1-6-2838,-3 3-645,-7-4-129,-5 7-516</inkml:trace>
  <inkml:trace contextRef="#ctx0" brushRef="#br0" timeOffset="111229.362">17451 16737 5805,'0'-18'5547,"-2"41"0,-1 17-774,-12 2-2967,14 25-645,-2 5-1032,-1-4-1806,4 9-3354,0-7-129,9-11-516,1-13-645</inkml:trace>
  <inkml:trace contextRef="#ctx0" brushRef="#br0" timeOffset="111671.3872">17901 16597 6063,'3'-65'5676,"-3"47"-387,0 18-645,0 9-3483,0 27-645,0 20 0,0 19-258,-1 5 0,4 7-258,0 3 0,1-8-387,4 0-2451,-1-24-2064,-1-20-258,1-21-645,1-10 517</inkml:trace>
  <inkml:trace contextRef="#ctx0" brushRef="#br0" timeOffset="111919.4014">18078 16915 3612,'4'-29'5418,"-4"29"-387,-15 2-258,-7-1-3096,4 22-774,-10 0-387,1 3-387,3 3 129,9 2 0,7-12 0,8-4 0,9-3 0,11-2 129,8-10 0,2 0-258,4 0 258,-4 0-774,4 10-3999,-11-3-645,-5 0-387,-7 3-387</inkml:trace>
  <inkml:trace contextRef="#ctx0" brushRef="#br0" timeOffset="112116.4127">18564 17278 8514,'5'67'5676,"-5"-21"-516,-1 11-516,3 2-7740,-2-10-1677,0-11-387,1-15-903</inkml:trace>
  <inkml:trace contextRef="#ctx0" brushRef="#br0" timeOffset="112587.4396">19148 16694 5289,'1'-44'5805,"-1"44"-774,0 20 0,-2 29-3999,-4 11-516,6 16-129,-2 13-258,2 9-258,7 4-645,-6-10-2451,4-15-1548,2-16-516,-1-15-258</inkml:trace>
  <inkml:trace contextRef="#ctx0" brushRef="#br0" timeOffset="112867.4556">19356 17043 6063,'2'-44'5676,"-9"35"-645,-8 11-516,-11 10-3612,4 17-516,-3 5-387,2 5 129,0 7-129,5-3 0,7-8 0,10-2 0,6-12 0,10-6 129,7-5-129,4-3 0,4-7 0,1-3-903,4 3-3741,-7-1-516,-6 1-258,-3-1-258</inkml:trace>
  <inkml:trace contextRef="#ctx0" brushRef="#br0" timeOffset="113175.4733">19701 16903 5934,'0'-17'5547,"0"17"-258,5 9-516,-5-9-3870,23 27-516,-8-14 0,8 10-258,2-9 0,-1-6 0,-3-3-129,0 6 0,-9-8 129,-2 5 0,-9 9-129,-5 1 0,-9 6 0,-4 6 129,-2 9-258,-2-2 0,3 9-645,-4-9-3612,12 0-774,0-10-258,4 1-258</inkml:trace>
  <inkml:trace contextRef="#ctx0" brushRef="#br0" timeOffset="113393.4857">19796 17515 7482,'15'-3'5418,"-3"-7"-129,-1-9-387,8-7-3999,-1-4-516,5-9-774,11 3-4128,-6-4-645,-4-2-516,-3 3-387</inkml:trace>
  <inkml:trace contextRef="#ctx0" brushRef="#br0" timeOffset="113807.5094">20417 17284 6321,'-26'17'5805,"26"-17"-516,-6-21-387,10-20-3999,14-4-645,8-13 0,6-11-258,4-3 129,4 1-129,-2 3 129,0 11-129,-5 20 0,-5 24 129,-8 24 129,-5 35 0,-10 29-129,-5 17 0,0 25-1032,-5 0-3741,1-7-516,-3-12-645,0-18-258</inkml:trace>
  <inkml:trace contextRef="#ctx0" brushRef="#br1" timeOffset="123380.0569">14365 16361 1032,'24'-49'5031,"-17"27"258,-6 4-516,-1 18-1935,-9 4-1419,-1 25-516,-14 4-258,-1 9-516,-5 9 129,-1 5-129,-2 9-129,2 2 0,3-6 0,4-1-129,10 2-516,0-15-1032,9 4-3096,5-8-387,1-18-258</inkml:trace>
  <inkml:trace contextRef="#ctx0" brushRef="#br1" timeOffset="123679.074">14679 16123 3612,'9'-40'5418,"-9"40"-387,-17 19-258,-12 17-3225,0 25-645,-11 6-516,-1 21-129,-4 10-258,3 7 129,0 3-129,1-4-129,10-4-774,-3-11-3225,10-11-903,6-10-129,7-23-129</inkml:trace>
  <inkml:trace contextRef="#ctx0" brushRef="#br1" timeOffset="123956.0899">14878 16208 5031,'49'-67'5418,"-49"67"-387,0 0-387,0 36-3354,-27 12-516,-6 20-387,-10 17-258,-2 19-129,-7 16 129,-1 7-129,0 8 0,4-4 0,3-2-129,4 5-258,16-9-2967,1-25-1548,5-22-129,10-23-645</inkml:trace>
  <inkml:trace contextRef="#ctx0" brushRef="#br1" timeOffset="124211.1045">15205 16254 5934,'34'-34'5289,"-34"56"-258,-16 20-387,-7 27-3612,-17 14-645,-3 24-129,-9 15-129,-5 9 129,-1 5-258,-3-1 0,6 10-129,2-5 0,15-13-3612,2-25-1161,8-23-258,12-16-645</inkml:trace>
  <inkml:trace contextRef="#ctx0" brushRef="#br1" timeOffset="124460.1187">15565 16249 5547,'41'-6'5418,"-42"42"-258,-19 12-387,-14 27-3483,-17 14-774,-5 18-129,-5 14-258,-5 9 0,0-1 0,8-7-258,7 12-1161,6-20-3483,17-32-129,11-17-516,10-31 0</inkml:trace>
  <inkml:trace contextRef="#ctx0" brushRef="#br1" timeOffset="124679.1312">15871 16501 6966,'-9'42'5418,"-15"1"-129,-11 15-516,-10 27-4257,-12 14 0,-6 14-1161,-8 27-3999,-5 8-258,-5 0-645,-2-13-258</inkml:trace>
  <inkml:trace contextRef="#ctx0" brushRef="#br1" timeOffset="137735.878">10524 18440 1548,'0'0'3999,"0"0"-387,0 0-645,0 0-774,0 0-516,0 0-258,0 0-387,0 0-258,0 0-129,0 0-258,0 0-129,0 0-129,0 0 258,0 0-129,0 0 0,0 0-258,45 13 129,-45-13-129,42 0 258,-42 0-129,58 9 0,-58-9-129,69-11 0,-31 11 129,5 9-258,4-18 129,1 3-129,4 0 0,3-1-129,4 1 129,4-5 129,3-11-129,-1-5 258,-3 27-129,3-7 0,-4-10 129,-1 1 129,-2 12-129,1-8-129,-1 1 129,4 11-258,1-26 387,1 13-258,4 8 0,0-10-129,3-15 258,2 10-258,-2 9 129,2-12 0,1 4 129,4-9 129,-3-3-258,1 5 0,4 0-129,-4 8 129,3-8 129,-3 4 0,2 9-387,-8 0 0,0 1 387,-2 5 0,-6 6-129,-1-14 258,-4 6-129,-6 2-129,0-6 129,-2 4-129,-6 2 129,-3-6 0,-2 3-258,-10 10 129,-4-2 0,-6 0 0,-5 2 129,-8 9-258,-5-9 129,6 10-129,-6-10 129,4 12 129,-4-12-129,10 12-129,-10-12 0,16 0 387,-7 0-387,3 0 258,-3-1-129,1-7-129,1-1 129,0 8-258,-3-5 0,4 6-774,-12 0-516,10 0-3225,-10 0-774,0 0 0</inkml:trace>
  <inkml:trace contextRef="#ctx0" brushRef="#br1" timeOffset="138238.9068">13909 17734 3483,'-12'-9'5160,"8"-8"387,4 7-774,6 3-2838,-6 7-774,0 0-258,9-14-258,0 14-129,-9 0 0,15 14-129,-6-2 0,3 1-258,0-1 129,4 2-129,0 1 129,4 2-129,1-5 0,2 0-129,1 5 129,-4-3 0,-5 8-387,-4-8 258,-6 8-129,-5-2-516,0-20 516,-24 44 0,24-44 0,-46 30-516,46-30-3225,-43 39-1419,17-37-774,-2-1 903</inkml:trace>
  <inkml:trace contextRef="#ctx0" brushRef="#br1" timeOffset="139146.9588">10620 18383 1677,'0'0'5547,"0"0"129,0 0-645,0 0-2322,0 0-1032,0 0-774,0 0-258,0 0-387,0 0 0,0 0 0,0 0-129,-40 34-129,40-34 0,-42 36 0,42-36 129,-41 46-129,41-46 0,0 0 0,-45 49 0,45-49 129,0 0-258,0 0 258,40 55-129,-40-55 387,63 17-387,-25 3 258,5-20-258,2 11-2580,-4-2-2709,-41-9-258,45-58-387,-44-13-386</inkml:trace>
  <inkml:trace contextRef="#ctx0" brushRef="#br1" timeOffset="162691.3054">3582 18309 1419,'-60'-1'5547,"60"1"-129,-56 3-516,56-3-2580,-44-5-774,44 5-645,0 0-387,0 0 0,0 0-258,0 0 0,33-4 0,4 1 0,10-2-129,15 21-258,9-7 387,7-12-387,5-15 258,6 18-387,4-7 258,-2 3 129,-5-2-258,-4-15 387,-10-1-1032,-17 32-2322,-9 0-1806,-46-10-516,60 4-516</inkml:trace>
  <inkml:trace contextRef="#ctx0" brushRef="#br0" timeOffset="197462.2942">22304 6952 2580,'-26'-77'4386,"15"47"-258,2 7-129,-1 22-3354,2 14 387,6 34-516,-3 33 0,5 36 258,-3 35-387,-1 38-129,-6 27 129,3 19 0,-4-1-387,3-1 129,-3-18-129,2-21-129,3-26 258,-1-31-129,4-30 0,2-34 0,1-36-129,0-37 0,7-46 129,-1-51 0,3-52-129,1-47 0,4-44 0,0-37 129,-1-20 0,-3-5 0,-2 14 129,-4 27-129,-1 38 258,-1 44 0,-6 51 0,0 57-129,-3 49 0,5 42 129,-1 43-129,0 34-258,3 44-2580,-7 22-1419,-3 24-645,-8 21-387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5:20:52.3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5914 12034 3354,'-23'14'4773,"23"-14"-516,-13 10 0,13-10-2967,0 0-258,9 4-516,6 0-258,2-2 0,8 6 129,4-4-258,7 6 129,2 0 0,3 2-129,3 2 0,6 1-129,5-1 129,7-4-129,8 2 0,5 0 129,9 0-129,6 2 129,9 1-129,4 0 0,8 1 0,1-1 258,3-3-129,5-3 0,6-8 129,6-1 0,6-1 0,4-6 0,3-4 0,3 5 0,0 1 0,4 5 0,-3 3 129,0 10-129,-7 0-129,-1 4 129,-9 0 0,-3 3-129,-5-5 0,-9-2-258,-8 5-1419,-13-8-3096,-12-5-258,-13 0-645,-18-5-258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6:20:52.9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7688 5059 6450,'-16'-35'5418,"-4"43"-387,-5 18-387,5 23-3483,-7 0-645,7 11-129,4 0-129,7 1 0,6-10-258,6-15 258,11-15-258,4-16 258,5-10 0,1-16-258,3-18 258,-4-4-129,-2-13 129,-6-1-129,-7 5 129,-3 6 0,-5 13 129,-5 22-129,-7 16 0,2 24 0,1 20 0,6 12 0,3 4-129,12 6-129,6-6-129,6-13-516,11-3-1677,-4-23-2838,1-8-258,-4-10-387,-3-5-387</inkml:trace>
  <inkml:trace contextRef="#ctx0" brushRef="#br0" timeOffset="240.0137">7912 5584 5934,'20'10'5934,"-4"-16"-774,2-11-129,4 5-3096,-2-19-774,3 6-387,-5 1-387,2 7 0,-7 1-129,-5 14 129,-8 2-129,1 23-129,-2 5 129,-4 9-129,0 8 0,4-7-387,1 5-387,-2-18-3096,10 3-1419,2-11-516,6-4-258</inkml:trace>
  <inkml:trace contextRef="#ctx0" brushRef="#br0" timeOffset="413.0236">8287 5573 8643,'18'-20'5934,"-12"7"-516,6 4-129,-3-6-4128,2 10-1032,8 5-3612,-9 0-1548,5 0-516,-4 0-516</inkml:trace>
  <inkml:trace contextRef="#ctx0" brushRef="#br0" timeOffset="548.0313">8561 5542 5160,'18'0'5547,"-10"-10"-1419,8 5-3870,-5 3-3096,2-3-1935,2 1-387</inkml:trace>
  <inkml:trace contextRef="#ctx0" brushRef="#br0" timeOffset="653.0373">8772 5520 7482,'16'8'2322,"-16"-8"-2193,0 0-258,10 0-4773</inkml:trace>
  <inkml:trace contextRef="#ctx0" brushRef="#br0" timeOffset="1344.0769">9201 5114 5289,'5'-64'5418,"-8"52"-516,-12 12-387,1 28-3225,-8 2-645,2 15-258,0 10-129,4 1-129,3 1-129,8-8 0,5-8 0,5-14 0,7-9 0,4-13 0,3-6 0,1-16 0,0-10 129,0-6 0,-5-6-129,-2 4 129,-7-1 258,-2 13 0,-4 10 0,0 13 129,-7 20-129,2 19 0,0 6 129,5 14-387,8 2 129,6-3-258,6-6-258,2-20-1032,10 1-3741,-6-18-129,0-4-516,-6-11-258</inkml:trace>
  <inkml:trace contextRef="#ctx0" brushRef="#br0" timeOffset="1952.1116">9690 5466 6966,'-6'-17'5289,"-5"17"-129,-10 8-258,6 21-3741,-11-2-258,5 10-387,0 1-258,10-1-129,7-1 129,8-5-129,14-5-129,10-3 129,5-5-129,3-3 0,-2 0 0,-4 3 0,-8-1 129,-11 4 0,-9-2 0,-10 0 129,-14-2-129,-9-3 129,-7-8 0,-4 3-129,8-6-645,-8-4-3741,17-1-903,5-7-645,17-4-516</inkml:trace>
  <inkml:trace contextRef="#ctx0" brushRef="#br0" timeOffset="2817.1611">10561 5833 7482,'50'55'5805,"-32"-14"-516,-4 8-387,-6 4-5031,-8-10-4257,-2-8-516,-10-11-645,-2-9-387</inkml:trace>
  <inkml:trace contextRef="#ctx0" brushRef="#br0" timeOffset="3356.1919">11468 5136 6837,'-10'66'5289,"4"-2"-258,6 16-516,0 6-4257,4 2-516,6-10 516,1-13-645,4-14 0,-5-22-516,4-7-387,-14-22-129,6-12 387,-11-24-129,-3-6 0,-10-19 774,0-13 387,-3-6 774,-3-19 387,10 12 387,0-10 0,15 15-258,8-6 258,16 23-387,10 7-258,13 24-258,5 7-129,4 14-516,7 15-2838,-12 6-2064,-5 15-387,-15 1-645,-14 12 1</inkml:trace>
  <inkml:trace contextRef="#ctx0" brushRef="#br0" timeOffset="3712.2123">11493 5274 5547,'50'0'5547,"-15"0"-129,-3-3-774,0 10-3225,-6-5-645,1 10-387,-5 6-258,-5 6-129,-5 8 0,-3 5-129,-2 4 0,-1 4-129,-1 1 258,0 0-258,0-7 258,0-4-129,0-8 129,2-7 129,-7-20 129,10 7 129,-7-19-129,0-13 129,-3-12 129,2-2 0,1-12-129,2 0 0,3-2-258,2 4 129,2 13-387,1 9-258,12 22-3354,-9 2-1419,2 13-258,-3 12-1032</inkml:trace>
  <inkml:trace contextRef="#ctx0" brushRef="#br0" timeOffset="4460.2551">12056 5474 3612,'-4'8'5547,"4"-8"-387,0 0-387,9 3-3225,6 2-774,-1-5-258,6 0-129,-2-8-129,1 0 0,-4-6 0,-1-2 0,-7-4-129,-6 0 0,-2 3 129,-11 5-129,-7 7-129,-5 5 129,2 13-129,0 13 0,4 6 129,4 11-258,9 1 258,5 1-129,13-6 129,9-9-258,7-12 258,5-11-129,0-7-129,0-9 0,-2-11 0,-5-5-258,-4 0 0,-8-1 129,-4 6 0,-8 5 129,-3 15 0,0 0 0,-4-4 258,1 11 0,2 5 129,2 3 0,6-4 0,4-3 0,5-8 129,3-2 387,-2-13-387,2-4 129,-4-3-258,-1-1 258,-8-5-258,-6 4 0,0 2-387,-10 1-129,0 9-129,-4 2-258,0 7 0,0 3-129,6 15 0,3 6 129,4 12 387,1 10 129,0 3 258,4 12 129,-2 4 258,7 1-258,-5-8 129,2-1 0,-1-2-645,-4-18-1677,8 4-2967,-6-10-387,4-10-645,-7-18 129</inkml:trace>
  <inkml:trace contextRef="#ctx0" brushRef="#br0" timeOffset="5168.2956">12547 5508 7740,'24'15'5676,"-12"7"-258,6 12-387,-9-4-4128,15-2-258,-1-10-258,3-7 129,0-11-258,-1-16 129,-4-8-258,-2-6 129,-7-7-129,-6-2 0,-2 1-516,-6 1 0,-2 13-645,-6-2-129,10 26-387,-9-7-129,9 21 516,0 5 258,8 13 516,3 0 258,2-4 645,7 1 258,-3-17 516,8 2 0,-4-18-387,5-8 129,-6-12-516,1-3-129,-5-4-129,-6-1 0,-8 3-258,-4 2 129,-9 12 0,-9 14-129,2 3 0,-1 20-129,3 9 0,8 9 129,4 7 0,5 4-129,13-7 129,7-5-129,5-11 129,5-11 129,2-16-129,3-7 0,-2-13 0,-3-12 0,1-1 0,-8-7 0,-2 6 0,-8 0 129,-6 10-129,-5 11 129,-3 12-129,0 0 129,-5 22 0,2 9 0,1 3 129,1 3-258,1-4 258,5-4-129,4-12 0,3-9 0,7-8 0,-1-16 0,1-7-129,4-6 129,-2 0 0,-1 2 0,-2 10 0,-3 14 0,-3 9-129,-6 11-903,6 26-2709,-12-7-1806,3 12-645,1-7-387</inkml:trace>
  <inkml:trace contextRef="#ctx0" brushRef="#br0" timeOffset="5595.32">13669 5397 8256,'36'-58'5934,"-16"40"-645,5 12 0,-6 1-4515,2 22-387,-9 19-258,-7 17-129,-5 9 129,-5 7 0,-4 2 0,2 1-129,4-9 129,3-10 0,7-14-129,10-17-129,7-7-129,1-15-516,7 1-1677,-12-13-2709,0-2-258,-12-11-387,-5 4-129</inkml:trace>
  <inkml:trace contextRef="#ctx0" brushRef="#br0" timeOffset="6116.3498">13745 5643 8643,'-38'-23'5418,"38"23"-129,11 0-1419,12-6-2709,20 5-258,4-7-258,8 0-258,-2-3 0,-2-1-129,-7-5-258,-6 2 258,-10-3-258,-10 1 129,-12 4-129,-6 1 0,-10 7 0,-8 5 0,-3 1 0,-4 16-129,2 12 258,5 6-258,6 8 0,7 1 129,3 0 0,14-5 0,6-10 0,9-12 0,2-13 0,2-4 0,1-18 129,-5-7-129,-1-7 0,-7-2 129,-3 1-129,-7-1 0,-4 8 129,-2 8-129,-3 18 0,0 0 0,-6 0 0,5 19 129,0 9-258,6 4 258,6 0-258,5-3 129,8-8 129,2-8-129,4-10 129,2-3-129,-1-10 129,-1-2 0,-6-2 0,-3 4 0,-5 9 0,-4 1 0,-2 15-516,-10-15-2451,13 37-2580,-1-12-387,10 4-645,7-6-258</inkml:trace>
  <inkml:trace contextRef="#ctx0" brushRef="#br0" timeOffset="6677.3819">15241 5502 7482,'67'-49'5676,"-28"7"-387,-4-3-516,-9-9-4644,-2 1 0,-8-7 129,-11 4-258,-10 12 0,-12 18 0,-7 23 129,-4 18 0,4 31-129,3 24 129,10 24 0,8 20-129,7 5 129,15 1 129,7-11-258,4-14-258,1-18 258,-3-18-258,-6-18 0,-9-20-129,-13-21 0,-6 4 0,-16-10 129,-9-17-129,-8-6 258,-2-6 129,4-6 129,8 3 258,12-2 129,16 4 0,10-4 0,22 10 258,13 3-258,7 13-258,4 8-774,-7-4-3096,0 11-1290,-11 9-645,-9 16-387</inkml:trace>
  <inkml:trace contextRef="#ctx0" brushRef="#br0" timeOffset="6888.394">15610 5983 6321,'28'-8'5676,"-5"-18"-258,7-1-387,-7-9-3612,11 7-387,-7 0-387,-2 10 0,-5 13-258,-6 7 0,-7 18 0,-4 11-129,-3 8-258,0 3-129,0 11-774,-3-17-3999,6 4-258,4-15-645,5-5-516</inkml:trace>
  <inkml:trace contextRef="#ctx0" brushRef="#br0" timeOffset="7046.403">16026 5978 7611,'33'-18'5547,"-10"10"-516,0 2-387,0-3-4902,7 4-4257,-8 2-516,3 3-387,-3 0-258</inkml:trace>
  <inkml:trace contextRef="#ctx0" brushRef="#br0" timeOffset="7172.4102">16365 5952 4386,'24'-1'5547,"-9"-3"-774,4-4-129,5 1-3354,-6-7-4644,8 4-1161,-4 2-645,-2 2-129</inkml:trace>
  <inkml:trace contextRef="#ctx0" brushRef="#br0" timeOffset="7281.4164">16612 5907 6966,'36'-1'5031,"-19"-5"-5031,4-6 0,6 6-4515,-12-7-645</inkml:trace>
  <inkml:trace contextRef="#ctx0" brushRef="#br0" timeOffset="7776.4448">17062 5707 7482,'21'-63'5418,"8"12"-387,9-4-258,-1-10-4386,1-8 0,-8-7-258,-6-2 0,-14 9 0,-7 12-129,-6 16 258,-11 27-129,-6 22 258,1 33 0,1 31 0,4 27-129,7 15 129,7 14-129,8 0 0,8-9-129,6-14-129,1-17-258,3-14-129,-6-25-516,3-1-1548,-22-27-2709,-1-17-129,-16 8-516,-8-11 129</inkml:trace>
  <inkml:trace contextRef="#ctx0" brushRef="#br0" timeOffset="7904.4521">17133 5947 3870,'-57'-98'5547,"49"49"129,9-1-516,24 14-2064,10-7-1419,19 16-903,6 7-387,3-1-1161,4 18-4257,-9 3 0,-4 3-774,-11 12-387</inkml:trace>
  <inkml:trace contextRef="#ctx0" brushRef="#br0" timeOffset="8255.4722">17717 5709 8256,'-15'-17'5547,"1"17"-516,2 5-258,0 14-4386,8 10-129,4 5-258,9 7 129,8 1-129,6 3 258,5 0-258,0-2 0,-6-7 0,-5 0 258,-11-8-129,-6-2 129,-18-5-129,-10-6 129,-9-7 0,-8-3 0,2-4-129,3-1 0,4 0-1032,3-6-4128,18-2-129,15 8-774,-2-17-129</inkml:trace>
  <inkml:trace contextRef="#ctx0" brushRef="#br0" timeOffset="25283.4461">22150 4296 3483,'-3'-12'5031,"-12"15"-387,3 42-2193,0 4-258,10 29-645,-5 4-516,7 15-129,0-3-258,7 3-258,3-12-129,4-11 0,-2-16-387,0-19-516,5-12-2838,-9-18-1290,-3-18-516,-5-15 0</inkml:trace>
  <inkml:trace contextRef="#ctx0" brushRef="#br0" timeOffset="25591.4637">22075 4201 4773,'0'-112'5289,"14"65"-516,9 4 0,21 7-3870,2 4 0,19 10-258,6 5-258,8 12 0,-4 5-258,-3 10 0,-10 14-129,-10 12 129,-13 20-258,-16 24 258,-18 22 0,-7 19-129,-12 17 0,-3 13 129,-2 2-129,3-2 129,11-16-258,5-22-129,10-19-1290,0-31-2967,5-27-387,-2-20-387,-1-16-129</inkml:trace>
  <inkml:trace contextRef="#ctx0" brushRef="#br0" timeOffset="25777.4744">22244 5248 8256,'0'0'5289,"34"-3"0,17-10-387,18 8-3999,10-6-516,7-1-774,-1 9-4128,-14 3-387,-15 3-774,-12 13-516</inkml:trace>
  <inkml:trace contextRef="#ctx0" brushRef="#br0" timeOffset="26199.4985">22000 5629 3999,'24'-97'5418,"-26"76"-387,-16 18-129,-8 30-3225,-19 24-258,0 36-258,-16 19-516,-5 30 0,-6 15-258,2 5 129,-1 1-516,8-4 129,4-8-387,6-26-1677,12-11-2967,4-20-129,10-23-645,-2-16-129</inkml:trace>
  <inkml:trace contextRef="#ctx0" brushRef="#br0" timeOffset="26576.5201">20953 7009 5160,'-21'52'5547,"11"0"-645,2 10-258,8 20-2967,2-8-645,19 4-387,6-12-258,17-9 0,8-19-129,11-16 0,6-15-129,1-12-129,-2-22 0,-7-7 0,-12-17 129,-12-9-129,-13-11 129,-18-6-129,-16-10 0,-16-3 0,-15 2 0,-11 3 129,-6 15-129,-6 15 0,0 17-258,1 5-2193,16 29-2322,9 5-387,17 16-258,18 5-774</inkml:trace>
  <inkml:trace contextRef="#ctx0" brushRef="#br0" timeOffset="27007.5447">22595 5675 3354,'0'0'5160,"25"32"-129,16 14-129,15 22-3354,11 11-387,24 25-129,5 3-516,12 9 129,-1-1-258,1 0-387,7 6-3612,-15-11-1161,-9-8-645,-10-6-258</inkml:trace>
  <inkml:trace contextRef="#ctx0" brushRef="#br0" timeOffset="27475.5715">23595 7328 6966,'-53'-90'5289,"38"34"-387,12 0-129,6-4-3870,26 17-258,15 4-387,14 13-129,12 18 0,6 11 0,2 23 387,-2 19-258,-8 6 129,-10 15-129,-18 5 0,-19 6 0,-13 0-258,-12-4 129,-18 4-387,-7-7 0,-9-6 129,-6-11 0,-8-14 0,-2-14 0,-2-19 258,5-11 0,-3-28 0,1-12 129,-1-14-258,1-11 0,6 6-516,-2-2-2064,10 24-2193,4 14-645,4 20-258,11 12-516</inkml:trace>
  <inkml:trace contextRef="#ctx0" brushRef="#br0" timeOffset="28047.6042">21109 8517 4128,'34'-95'5289,"-27"63"-258,-10 18-516,-14 16-2838,-12 18-903,3 21 0,-4 3-258,5 16-129,3 0-129,9-2 0,10-12 0,11-9-129,12-21 0,11-12-129,4-9 0,2-18 129,-4-15-129,-2-7 0,-6-1-129,-11 3 129,-7 8 0,-3 13 129,-4 22 0,0 0 129,0 18-129,10 20 0,10 10 0,11-3-3096,19 9-2064,13-8-258,7-14-774,10-5 388</inkml:trace>
  <inkml:trace contextRef="#ctx0" brushRef="#br0" timeOffset="28768.6454">23896 8581 4773,'49'-14'5289,"-33"19"-129,-7 18-516,-13 7-3741,3 21-387,-6 1 258,-1 8-387,-8-6-129,1-6 0,1-8-129,6-7 0,8-15 0,0-18 0,21 0-129,6-7-129,9-13 387,7 5-129,6 1 0,3 8 0,-6 9 129,-2 19-129,-18 10 258,-4 11-129,-19 6-129,-4 2 258,-16-2-258,-6-7 129,-8-8-258,-6-14 0,3-9 0,0-8-129,2-8 129,6-13-129,9-4-258,1-19-1935,16 4-2709,3-4-387,5-4-645,1 2-258</inkml:trace>
  <inkml:trace contextRef="#ctx0" brushRef="#br0" timeOffset="32415.8541">21139 6031 1548,'-6'11'4773,"-7"-5"0,13-6-1161,-9-2-1161,9 2-645,0-35-774,14 7-387,1-16-129,11-4-129,4-8-258,1-1-129,1 3 258,-3 8-516,-3 11 516,-7 18-129,-10 17-129,-7 20 129,-2 17 0,-2 11 0,0 15-903,2 0-3483,6 0-645,11-3-258,5-9-387</inkml:trace>
  <inkml:trace contextRef="#ctx0" brushRef="#br0" timeOffset="32987.8868">23327 5914 2580,'-47'44'5160,"30"-34"129,7-7-387,-1-14-2967,19-2-774,3-17-129,10-4-258,-3-8-258,6-3-258,3-2 129,0 5-129,-3 3 129,-2 13-258,-4 10 0,-1 16-129,-5 16 129,-2 19 0,-4 16-258,-4 10 129,-1 14-774,-6 0-3870,5-7-129,0-3-645,-1-13-387</inkml:trace>
  <inkml:trace contextRef="#ctx0" brushRef="#br0" timeOffset="34719.9858">23458 5836 258,'-9'-37'4128,"-4"20"645,-1 6-387,2 10-2064,-10-8-774,8 11-258,-8 5-645,6 13 129,-1-1-387,4 12 0,1-1-129,5 6 0,2 2-129,5 0 258,0-2-258,6 1 0,6-6 0,4-4 0,4-7 129,4-4 0,-1-8-129,3-8 129,-2-9 129,1-7-129,-3-8 0,0-5 129,-7-5-129,0-7-258,-3-8 258,-4 0-258,-3 0 129,-2-1 0,-3 2 0,-6 3 0,-5 6 0,-8 5-258,0 13 0,-1 11-129,1 13-2322,-3 4-2451,-4 10-387,-4 13-516,-4 12-129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6:22:12.2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8935 7513 1161,'-19'1'4386,"19"-1"-387,0 0-1161,0 0-774,27 10-645,-1-10-258,16-3-258,8 3 0,11 4-387,5 0-129,13 3-129,3 1-129,6 1 0,1 0-258,0 1 129,-3-3 0,-4-4 0,-4 0 0,-8-1-129,-11 1-129,-14-4-1677,-8-1-2580,-6 1-516,-11-3-129</inkml:trace>
  <inkml:trace contextRef="#ctx0" brushRef="#br0" timeOffset="1408.0806">11004 7567 774,'-13'-11'4386,"3"-7"516,15 1-1161,19 12-2064,5-12-258,19 10-645,13-4 129,12 8-387,9-3 0,10 6-258,5-1 0,6 8-129,3 0-129,1 0 0,-3-2 0,1-2 0,-1-4 0,-1-2 0,-8-3 0,-11-6 0,-14 1 129,-9 1-129,-16 6-387,-17 4-3870,-11 0-645,-13 11-387,-12 0-129</inkml:trace>
  <inkml:trace contextRef="#ctx0" brushRef="#br0" timeOffset="2960.1693">13631 7563 4128,'38'0'4902,"-9"-10"-1935,13 10-516,-2-8-258,17 8-645,-5-4-387,13 4-258,-2-2-387,3 2-129,-4-3 0,0 0-258,-7 3 129,-5 0-129,-7-1-129,-5 0 0,-10 1 129,-5 0-258,-5 10-1032,-10-1-3225,-8-9-645,9 20-387,-9-20 0</inkml:trace>
  <inkml:trace contextRef="#ctx0" brushRef="#br0" timeOffset="3864.2211">15544 7589 516,'0'0'4773,"0"10"129,16-7 0,15-3-3096,22 0-516,9-3 0,19 0-516,7-4-129,13 4-129,0-4 0,3 7-258,-9-4 0,-1 4 0,-13 0-258,-11 0 0,-10 0 129,-14 2-129,-8 0 0,-12-2 0,-8 3 0,-9 0-129,-9-3-387,0 0-2838,0 0-1419,0 0-387,-12 7-387</inkml:trace>
  <inkml:trace contextRef="#ctx0" brushRef="#br0" timeOffset="5312.3039">17458 7562 4386,'-6'-22'5031,"1"3"-258,-3 9-2322,8 10-516,12-4-774,15 4-258,7-3-258,22 3-258,17 0 129,20 0-258,16 3 0,16 0-129,10 0 0,1 4 0,1 0 0,-7 2-129,-12 0 0,-11 0 0,-15 0 0,-16 0 0,-20-3 129,-12-1-258,-12 1 0,-16-4-645,-2 2-3741,-14-4-387,0 0-387,-10 4-387</inkml:trace>
  <inkml:trace contextRef="#ctx0" brushRef="#br0" timeOffset="35336.0211">7999 16779 2451,'-11'-55'5289,"6"30"-258,-5 1-129,4 14-2451,-14-12-516,8 29-903,-11 16-387,2 23-258,-4 18-129,3 19 129,2 7-258,4 7 129,9-2-258,7-7-129,10-19 129,10-12-129,8-25-903,-3-15-3741,8-17-129,-3-7-645,-2-11 0</inkml:trace>
  <inkml:trace contextRef="#ctx0" brushRef="#br0" timeOffset="35856.0509">8124 16766 6321,'-9'-42'5676,"9"42"-645,-6 14-129,5 21-3225,0 5-1032,1 13 0,0 7-516,0 4 129,-1-4-258,1-7 129,0-7-258,1-7 258,4-20-258,-5-19 129,15 8 129,-4-16-258,2-11 258,3-4-129,4-2 129,0 4-129,0 8 129,1 8-129,-2 5 0,-4 15 129,-3 13-129,-5 7 0,-5 3 0,-2 0 129,-6-6-129,-6-5-129,-3-4 129,0-7 129,-3-16-129,1-3 0,1-10 0,1-2-129,5 0-258,-2-2-387,12 17-3096,-3-24-1032,3 24-258,0 0-645</inkml:trace>
  <inkml:trace contextRef="#ctx0" brushRef="#br0" timeOffset="36046.0618">8470 17219 9417,'0'51'5676,"-4"-19"-774,2 13 0,-5-3-4257,6 4-645,1 2-1419,0-14-3483,3-2-129,2-4-774,3-7 129</inkml:trace>
  <inkml:trace contextRef="#ctx0" brushRef="#br0" timeOffset="36431.0838">8621 17101 7740,'22'11'5676,"-22"-11"-387,12 19-516,-12-19-3870,16 1-129,-7-6-516,5-11 0,-2-1 0,0-6-258,-3 1 129,-1 4 129,-5-4-129,-3 3 0,0 19 0,-14-15 0,1 13-129,-1 2 129,-2 21-129,3 4 0,3 13-129,3 5 258,4 1-129,3 1 0,3 1 0,9-8 0,5-9 0,2-12 129,3-8-129,0-9-129,2-4-516,-11-16-3354,9 0-1032,-6-3-387,-5 2-516</inkml:trace>
  <inkml:trace contextRef="#ctx0" brushRef="#br0" timeOffset="36688.0985">8919 16612 10191,'37'36'5934,"-9"15"-645,-3 11 258,9 14-4773,-5 2 0,3 9-258,-8-2-258,-7-3-258,-12 10-645,-13 1-4128,-9-12-387,-12-9-645,-14-4-645</inkml:trace>
  <inkml:trace contextRef="#ctx0" brushRef="#br0" timeOffset="44384.5387">8082 16278 1161,'-9'0'4386,"9"0"258,0 0-1419,0-16-1032,16 16-645,-4-7-258,17 7-387,5-4-129,16 4 0,6-1-387,10 0-387,12 4-2709,2-1-1935,5-1-387,2-1-645</inkml:trace>
  <inkml:trace contextRef="#ctx0" brushRef="#br0" timeOffset="98527.6355">8256 14333 1677,'-39'-9'1677,"16"9"-258,-4 3-516,2 6-516,1 7-129,0 11-258,3 6 0,0 12 0,2 12 0,1 13 129,4 15-129,-4 14 0,5 13 258,-1 12 0,3 6 0,4 1 258,5-1-129,3-1 0,10-9 129,11-12 0,12-16-129,10-18 0,8-14-258,12-18 129,7-17-258,4-20 129,1-11-129,-3-22 0,1-17 129,-8-17-258,-7-10 258,-10-21 0,-7-9 129,-8-21 129,-10-3 0,-6-15-258,-10-3 516,-7-7-129,-8 6 129,-15 2-129,-5 19 258,-9 12-387,-9 19 129,-7 20 129,-8 30-258,-9 24-129,-4 19-258,0 39-1419,-2 21-2580,-6 20-387,2 24-258</inkml:trace>
  <inkml:trace contextRef="#ctx0" brushRef="#br0" timeOffset="100052.7227">3431 11959 258,'-29'20'1290,"13"6"-645,0 8-516,0 18-129,0 11 0,0 13 129,2 13 0,2 8 387,3 8-129,6 8 258,2-1 129,5-11 129,13-2 129,4-16-129,13-11 0,8-15 0,12-17-258,9-25-129,6-13-129,5-19-129,-1-23-129,-3-18 258,-4-16-258,-9-15 129,-6-13-129,-17-12 258,-10-11-258,-11-4 129,-11 1-129,-9 2 129,-13 5 0,-13 12-258,-15 17 129,-13 21 129,-11 25-258,-10 26 129,-5 20 0,-2 32-129,-7 22-129,6 27-1677,7 20-2064,4 0-129,16 23-516</inkml:trace>
  <inkml:trace contextRef="#ctx0" brushRef="#br0" timeOffset="108555.209">12708 16012 3354,'-24'0'4902,"12"0"-774,8 13-1032,-7-14-774,9 10-387,2-9-516,21 0-258,-2-4-387,13 2-129,3-13-129,10 6 0,4-4-258,7 2 0,3-2-129,3 1-129,1 4 0,2-1 0,2 5 0,-2 3 0,4 1 129,0 0-258,-5 0 258,0 1-129,-5-2 0,-5-1 0,-8 1 0,-8-5 0,-7-1 0,-8 0 0,-7 2 0,-5-1 0,-11 6 0,0 0 129,0 0-129,0 0 0,0 0-129,0 0-1032,0 0-3741,0 0-258,2 10-645,-2-10-258</inkml:trace>
  <inkml:trace contextRef="#ctx0" brushRef="#br0" timeOffset="111915.4012">12877 16566 3225,'4'-62'4902,"-9"37"-129,-10 4-1548,-6 4-1806,-2 17-516,-5 0-258,-1 21-387,-3 6 129,8 15-129,3-1 129,8 11-129,8-9 0,12-6 0,12-10 0,11-4 0,8-11 0,3-5-129,1-7-129,-1-7-1806,-5-4-2967,-3 5 0,-12 2-903,-5 3 646</inkml:trace>
  <inkml:trace contextRef="#ctx0" brushRef="#br0" timeOffset="112097.4116">13114 16713 1032,'33'8'5418,"-24"13"-516,0 14 0,-6 12-2967,-3-2-516,4 10-1290,1-9-4386,-2 4-258,-3-8-774,0-6 129</inkml:trace>
  <inkml:trace contextRef="#ctx0" brushRef="#br0" timeOffset="112967.4614">13492 16259 258,'5'-48'5031,"-5"48"129,0 0-258,-3 11-2451,3 33-645,-10-2-645,7 17-645,-2-2-129,1 5 0,2-4-258,1-3 0,1-20 0,3-10-129,6-14 129,4-9 0,4-9-129,5-12 258,4-8-129,4-8 129,3 5-258,0 2 258,-2 8-258,-4 5 258,-4 13-258,-7 7 0,-8 10 129,-8 9-129,-10 9 0,-10-1 0,-7 1 0,-4 4 0,-3-8 129,-2-7-129,0-10 0,7-2 0,2-10 0,7-5 0,8-7-387,-1-13-774,13 10-2580,1-4-1161,5 2-645,6 0 129</inkml:trace>
  <inkml:trace contextRef="#ctx0" brushRef="#br0" timeOffset="113125.4704">13917 16644 5031,'32'62'5289,"-24"-20"-129,-8 4-774,-6 5-4386,-3 5-3999,6-13-774,1-2-516,-1-8 0</inkml:trace>
  <inkml:trace contextRef="#ctx0" brushRef="#br0" timeOffset="113462.4897">14161 16557 6450,'25'4'5805,"-8"-3"-258,0-1-516,8-8-4386,-1-13-387,0 1 129,-1-3-387,-5-9 258,-7 0-258,-6 4 0,-7 13 0,-12 7 0,-7 8 0,-6 8 0,-4 13 258,0 16-129,7 9 0,5 7 129,9-7 0,13 2 0,14-8 0,13-2 0,9-19-129,4-5-258,12-6-4515,-10-13-387,-7-12-1032,-9-7 0</inkml:trace>
  <inkml:trace contextRef="#ctx0" brushRef="#br0" timeOffset="113875.5133">14623 15891 6837,'4'-43'5547,"14"52"-129,9 33-387,8 18-4257,16 34 0,2 6-129,4 13-129,-5-2-387,-10-9 0,-15 5-645,-23-14-4257,-13-3-387,-27-19-645,-21-8-387</inkml:trace>
  <inkml:trace contextRef="#ctx0" brushRef="#br0" timeOffset="114311.5383">12375 16058 5934,'-47'130'5547,"21"-28"-258,-2 29-516,2 9-3870,17 13-387,10-8-129,25-10-258,25-18-2193,18-27-2709,17-26-516,18-27-387,8-25 1</inkml:trace>
  <inkml:trace contextRef="#ctx0" brushRef="#br0" timeOffset="120176.8738">1479 9997 129,'29'-12'1032,"-8"8"-258,9 4-258,-1 0 129,11 0-387,-1 8-258,10-1 0,2 1 0,10-1 0,1 2 0,8-3 129,1 0-129,3-2 129,4-3-129,0-1 0,4 0-129,-6 0-129,2-1-258,-11-7-1548</inkml:trace>
  <inkml:trace contextRef="#ctx0" brushRef="#br0" timeOffset="121098.9265">1826 11517 1032,'114'-6'903,"-47"5"-387,4-2-258,4 3-258,5 0-129,2-2-129,4 1-258,1 0 129,-1 1-387</inkml:trace>
  <inkml:trace contextRef="#ctx0" brushRef="#br0" timeOffset="122987.0345">12141 17724 2967,'9'0'2838,"15"-2"-1161,2-9-258,6-2-774,13-4 129,9 1-258,11-7-258,10 2-129,10-6-129,14-6-129,11-1 0,12 1 0,12 0 0,10 0 129,8-1 0,9 2 258,6 1-129,-1 16 129,1-5-129,-4 12 129,-5-4-258,-7 12-516,-10 1-1677,-14-1-1806,-3 10-129</inkml:trace>
  <inkml:trace contextRef="#ctx0" brushRef="#br0" timeOffset="140359.0281">7872 8673 1806,'-37'-24'5160,"11"49"-129,-1 25-129,-1 30-3354,-2 7-516,10 16-129,-1 0-129,11 3-387,0-14 129,10-6-258,3-17-129,8-15-258,6-14-645,-2-20-2967,8-12-1161,4-8-258,-2-11-258</inkml:trace>
  <inkml:trace contextRef="#ctx0" brushRef="#br0" timeOffset="140716.0485">8001 9049 3612,'0'0'5547,"-14"7"-387,2 22-258,-3 7-3483,4 20-129,-2-6-645,7 4-129,3-9-258,3-8-129,5-15 129,9-10-129,5-19-129,3-18 0,2-13 0,-2-8 0,-1-9-129,-2-3 129,-7 5-129,-3 7 129,-5 16 129,-4 19 0,-8 14 129,-2 22 0,-1 20 129,3 10 0,3 2-129,4 0-258,4-1-387,6-20-903,13-1-3612,-2-16-387,3-7-258,-1-9-258</inkml:trace>
  <inkml:trace contextRef="#ctx0" brushRef="#br0" timeOffset="140864.057">8270 9365 7482,'-3'51'5676,"-3"-17"-387,-3 0-516,9 4-4128,-1-1-3999,0-3-1419,0-3-645,-1 1-645</inkml:trace>
  <inkml:trace contextRef="#ctx0" brushRef="#br0" timeOffset="141351.0849">8621 9257 5289,'-18'-15'5418,"7"22"-516,1 12-387,2 6-3999,7 6-258,1-2 0,7-1-258,3-10 129,6-6 0,3-12-129,2-14 258,1-13 0,-1-4 0,-4-5 0,-4 1 129,-8-1-129,-5 10 0,-11 8 0,-8 10-258,-6 8-129,-4 6-258,1 17-516,-1-14-903,15 8-2967,4-3-516,10-14-129</inkml:trace>
  <inkml:trace contextRef="#ctx0" brushRef="#br0" timeOffset="141532.0952">8713 8990 3354,'30'-106'5160,"-25"66"-645,-2 24-1290,-10 4-645,5 32-774,-11 12-516,10 30-129,-4 6-516,6 12 0,1-2-258,7-5-516,10-4-774,-5-22-2967,13-10-1419,0-10-129,3-17-516</inkml:trace>
  <inkml:trace contextRef="#ctx0" brushRef="#br0" timeOffset="141743.1073">8957 8481 7482,'40'14'6063,"-16"38"-258,2 26-258,-6 9-3999,2 18-645,-8 3-387,-5 6-516,-9 4-1161,-12-12-4257,-11 0-129,-11-6-645,-8-5-258</inkml:trace>
  <inkml:trace contextRef="#ctx0" brushRef="#br0" timeOffset="152114.7005">17317 8417 1161,'0'0'2967,"9"15"-1935,-5 16-129,0 11 258,0 15-129,-1 13-129,2 16 258,-5 7 0,5 15-129,-5 6-258,4 10-129,-2 9-258,3 8 0,-1 6-258,2 10 129,-4 5-258,0 10 0,0 7 0,-4 5 0,2 6 0,-8 7-258,1 6 258,-2 8 258,3 10-258,-3 0-258,5 7 258,1 2-129,3 5 129,-2 0 0,4 8-129,1 4 129,-2 3-129,0 5 129,-2 11 0,-2 7-129,-3 10 129,-2 5 129,-3 7 0,-5-3 129,-2-7 516,4 2-387,-3-21 258,6 0 0,1-28-129,7 6-129,1-14-645,6 9-4257,5-36-387,7 2-387</inkml:trace>
  <inkml:trace contextRef="#ctx0" brushRef="#br0" timeOffset="158847.0856">17955 9390 2322,'0'-74'4644,"-16"61"258,-5 17-516,-7 25-1806,-4 10-1548,8 19-516,0 3 129,6 7-258,7-11 129,11-4-258,4-16-129,14-13 129,2-19-129,9-12 0,3-23 129,4-17-258,-2-12 129,-2-6 129,-6-2-129,-2 7 0,-10 8 129,-3 23 129,-10 14 258,-1 15-258,-4 32 129,1 15-129,0 7 0,3 7 0,9-5-129,4-6-129,5-13-258,4-13-129,8-5-774,-8-19-3612,5-2-258,-1-18-645,-1-6-258</inkml:trace>
  <inkml:trace contextRef="#ctx0" brushRef="#br0" timeOffset="159005.0946">18488 9268 9288,'13'0'5031,"-1"2"0,-2 6-774,1-7-4902,3 8-3483,0 2-774,-2 2-129,-1 6-516</inkml:trace>
  <inkml:trace contextRef="#ctx0" brushRef="#br0" timeOffset="159157.1033">18529 9750 9417,'5'7'5676,"2"-12"-516,1-7 0,-2-8-3870,4 1-1935,-10 19-3999,0 0-516,0 0-258,0 8-1032</inkml:trace>
  <inkml:trace contextRef="#ctx0" brushRef="#br0" timeOffset="161591.2425">15712 11944 2709,'0'-30'3741,"-2"10"-1161,2 3-774,-4-5-258,4 1-129,-6-5-516,2 3-129,-6-11-129,0 5-129,-4-7-387,-2 1 0,-5-7 0,-4 0-129,-4-6-129,-6-6 129,-7-3 129,-4-1 0,-6-7 129,-3 1-129,-8-4 129,-2 2 0,-9-6-129,-3 4 258,-7-3-258,-4-3 0,-6-1-129,-3-2 0,-7-2-258,-8 2-129,-2 3 258,-4-3-258,-5 2 0,-12 8 129,-2 3 0,-10 4 0,-6 4 0,-4 2 129,-7 2 0,-5 5 0,-5 4 258,2-3-258,-3 5 0,0-1 129,3 4 0,-1 4-129,1 3 129,3 6-129,1 7 0,4 6 129,-3 9 0,6 3 0,-1 12-129,3 9 129,6 8 0,3 7 0,6 1 0,9 7 129,10-1-129,6 1 129,6-3 0,11-2 0,10-5 0,5 2 129,11-2-129,4-5 258,7-1-258,11-4 129,5-1-129,9-9-129,9 2 129,7-5-129,11-6 0,13-5 0,0 0-129,0 0 0,8-10 0,8 0 129,4-4 0,0-1 0,2-2-129,0-2 129,1-5 129,0 5 0,-3-5 0,2-3 129,-2-2-129,2-2 129,-4-9 129,5-1 0,-5-6-129,4-3 0,-3-8 0,2-2 0,-5-7-129,2-1-129,-6-7 129,0-4-258,-5-3 258,-3-7-258,-3-3 129,-1-3 0,-6-1-129,-6-1 129,-2-2 0,-6-1 0,-4 0-129,-6 3 129,-7 3 0,-9 3-258,-8 5 258,-11 1-129,-8 9 0,-10 3-129,-8 10 129,-7 2-258,-9 9 129,-7 4 129,-7 4 258,-4 7-258,-7 10 387,-5 4-258,-6 5 387,-4 10-258,-3 2 0,-2 5 0,-1 2 0,-2 8-129,-1 2 129,1 4-129,1 2 0,-3 2 129,-1 3-129,2 3 129,-1 5-129,-1 6 129,1 5-129,-2 6 0,1 8 0,1 8 129,0 8-129,2 11 0,3 6-129,4 5 129,3 9 129,5 3-129,11 11-1032,6 4-3483,6-8-129,9 11-774</inkml:trace>
  <inkml:trace contextRef="#ctx0" brushRef="#br0" timeOffset="162651.3032">19419 8610 7224,'18'-115'5160,"-18"101"-258,0 14-258,-13 37-3999,-4 14 0,6 9-387,0 6-129,5-5-387,6-6-387,0-26-1032,18-4-1161,-2-26-1161,8-17-903,0-17-258,4-11 1548</inkml:trace>
  <inkml:trace contextRef="#ctx0" brushRef="#br0" timeOffset="162768.3099">19532 8645 258,'26'-105'3096,"-17"73"1290,-8 16 387,-1 16 0,-10 26-1290,10 26-1806,-11 10-1161,6 8-1935,5 10-2838,5 2-516,7-6-129,4-14-516</inkml:trace>
  <inkml:trace contextRef="#ctx0" brushRef="#br0" timeOffset="163075.3274">19791 8947 8256,'-22'67'5547,"4"-7"-387,-2 16-387,5-3-3483,10 11-516,5-18-129,12-13-387,11-22 129,9-16-258,7-18-258,3-21 258,-1-12-258,-6-13 129,-6-9 0,-11-6 129,-14 0-129,-7 1 0,-17 8 129,-11 10-129,-10 12 129,-3 14-129,2 19 0,3 9-516,14 28-2064,4-1-2322,15 8-387,6-3-387,16 1-387</inkml:trace>
  <inkml:trace contextRef="#ctx0" brushRef="#br0" timeOffset="163443.3485">20288 8932 7611,'-14'41'5289,"-2"13"-387,-1 13-258,7 13-3612,2-3-516,8-4-129,13-20 0,9-15-258,5-15 129,4-21-129,0-10-129,0-20 129,-4-11 0,-5-5 0,-6-10 0,-6 0 0,-10-6 0,0 4 0,-13 4 0,-7 10-129,-5 13-129,-6 7-516,11 22-3225,-5 1-1032,8 15-516,7 1-387</inkml:trace>
  <inkml:trace contextRef="#ctx0" brushRef="#br0" timeOffset="163635.3594">20695 8381 8256,'25'-20'5289,"-22"37"-258,-3 23-258,-9 7-4257,8 14-645,1 6-645,0-15-1806,9-2-2064,4-17-387,6-15-645,2-18 646</inkml:trace>
  <inkml:trace contextRef="#ctx0" brushRef="#br0" timeOffset="163752.3661">20932 8447 8385,'20'-40'5418,"-14"51"-516,-6 29-1419,1 17-7095,-7 12-1161,-8 18-774,-6 7-258</inkml:trace>
  <inkml:trace contextRef="#ctx0" brushRef="#br0" timeOffset="165994.4944">17863 10839 7482,'5'-54'5031,"-5"54"0,-14 26-258,3 26-3870,-5 9-258,4 15-258,0 4 258,4 0-516,2-9 129,6-8-129,0-19 0,8-15 0,7-20-129,4-13 129,4-18-129,6-7 129,3-7 0,2 6 0,-1 3-129,2 10 0,-7 16 0,-3 9 0,-9 20 0,-8 10 129,-6 5-258,-4 2 258,-11 1 0,-5-3-129,-5-12 129,-3-9 0,-2-14-129,3-13 129,0-27-129,4-13 0,7-8 0,3-8 0,10-2-258,1-2-645,17 12-3354,0 6-645,7 16-516,8 10-387</inkml:trace>
  <inkml:trace contextRef="#ctx0" brushRef="#br0" timeOffset="166132.5023">18441 10979 4386,'5'-15'258,"7"8"-258,-12 7 0,14 0-4643</inkml:trace>
  <inkml:trace contextRef="#ctx0" brushRef="#br0" timeOffset="166272.5103">18509 11326 8385,'0'0'5031,"15"0"-1806,-9-13-3225,-6-2-4386,0 15-516,0 0-774</inkml:trace>
  <inkml:trace contextRef="#ctx0" brushRef="#br0" timeOffset="172266.8531">19306 10539 6450,'-3'-83'5418,"3"59"-387,0 24-387,0 0-3096,-3 29-645,3 17-258,-1 5-387,1 3-129,0 0-516,4-17-387,7 0-387,-2-30-516,12-3 129,-7-25-258,11-4 258,-12-23 0,7-2 1032,-6-3 645,-4-3 903,-2 15 258,-8-1 129,3 28 129,-10 7-129,6 27 129,-8 13-645,6 17-645,3 16-2451,6 0-2322,0 5-387,5-2-387,3-7-258</inkml:trace>
  <inkml:trace contextRef="#ctx0" brushRef="#br0" timeOffset="172554.8696">19565 11085 8256,'6'0'5289,"6"-10"-129,4-18-387,15-1-3870,-5-14-258,8-4-129,-3-9-387,1 0 129,-6 1-129,-3 9 129,-6 14 0,-4 9 0,-13 23-129,8 7 129,-8 30 129,-2 17-129,1 7 0,0 10-258,1 2 0,2-7-645,14 3-1419,-3-24-3096,6-14-258,0-15-258,4-9-387</inkml:trace>
  <inkml:trace contextRef="#ctx0" brushRef="#br0" timeOffset="172814.8845">20022 11022 8385,'0'0'5805,"12"-9"-516,-2-10-387,7 6-3483,2-20-903,8-1 129,1-8-387,1-4 129,-2-2-387,-2 2 129,-8 14-129,-2 9 129,-6 15-129,-9 8 0,4 30 258,-4 15-129,-4 11 0,1 12-129,3 2-129,3-7-903,15 1-3870,-3-13-387,9-9-516,1-15-387</inkml:trace>
  <inkml:trace contextRef="#ctx0" brushRef="#br0" timeOffset="173154.9039">20640 10783 10191,'-18'45'5676,"5"-10"-387,8 6-129,5 2-4386,12-1-645,12-6 129,11-8-129,3-12-129,4-14 0,-2-4 0,-2-21 0,-8-9-129,-8-7 258,-13-8-258,-9-1 258,-10-3-258,-10 2 129,-7 4-129,-4 13 129,-1 6 0,-1 11-258,7 15-774,-3 0-3870,16 13-129,4 5-774,9 2-129</inkml:trace>
  <inkml:trace contextRef="#ctx0" brushRef="#br0" timeOffset="173367.9161">21141 10247 9159,'24'-15'5547,"-22"34"-129,-1 13-258,-1 6-4515,0 8-129,3-3-516,6-11-645,10 2-1935,-4-21-2451,8-12-258,-6-9-387,4-15-129</inkml:trace>
  <inkml:trace contextRef="#ctx0" brushRef="#br0" timeOffset="173463.9216">21351 10259 9546,'10'6'5676,"-7"23"-903,4 20-3999,-7 11-4902,-3 5-1290,-9 11-516</inkml:trace>
  <inkml:trace contextRef="#ctx0" brushRef="#br0" timeOffset="174070.9563">17845 12736 5934,'23'-64'5418,"-26"48"-516,-14 16-129,-8 24-3483,-9 13-516,7 22-129,-1 6-129,14 9 129,9-4-258,17-5 0,18-19-129,16-14-129,9-27 0,5-14-387,6-11-2322,-9-17-2193,-7-11-516,-13-2-387,-11 3-258</inkml:trace>
  <inkml:trace contextRef="#ctx0" brushRef="#br0" timeOffset="174237.9659">18412 12600 11094,'21'-7'5547,"-21"7"-1290,0 0-4257,13 0-4902,-13 0-387,19 16-774</inkml:trace>
  <inkml:trace contextRef="#ctx0" brushRef="#br0" timeOffset="174365.9732">18515 13014 8643,'0'0'5418,"13"-9"-5031,-5-2-387,-2 0-4257,1 8-1290</inkml:trace>
  <inkml:trace contextRef="#ctx0" brushRef="#br0" timeOffset="178823.2281">19262 12261 8514,'13'-101'5547,"-8"62"-516,0 21-129,-5 18-3483,0 19-516,-4 24-645,1 7-258,3 8-774,-3-9-1419,3 0-2709,8-13-258,7-21-258,3-15-258</inkml:trace>
  <inkml:trace contextRef="#ctx0" brushRef="#br0" timeOffset="178944.2351">19456 12105 7740,'14'-78'5289,"-13"65"-387,-1 13-258,0 21-3612,6 12-4902,-1 11-645,2 11-774,6 8-387</inkml:trace>
  <inkml:trace contextRef="#ctx0" brushRef="#br0" timeOffset="179218.2507">19693 12697 8901,'28'-55'5289,"-8"15"-129,0-9-387,6-3-3999,0-3-516,1 1 0,-3 5 0,-2 18 129,-9 15 0,-3 17-258,-6 27 129,-1 15 0,-3 13-129,0 11 0,1 4-258,4-10-516,8 1-1032,-4-23-2967,15-12-516,-2-18-645,7-9-129</inkml:trace>
  <inkml:trace contextRef="#ctx0" brushRef="#br0" timeOffset="179490.2663">20199 12472 10707,'5'22'5547,"0"9"-516,3-2-774,8 11-3741,3-4-258,7-8 129,5-18-258,1-10-129,4-7 129,0-15 0,-9-9 0,-8-10 0,-7-5 129,-8 0-129,-7-3 0,-13 3 129,-10 5-258,-5 7 0,-3 8-129,3 7-387,10 20-2709,0 3-1806,7 11-258,7 2-645,8 5-129</inkml:trace>
  <inkml:trace contextRef="#ctx0" brushRef="#br0" timeOffset="179672.2767">20713 11896 9417,'29'-12'5160,"-21"26"-129,-4 13-645,3 8-4128,3 10-1419,-10-13-2193,11 2-1290,5-14-645,2-7-258</inkml:trace>
  <inkml:trace contextRef="#ctx0" brushRef="#br0" timeOffset="179793.2836">20990 11881 10062,'23'-26'5289,"-16"40"-387,-7 32-1290,0 15-7740,-1 13-774,-9 14-645,-7 10-516</inkml:trace>
  <inkml:trace contextRef="#ctx0" brushRef="#br0" timeOffset="180323.3139">17744 14657 6708,'-11'74'5289,"14"-40"-387,10-9-645,10-3-3741,8-20-129,7-9-129,-2-22 129,0-6 0,-9-12-129,-9 4 258,-15-2-129,-8 12 129,-21 8-258,-9 16-258,-6 9-258,-4 7-645,12 22-2064,2-9-2064,11 6-129,13-11-645</inkml:trace>
  <inkml:trace contextRef="#ctx0" brushRef="#br0" timeOffset="180527.3256">18014 14237 2322,'34'-134'5418,"-26"90"0,-8 18-387,0 36-2193,-10 15-903,5 41-645,-6 20-258,6 14-774,5 10-129,5-1-129,9-11-129,9-15-258,7-9-1935,1-29-2838,9-23-129,-5-18-387,6-11-129</inkml:trace>
  <inkml:trace contextRef="#ctx0" brushRef="#br0" timeOffset="180655.3329">18549 14273 8385,'10'-18'4902,"6"16"-3870,-16 2-903,4 13-5160,-1 12-516</inkml:trace>
  <inkml:trace contextRef="#ctx0" brushRef="#br0" timeOffset="180801.3413">18564 14916 9159,'0'0'5418,"9"2"-1032,-9-2-4257,12-19-4902,-3 12-516,1 2-1032</inkml:trace>
  <inkml:trace contextRef="#ctx0" brushRef="#br0" timeOffset="183595.5011">19464 13868 8256,'2'-104'5289,"-2"104"-129,-14-2-1677,5 40-2580,-4 19-774,6 6-387,7 9-1032,-4-12-2193,9-9-1290,8-21-387,8-17-387</inkml:trace>
  <inkml:trace contextRef="#ctx0" brushRef="#br0" timeOffset="183739.5093">19651 13747 7353,'3'-25'5031,"-3"25"-129,-6 35-645,5 9-3870,0 9-4773,2 7-258,3 5-645,4-5-387</inkml:trace>
  <inkml:trace contextRef="#ctx0" brushRef="#br0" timeOffset="184022.5255">19823 14176 6063,'-12'36'5289,"6"2"-387,3 6-387,3-5-3612,8 3-387,7-17-129,7-11 0,1-14 0,5-10 0,-3-18 129,-1-6 0,-7-8 0,-6-4-129,-11-3 0,0 6 0,-17 3-258,-4 8 129,-7 8-129,-3 8-129,2 16-387,0 0-774,15 29-3870,-3 2-258,13 15-516,4 1-387</inkml:trace>
  <inkml:trace contextRef="#ctx0" brushRef="#br0" timeOffset="184364.5451">20253 14309 8385,'8'-34'5547,"13"0"-387,6-16-516,8 3-4128,3-1-387,0 2 258,-5 9-258,-8 13 129,-10 19-129,-15 5 0,2 32 0,-7 9 0,-7 10-129,1 7-129,4 7-645,-6-14-3354,13-1-903,2-14-516,9-7-516</inkml:trace>
  <inkml:trace contextRef="#ctx0" brushRef="#br0" timeOffset="184544.5554">20906 13521 8643,'7'-34'5676,"-7"40"-645,0 26-387,-6 16-5160,1-4-2451,9 12-1677,4-6-516,7-6-516</inkml:trace>
  <inkml:trace contextRef="#ctx0" brushRef="#br0" timeOffset="184675.5629">21099 13611 4128,'30'-86'5676,"-22"66"-387,-8 20-387,3 17-1935,-7 24-2193,-5 20-4644,4 11-903,-4 8-387,0 7-903</inkml:trace>
  <inkml:trace contextRef="#ctx0" brushRef="#br0" timeOffset="185383.6034">17972 16428 5289,'-36'28'5676,"27"-17"-903,8 4 0,1-15-4128,15 0-258,10-14 0,5-11 0,1-4-129,-1-5-129,-5-2 129,-8 0-129,-10 3 0,-7 13 0,-19 14 0,-7 6-129,-8 22 129,1 16-129,1 14 258,8 11-129,10 3 0,11 0 129,10-5 129,19-4-129,7-27 0,11-10 0,2-18-129,2-9-387,2-1-2580,-8-21-2193,0-2-387,-8-10-774,0-8 259</inkml:trace>
  <inkml:trace contextRef="#ctx0" brushRef="#br0" timeOffset="185519.6112">18579 16179 7482,'0'0'5031,"10"-19"-2451,0 16-2580,4 3-4902,1 6-516</inkml:trace>
  <inkml:trace contextRef="#ctx0" brushRef="#br0" timeOffset="185664.6194">18640 16548 7482,'-11'9'5676,"11"-9"-774,0 0-387,7 0-6837,8-3-2451,-1 0-516,1-1-645</inkml:trace>
  <inkml:trace contextRef="#ctx0" brushRef="#br0" timeOffset="187458.7221">19294 16063 4773,'-2'-65'5547,"0"45"-387,2 20-516,-12 0-3612,8 24-516,-2 6-129,3 6-903,6 11-2451,1-9-1806,2-4-516,1-10-129</inkml:trace>
  <inkml:trace contextRef="#ctx0" brushRef="#br0" timeOffset="187596.73">19473 15869 5031,'19'-74'5418,"-19"74"-387,-1 15-516,-7 23-4386,2 12-4257,-1 10-645,-1 4-516,5 4 0</inkml:trace>
  <inkml:trace contextRef="#ctx0" brushRef="#br0" timeOffset="187850.7445">19604 16469 6966,'12'0'5418,"-8"-16"-129,3-17-1419,9 5-2709,-1-15-387,11-4-387,1-6 129,4 1-129,-2 0-129,1 14-129,-6 14 0,-7 19-129,-8 14 0,-6 20 0,-3 17 0,-3 17-129,-4 14-387,-2-13-2064,7 1-2451,1-17-129,6-4-774,5-18 1</inkml:trace>
  <inkml:trace contextRef="#ctx0" brushRef="#br0" timeOffset="188114.7596">20032 16461 5547,'-2'-17'5676,"5"0"-258,8-11-516,12 6-3483,2-19-387,8-2-387,0-7-129,1 13-258,-3 0 0,-4 9-129,-7 11-129,-8 15 129,-12 2-129,0 28 0,-7 9 0,-3 13-258,3 8-645,-8-5-3612,13 5-645,-2-9-516,4-3-387</inkml:trace>
  <inkml:trace contextRef="#ctx0" brushRef="#br0" timeOffset="188366.774">20444 16449 3096,'16'-49'5934,"-9"15"-645,8 0-129,4-15-2064,13 8-2451,2-5-129,3 6-258,-3 4 0,-6 18-129,-5 18 129,-10 11-129,-10 21 0,-3 24 0,-9 12-129,1 1-129,5 12-1935,-4-26-2709,7-9-774,2-17-258,14-14-129</inkml:trace>
  <inkml:trace contextRef="#ctx0" brushRef="#br0" timeOffset="188604.7876">21129 15530 5805,'11'-4'5676,"2"23"0,-15 3-645,-2 19-3870,-3 5-774,1-5-1290,5 9-3870,-2-9-258,3-3-516,0-10-387</inkml:trace>
  <inkml:trace contextRef="#ctx0" brushRef="#br0" timeOffset="188744.7956">21304 15516 7482,'5'66'5547,"-12"-7"-3225,3 19-2451,-1 12-4902,-2-4-516</inkml:trace>
  <inkml:trace contextRef="#ctx0" brushRef="#br0" timeOffset="190462.8939">22732 8231 2451,'-8'35'4515,"8"12"-258,-5 18-2451,1 6-387,4 26-129,-1 10-258,1 20-258,-2 10-129,5 14-129,-4 7-258,1 8 0,-2 6 0,4 7-129,0 8 0,-2 6 129,1 7-129,1 3 0,-2 13 0,0 13 0,-2 11 0,2 12 258,-2 10-258,-1 11 258,-4 9-258,1 8 387,-4-3-387,5 3 258,-3-4-258,4-4 0,-1-7-129,2 0-129,1-11 129,1 7-129,-1-2 129,2 2-129,-1 2-129,-4 2-129,-1 4-129,-11-8-129,5 22-516,-14 7-3870,10-15-258,-3-8-645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6:26:00.9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4897 5695 903,'-25'-36'4386,"27"18"387,21 2-2322,3-9-387,21 14-387,5-10-387,20 10 129,1-1-645,19 10 0,-2 1-258,10 6-258,-5 9 0,3 11-258,-2 4 129,-8 9-129,-8 9-129,-13 6 129,-13 5 0,-15 7 0,-17 2 0,-21 4 129,-17 2 129,-23-1-258,-20-4 129,-20-2 0,-18-4 0,-12-4-129,-11-10 258,-4-14-258,-8-12 0,-1-16 129,6-12 129,7-16 0,11-14-258,10-17 129,15-14 0,14-6-129,21-14 0,21-6 0,19-5 0,21-6 0,24 2-129,24 5 129,21 9-129,17 4-774,17 21-3870,9 9-387,2 13-516,-1 20-387</inkml:trace>
  <inkml:trace contextRef="#ctx0" brushRef="#br0" timeOffset="1904.109">6614 5884 5934,'-39'33'5805,"15"9"-645,3 15-129,-3-2-3741,17 14-387,5-14-129,9-6-387,14-21-129,9-17 0,6-13-129,2-22 129,-2-13-258,-7-9 258,-6-8-129,-12 1 0,-11-7 129,-17 6-258,-13 4 258,-8 9-258,-4 10 0,0 13 129,3 18-258,9 10-129,14 31-1548,8 3-3354,14 14-258,14 5-258,16 4-645</inkml:trace>
  <inkml:trace contextRef="#ctx0" brushRef="#br0" timeOffset="2066.1182">6915 6251 8901,'0'-26'5547,"0"16"-387,1-2-1032,-1-5-6579,9 9-2064,1 1-903,1 2-129,0-4-257</inkml:trace>
  <inkml:trace contextRef="#ctx0" brushRef="#br0" timeOffset="2245.1285">7115 5746 6837,'6'-15'5676,"-2"43"-258,-4 12-387,0 15-3741,0 8-516,5 3-387,5 1-903,0-16-1419,10 0-2967,-1-17-258,3-9-387,-4-18-387</inkml:trace>
  <inkml:trace contextRef="#ctx0" brushRef="#br0" timeOffset="2656.152">7385 5754 7224,'15'9'5805,"-7"27"-387,-4 7-516,8 17-3612,-6-3-645,7 3-129,-4-2-387,3-5 129,-3-6-258,1-8 0,-6-8-129,-3-6 129,-1-5 0,-8-8-129,-2-9 129,-4-3 0,3-7-129,-3-11 129,3-3 129,6-8-129,5-5 0,3-3 0,11-8 0,6-1 0,6-7 0,2-3 0,0 2 129,1 1-129,-5 2 129,-9 1 129,-6 6 0,-9 10-129,-6 8 129,-14 14-129,-9 9 0,-5 3 0,-2 17-129,-1 7-387,7 14-774,-2-6-3870,17 5-387,8-6-258,9-3-645</inkml:trace>
  <inkml:trace contextRef="#ctx0" brushRef="#br0" timeOffset="3040.1739">7836 5659 6708,'68'-63'5418,"-43"35"-387,-3 5-129,-16-1-4257,7 11-258,-13 13-129,0 0-258,-18 3 258,-7 17-387,-6 8 258,0 4-258,1 2 258,4 4-129,10 0 258,6 2 0,10-4-129,15-2 258,8 0-129,5-3 0,3 4-129,0 0 129,-5-3-258,-6 8 129,-7-1 0,-10 3 0,-8 0 0,-12 0 0,-12 0 129,-6-4-129,-6-8 129,1-10-129,0-9-258,2-13-1806,13-6-3225,4-11-258,9-13-645,11-9-516</inkml:trace>
  <inkml:trace contextRef="#ctx0" brushRef="#br0" timeOffset="8816.5043">5096 6788 516,'67'-22'4386,"-7"8"129,11 4-1548,8-7-645,18 14-516,-6-3-516,10 11-129,-7 4-516,-4 15-129,-13 3-258,-6 9-129,-12 6-129,-11 6 258,-10 1-129,-10 1 0,-15 3 0,-12 2 0,-10-3 0,-14 3 0,-15-6 258,-8 0-387,-10-1 0,-9-5 129,-9-4-129,-12-6 129,-8-7-129,-6-5 129,-10-7-129,-11-4 129,-10-9-129,-4-2 129,-2-13-129,9-9 129,1-8-129,7-9 0,13-7 129,17-6-129,20-5-129,24-5 129,24-2-129,25 1 129,32 0-129,30-2 0,33 4 0,29-1-1032,22 9-3225,9 10-774,7 7-387,-3 19-129</inkml:trace>
  <inkml:trace contextRef="#ctx0" brushRef="#br0" timeOffset="13252.7581">7820 7438 645,'1'11'3612,"-8"15"129,-1 18-3096,-4 16 0,1 14-516,1 10 0,0 10 129,3 6-129,1 1-129,4 0 129,2 8 129,0-2-387,3 8 258,-1 7-129,2-1 0,-2 3 0,0 3 129,-1 0-129,0-2 0,-2 3 258,1-6-129,0-7 0,1 0-129,2-2 258,-3-6-129,1 4 0,-1-2 258,1-3-258,-2-2 0,1 3 0,-1-1 129,-6 6-387,2-3 0,-4-1-129,2 3 129,-1-1-258,3-2 258,1-1 0,4-3 129,0 0 129,6-2 0,3 2 387,3-3-387,-1 4 129,3 4-129,-4 7 129,-3 5-258,-4 7 0,-3 10 129,-5 6 0,-10 2 387,3 8 129,-7-5 0,2 5 258,-2-12-129,10-1-129,4-19 0,6-9-1161,15-20-3483,10-4-258,-3-25-516</inkml:trace>
  <inkml:trace contextRef="#ctx0" brushRef="#br0" timeOffset="13891.7946">7733 14113 3999,'-24'-42'5160,"12"21"-258,2 9-387,10 12-3096,-10 0-645,10 13-258,0 2-129,9 10 129,-5-2-258,3 7 0,-1 2 0,1-1-129,-3-9 0,1 0 129,-1-3-129,-1-2-129,-1-5 129,-2-12-129,8 16 129,-8-16-129,0 0 0,0 0 0,0 0-129,0 0 0,0 0 0,-12-18-129,1-2 0,-5-9-258,0-4 0,-5-8 0,2 0 0,-5-3 129,1 3 0,1 6 258,4 4 0,3 7 258,3 12 0,12 12 129,0 0 129,0 0-129,0 0 129,19 14-129,-2 10 129,3 5-387,2-2 129,1 4-258,0 0 129,0-4 0,0-9 0,3-9-129,-1-9 129,0-17 0,2-13-387,-2-18-516,7-14-3483,1-11-387,-4-11-387,4 1-129</inkml:trace>
  <inkml:trace contextRef="#ctx0" brushRef="#br0" timeOffset="30223.7287">19964 8862 2451,'-76'-2'4257,"46"2"0,0 0-1161,3-9-1161,13 9-387,4-9-258,15 7-516,14-7 0,17 6-129,13-8-258,21 4 129,16-6-129,19 6 0,20-2 0,22 1-129,12 0-129,17 2 129,3-2-129,1 4 0,-5 0-129,-6 2 0,-18 1 129,-15 1-129,-23 0 0,-17 3-129,-20 2 129,-16 0 0,-16 2-129,-15-2 129,-13-2-129,-16-3 129,0 0 0,-14 7 0,-4-4-129,-4-1 0,3 6-387,-5-6-387,17 15-2064,-3-8-2064,5 1-387,5-10-129</inkml:trace>
  <inkml:trace contextRef="#ctx0" brushRef="#br0" timeOffset="33495.9159">21217 11140 3096,'0'0'5031,"13"-13"-129,8-4-258,0-11-2967,30 5-387,9-9-516,25 4 129,15-4-516,20 3 0,17 1-258,16 3 129,15 1-387,5 6 387,5 3-129,3 3-129,-3 1 258,-7 5-129,-17 1 0,-12 4 0,-17-2 129,-16 3-258,-19 0 0,-19 0 129,-22 0-258,-14 0-129,-12 3 129,-15-2-129,-8-1-258,-8 4-1935,-11 3-2064,-5 2-774,-5-4-129,-1 3-129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6:28:15.6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2847 562 1548,'-39'-22'1806,"39"22"-903,0 0-258,0 0-516,0 0-129,0 0 0,-37-50 129,37 50 387,0 0 129,-40-2 387,40 2 0,-44-3 129,44 3 129,-56 2-129,56-2-129,-62 6 0,62-6-387,-66 19-258,66-19 0,-71 28-258,31-8 129,0-2-129,-2 5-129,-2 6 129,-7-3-129,-2 3 129,-5 3-129,-6 1 258,5 7-516,-3-9 516,5 10 0,-4-2 0,12 7 258,-2 0-129,15 3 129,0-1-258,5 4 387,3 12-516,1 3 0,3-1-129,4 9-129,0 7 258,5-1 0,1 3 129,6 3-258,0 0 387,8-9-258,0 11 258,5-11-258,3 5 258,4-4-645,2 10 387,0-6 0,2 11-129,-1 0 0,2 5 129,-2-2-129,1 3 0,-1 0 387,4-2-387,0-1 0,4-3-258,0-3 258,3-4-258,3 3 129,4-11-129,3 0 258,10-3 0,3-5 129,3-10 0,4-3 129,9-9-129,3 0-129,0-8 258,5-2-258,4-7-258,1-3 258,3-1-129,3-4 0,1-5 129,1-2 0,6-1 0,2-3-129,-5-1 129,2 0-129,-2-4 0,0-1 129,0-3-129,2-3 0,-4 1 129,-2-2-129,-2-2 129,-1-6 0,-1-2-129,0-5 129,0-1 0,-1-1 0,-1-3 0,-1-3 0,-2-4-129,0-2 129,-3-3 129,1-2-129,-4-5 0,-1-4 0,-4-3-129,-4-2 129,-2-3-129,-6-6 258,-4-2-129,-7 0 129,-5-6-129,-5-2 129,-10 1 129,-2-5-129,-8-5 0,1-1 0,-4-5-129,-4-8 0,-2-10 129,0-3-258,-2-4 258,-1-2-258,-1-2 258,-6 2 129,-8 1 129,-3-2 0,-6 7-258,-6 3 387,-10-3-387,-6-2 387,-8 2-387,-1-2 0,-9-2 0,-2 9 0,-3 3 0,-2 9-645,-4 5 774,-2 3-387,-1 10 258,-1 3-516,-4 5 516,0-1-258,-3-2 258,-2-1 258,0-1-387,-4 3 129,0-4-129,-5 2 387,-9 15-387,-6 7-129,-1 9-129,-12 19-258,-1 16-1290,-17 28-3354,-15 21-387,-19 20-516</inkml:trace>
  <inkml:trace contextRef="#ctx0" brushRef="#br0" timeOffset="7889.4512">18372 2585 3612,'-10'23'5418,"10"-23"-516,-8-15-258,9-19-3354,9 2-516,7-21-129,9-2 129,4-11-387,5 4 129,-2-2-129,1 8 129,-3 15-129,-6 22 258,-8 19-516,-8 18 129,-9 22 0,-2 21-387,-4 14 387,-2 12-516,1 2 258,2-7-387,5-5 129,0-18-774,15-3-129,-5-40-1419,13-7-2193,-3-25-516,6-20-258</inkml:trace>
  <inkml:trace contextRef="#ctx0" brushRef="#br0" timeOffset="8171.4674">18837 2237 5805,'0'-14'5289,"-10"47"-387,-4 10-258,5 26-2967,-4 1-903,10 7-516,1-7-129,6-12-258,9-21 258,8-19 0,4-18 0,6-23 0,2-16 0,-1-12 0,-3-9 0,-8-5 387,-9-3-387,-9 3 258,-3 8-129,-15 9 129,-10 10-258,-4 13 258,-2 16-387,0 9-129,9 24-645,-2 8-3870,15 16-387,8 0-645,8 7-258</inkml:trace>
  <inkml:trace contextRef="#ctx0" brushRef="#br0" timeOffset="8316.4756">19183 2663 6966,'13'-27'5160,"-13"10"-516,0 17-3612,8-7-5418,-8 7-516,8-21-516</inkml:trace>
  <inkml:trace contextRef="#ctx0" brushRef="#br0" timeOffset="8643.4944">19350 2322 8385,'0'0'5418,"0"9"-387,0 16-387,-1 0-3870,1 9-774,2-5 387,8-2-645,1-7 258,6-10 258,4-8-258,6-7 129,-2-12-129,2-9 129,2-10 0,-5-6 258,-8-6-129,-6-3 129,-10 0-258,-10-1 258,-13 3-258,-9 15 258,-9 14-387,-1 15 0,1 11 0,6 18-258,11 18-774,8 0-2451,16 16-1419,10-12-774,16-8-129,4-13-128</inkml:trace>
  <inkml:trace contextRef="#ctx0" brushRef="#br0" timeOffset="8915.5099">19623 2322 5676,'21'14'5289,"-17"10"-516,4 13-129,-3 1-3483,12 6-387,2-6-516,7-10-387,2-16 258,6-10 129,1-14 129,-1-15-129,-6-17 129,-5-2 516,-10-12-516,-8 2 258,-5-3-129,-10 5 0,-12 6-258,-4 11 129,-6 11-387,1 14 0,0 13-387,2 14-387,18 24-3354,0 1-1161,11 5-258,9-8-645</inkml:trace>
  <inkml:trace contextRef="#ctx0" brushRef="#br0" timeOffset="9199.5262">20030 2162 7998,'9'-3'5160,"-1"25"-387,-4 2-129,6 15-3999,1-5-258,12 5-516,2-5 258,8-10-258,3-7 258,3-15-258,-3-7 258,-1-14 516,-4-7-258,-8-9 258,-12-10-258,-10 1 258,-7-9-258,-13 4 258,-12 6-387,-8 6-129,-8 21-387,-6 4-1290,8 25-3612,0 12-129,9 23-645,6 11-645</inkml:trace>
  <inkml:trace contextRef="#ctx0" brushRef="#br0" timeOffset="9727.5564">20874 2123 5031,'1'-84'5805,"-1"84"-387,0 0-387,9 21-2193,-5 25-2322,9 8-774,0 4 258,1 4-258,1-4 258,-1-7-129,-4-13 258,-2-10-258,-3-16 387,-5-12 129,0-12-258,-6-17 129,-10-17 129,-1-10 0,-4-17-129,0-9 0,0-3-129,6 1 258,5 2-258,8 11 129,7 13-258,10 17 129,10 22-129,5 17 0,3 11 0,0 19-129,-2 4 129,-8 13-129,-9 2 129,-10 1-129,-5 1-387,-17-7-645,2-1-3612,-15-9-129,5-2-645,-2-13-258</inkml:trace>
  <inkml:trace contextRef="#ctx0" brushRef="#br0" timeOffset="9893.5659">21208 2167 9804,'30'61'4773,"-24"-32"129,2 12-774,-3-10-3870,0-2-1032,10 11-2322,-9-15-2064,6-9 129,-12-16-516</inkml:trace>
  <inkml:trace contextRef="#ctx0" brushRef="#br0" timeOffset="10044.5745">21285 1705 10836,'-14'-139'5289,"5"96"-516,9 22 0,0 21-4386,0 0-1032,21 33-2709,-11 6-1548,6 7-387,-2 3-258</inkml:trace>
  <inkml:trace contextRef="#ctx0" brushRef="#br0" timeOffset="10216.5843">21391 1988 5289,'21'34'5418,"-4"-17"-387,1 8-516,3-2-1935,7 11-1548,-2 3-645,8 4-387,-5 2 129,3 0-516,-1 3-387,-8-13-3225,1 2-903,-5-11-774,0-4 129</inkml:trace>
  <inkml:trace contextRef="#ctx0" brushRef="#br0" timeOffset="10831.6195">21569 2411 7224,'-34'-5'5676,"21"-5"-516,13-1 0,0-21-3999,10 10 0,4-10-645,6-6 0,4-3-387,2-4 129,1 5-645,-6 3-129,5 16-645,-12 4-258,5 21 0,-12 8-258,6 25 387,-8-2-129,6 6 1032,0 0 516,1-3 516,11-7 258,-6-21 387,11-3 0,-6-20 129,8-5-129,-9-11-387,0-4-129,-9-6-387,-7 2 129,-5 1-387,-8 7 0,-9 10 0,-6 9-129,2 10-129,-1 14 129,7 8-129,7 12 129,8 3-129,8 4-129,12-3 129,9-9-129,8-10 387,7-12-516,3-7 516,2-13-129,0-12 258,-1-14 129,-3-14-258,-5-17 387,-7-10-387,-4-18 387,-7-18-258,-10-16-129,-6 14 0,-6 9-258,-6 23 258,-12 32-516,0 43 387,-4 38 129,6 57-258,5 36 129,9 6-129,8 19 387,17-2-387,13-9 129,16-23-645,4-35-2967,14-15-1548,-4-22-1032,0-13 0</inkml:trace>
  <inkml:trace contextRef="#ctx0" brushRef="#br0" timeOffset="22424.2826">10298 5910 4128,'37'-48'4902,"-31"31"-1548,-6 17-387,0 0-1032,-17 25-387,-12 0-774,-5 15-258,-9 3-387,-5 7 258,-4-2-387,-1 1 129,-5-3 0,0 0-129,-1-3 0,-3-6-258,4 2-258,-5-13-516,16 7-2193,-4-10-1548,10-4-516,7-4 129</inkml:trace>
  <inkml:trace contextRef="#ctx0" brushRef="#br0" timeOffset="22755.3015">9429 6256 1419,'14'-49'5289,"-8"28"-129,-1 6-258,-5 1-2322,0 14-1290,-11 8-645,-1 11-387,-8 10 129,-3 11-387,-3 4 258,-1 9-258,1-7 129,6 0 0,5 0 0,5-9 0,10-8-129,7-8 258,13-11-129,14-9 0,6-2 0,6-6-129,8 7-2709,-5 0-2193,-4-1-516,-5 2-645</inkml:trace>
  <inkml:trace contextRef="#ctx0" brushRef="#br0" timeOffset="23655.353">16161 5821 3483,'24'-27'5031,"-13"24"-258,2 3-1419,-1 22-2322,-6 7-129,3 17-258,-9 3-129,-9 13 129,-15-3-258,-8 8 0,-14-3-129,-7 0-129,-13-1 0,-9-3 129,-12-3-129,-12-2-258,-8-6 129,-9-1 0,-7-5-258,-11-1 258,-7-1-129,-4-5 129,-3 1-129,-4-6 129,4 4-129,2 1 258,8-3-258,10-4 129,9-5-129,14-1 129,15-7 0,15 1 0,18-10 0,13-2 0,15-2 0,12-1 0,8-2-129,9 0 0,5-2-387,3-8-645,12 5-3225,-4-2-516,0-1-387</inkml:trace>
  <inkml:trace contextRef="#ctx0" brushRef="#br0" timeOffset="23995.3724">13672 6803 1677,'-3'-20'5160,"-8"1"-258,2 16-516,9 3-2838,-18 5-774,6 8-516,-4 6 0,-1 3-258,-3 11 0,1 2 129,-1 4 129,0-2-129,1-2 258,5 3-129,1-5 129,7 0-129,3-9 258,7 1-258,9-6 129,8 0-129,12-2 0,4-3-516,12 6-4386,-3-1-387,-2 0-645,0 9-258</inkml:trace>
  <inkml:trace contextRef="#ctx0" brushRef="#br0" timeOffset="35376.0234">19512 7521 2580,'-9'0'5418,"9"-19"-387,0-11-258,4-16-1935,11 1-1935,-2-14-258,6 0-129,1-2-387,1 4 0,-3 7-129,-4 12 129,-3 14-129,-11 24 129,10 5 129,-10 27-129,0 13 129,0 13-129,0 5 0,-1 3-258,10 1-516,-4-16-774,15-4-3225,-2-12-258,-1-13-258,1-14-387</inkml:trace>
  <inkml:trace contextRef="#ctx0" brushRef="#br0" timeOffset="35664.0398">19825 7253 5160,'0'-17'5289,"-10"25"-258,8 18-387,0 17-3096,1-3-645,9 4-516,8-9-129,6-4-129,4-19 0,4-9-129,-1-11 0,4-17 0,-6-9 129,-7-7 0,-7-6 0,-10 1 0,-8 5 0,-13 7 0,-13 11 0,-5 11-129,-4 12 0,1 8-129,4 20-129,7 0-774,15 14-2838,8-4-903,10-4-387,16-9-387</inkml:trace>
  <inkml:trace contextRef="#ctx0" brushRef="#br0" timeOffset="36076.0634">20219 7209 4257,'-2'25'5289,"-2"-1"-258,-2 3-258,6 10-2967,-1-9-516,2 8-645,5-9-129,4-4-258,7-13 0,5-10-258,1-9 129,3-13-129,-2-11 387,-2-2-258,-5-9 129,-6 3-129,-11 0 129,-2 5-129,-16 6 129,-7 11-129,-9 10 0,-1 9-129,1 11 0,1 10-129,12 18-1161,3-1-3483,18 1-387,6-3-258,16-5-387</inkml:trace>
  <inkml:trace contextRef="#ctx0" brushRef="#br0" timeOffset="36376.0806">20533 7168 7224,'25'7'5289,"-25"18"-129,0 19-645,-7-6-3225,7 15-387,0-6-387,10-4-129,3-15-129,8-11-129,6-17 0,5-5 0,0-18-129,2-9 129,-8-8 129,-7-6-129,-9-1 0,-10-1 0,-8 7 129,-17 6-129,-10 9 0,-6 13 0,-2 12-258,1 8-387,13 23-1806,-1-1-2580,19 7-387,6-3-387,12-3-387</inkml:trace>
  <inkml:trace contextRef="#ctx0" brushRef="#br0" timeOffset="36659.0968">20919 7146 5289,'31'15'5547,"-24"11"-516,-4 8-387,-3 1-3225,4 8-516,4-9-387,9-4 0,4-15-129,9-13-258,5-4 129,3-19 0,-5-8 0,1-7 129,-10-10 0,-9-1 0,-14-2-129,-9 7 129,-22-5-129,-8 13 129,-10 4-387,-4 14 0,0 16-1419,-8 6-3741,12 13-129,7 9-516,14 16-645</inkml:trace>
  <inkml:trace contextRef="#ctx0" brushRef="#br0" timeOffset="37093.1216">21920 7062 5805,'0'0'5289,"2"26"-516,-1 10-129,2 18-3612,0 1-516,1 6-258,1-2-516,-3-12-645,8 2-1548,-9-23-2193,1-9-258,-2-17-258</inkml:trace>
  <inkml:trace contextRef="#ctx0" brushRef="#br0" timeOffset="37452.1421">21845 7125 3225,'-23'-157'5031,"23"89"-129,7 8-774,19 23-1806,1 1-645,18 28-516,-3 6-387,5 11-387,-7 9-129,-2 7 0,-12 10-129,-12 3 258,-13 0-258,-10 2-129,-12-1 0,-7-5 129,2 0 0,4-3-129,7-9 0,13-3 0,8 0 0,15-3-129,10 0 129,5 3 0,4 1 0,-1 1 129,-7 4-129,-9 4 129,-12-2 0,-9 2 0,-7-4 0,-11 1 0,-10-1-129,-3-4 0,-2 0-516,-5-15-1935,11 5-2451,4-7-129,8-4-516,9-9-258</inkml:trace>
  <inkml:trace contextRef="#ctx0" brushRef="#br0" timeOffset="37600.1506">22337 7296 8514,'50'64'5547,"-32"-24"-516,-6 5-258,-2-15-4257,-2 2-1161,8-6-3870,-6-10-516,1-11-258,-11-5-516</inkml:trace>
  <inkml:trace contextRef="#ctx0" brushRef="#br0" timeOffset="37736.1584">22401 6941 8256,'-13'-46'4902,"13"46"-1419,0 0-3483,0 5-4515,4 15-645,5 0-129</inkml:trace>
  <inkml:trace contextRef="#ctx0" brushRef="#br0" timeOffset="38276.1892">22568 6757 7353,'28'-11'5547,"-12"31"-516,3 21-258,-3 13-3612,6 24-387,-3 7-258,2 11-258,-3-2 0,-2 0-258,-2-6 0,-3-12 0,-5-15-258,-2-15 129,-2-14-258,-3-18 129,1-14 0,-18-17-129,2-18 387,-4-10-129,-2-11 129,1-3 129,1-6 129,7 4-129,7 1 258,10 8-129,15 3-129,12 5 129,11 5-129,9 6 0,5 2-129,3 5 0,-7 2 0,-7 7 129,-12 5-129,-13 7 0,-20 5 0,-2 9 129,-21 11 0,-5 8 0,-3 2 0,7 8 0,3 1 0,11 6-129,10 0 0,15-4 129,8 2-258,10 1 258,1-2-258,0 0 129,-5 0-129,-7-4 258,-9-1-129,-11-3 0,-5-1-258,-18-13-1290,-2 1-3354,-10-5-387,-2-3-258,0-5-516</inkml:trace>
  <inkml:trace contextRef="#ctx0" brushRef="#br0" timeOffset="45855.6228">17104 9310 2193,'-65'-47'3354,"29"26"-1677,3 5-645,-7 3-258,-1 8-387,-6 3 0,-7 2-258,-6 12 129,-5 5-129,-5 2 0,-6 3 129,-3 2-129,-6 5 0,-4-1 0,-1 5-129,-2 1 0,-3 10 0,-3 8 0,-6 9 0,-3 6-129,2 5 129,0 11 0,-1 7 129,-1 2 129,0 9-129,2 2 258,5 5-129,4 5 129,4 1 258,-1 5 129,8 7-258,2 5 129,7 8-129,3-4 129,7 9 0,5 3 0,9 10-129,4 1-129,10 0 0,5-3-129,10 0 129,3-1-129,8 4 0,6-9 0,5 6 0,3-12-129,10 7 129,7-2-129,10-1 0,8-1 0,9-2-129,8-6-129,6-3 0,10 0 129,6-3-129,10-6 258,7-5-258,3 2 129,7-3 0,5-2-129,8-1 129,9-9 129,5-4-129,5-5-258,8-2 129,5-10 129,5-7-129,7-5 129,7-5-129,0-4 0,6-6 0,6-4 0,0-6 129,3-4-258,8 0 258,0-7-129,-1-5 129,5-3-129,-1-6 129,-3-2-258,6-1 258,0-9 0,-2-2-129,5-5 129,1-4 0,-3 0-129,6-7 129,-1-3 0,-5-5 0,0-2 0,-3-4-129,-7-3 258,0-7-258,-1-3 129,-6-6 0,-2-7 129,4-5-129,-7-8 0,-3-4 129,-1-3-129,-4-2 129,-7-5 0,-6-3 0,-1-4 0,-9-6 0,-7-6-129,-1-5 129,-9-11-129,-5-11 129,-2-6-129,-6-5-129,-9-7 129,-7 0 0,-7 0 0,-13-2-258,-9 0 516,-10 5-129,-16 3 0,-12-5-129,-13 2 0,-12-8 129,-7-4-129,-10-9 129,-10-7-129,-9-11 0,-7-6 129,-7-2 129,-7-3 0,-8-1-129,-6 0 129,-8 5-129,-9 2 0,-5 8 0,-10 4-129,-7 2 258,-8 0-516,-6 6 258,-9 4-258,-4 4 258,-8-2-129,-5 2 0,-11 3 0,-6 8 0,-11 9 129,-13 6-129,-11 15 129,-18 8 0,-12 15 129,-16 15 0,-6 12-129,-11 9 0,-10 16 129,-9 8-129,-6 13 129,-7 12-129,-4 10 0,-9 17 0,0 21-258,-12 7-774,5 16-3225,-7 18-645,-10 14-387,-9 14-129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6:30:08.7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17237 3154 2580,'17'-87'5418,"-13"41"-387,-4 2-129,1 15-2580,-12-5-1161,-1 27-258,-10 7-387,-1 20 129,-3 13-387,0 20 0,4 7-129,4 9 0,8-2 0,4-6-129,6-10 0,11-12-129,7-18 129,7-14 0,3-11 0,2-20 0,-1-12 129,-2-10-129,-6-7 258,-3-3-258,-8 3 0,-4 6 129,-6 8-129,-2 15 387,2 24-258,-13 3 0,11 26 0,2 14 0,10 8 0,8 6 0,5 0-129,4-12-903,12-3-3741,-6-20-258,0-6-774,-8-14-258</inkml:trace>
  <inkml:trace contextRef="#ctx0" brushRef="#br0" timeOffset="344.0197">17841 3030 8901,'29'-47'5418,"-21"21"-387,0 3-1161,-8 23-8127,12-12-903,-12 12-258,5 12 129</inkml:trace>
  <inkml:trace contextRef="#ctx0" brushRef="#br0" timeOffset="479.0274">17893 3234 8514,'10'7'5547,"3"-10"-1032,-2-1-4386,2 1-4515,-13 3-903,15-2-516</inkml:trace>
  <inkml:trace contextRef="#ctx0" brushRef="#br0" timeOffset="967.0553">18879 2481 6450,'-31'-7'5547,"17"24"-387,1 8-645,8 5-3741,5 0-516,12-7-129,9-11 129,12-9-129,3-12 129,5-17-129,0-11 129,-2-4 0,-10-5 0,-14 4 258,-13 4-258,-11 9 129,-16 14-258,-10 10-258,-5 6-258,-2 11-387,11 22-1032,-4-8-2838,21 13-258,7-8-903,13-2 129</inkml:trace>
  <inkml:trace contextRef="#ctx0" brushRef="#br0" timeOffset="1215.0695">19034 2443 4773,'9'-9'5289,"-9"14"-258,-2 20-387,5 32-2451,-2 2-1419,11 17 0,2 3-516,1 4 258,2-1-129,-1-5-258,-8-14 258,-7-13 0,-7-13 0,-13-10-387,-12-17 387,-4-6-516,-4-4 387,-5-12-129,2 0-387,2-7-1161,12 12-3741,0 5-129,5 13-774,3 16-129</inkml:trace>
  <inkml:trace contextRef="#ctx0" brushRef="#br0" timeOffset="2915.1667">17307 4304 5289,'-11'-34'5805,"-6"40"-774,-2 22-129,0 6-3741,5 31-387,0 3-387,6 5-258,3-4 0,5-11 0,4-14 129,7-13-258,4-19 129,1-12 0,4-12-129,3-17 129,1-7 129,1 0-129,2 0 0,0 9 258,-1 5-258,3 17 129,-4 5-129,-2 15 0,-4 13 0,-3 4-129,-7 5 0,-5-1-129,-4 2 258,-11-5-129,-8-3 0,-5-5 129,-6-4-129,-2-11 0,-4-10 129,2-5-129,-2-19 129,4-8-258,3-6 129,6-6 129,6 5-258,9 1 0,8 16-516,1-3-3483,20 23-1032,5 0-387,8 9-387</inkml:trace>
  <inkml:trace contextRef="#ctx0" brushRef="#br0" timeOffset="3077.176">17854 4466 6837,'21'-16'2967,"-10"12"-2709,-2 4-258,-9 0-5031,14 20 1</inkml:trace>
  <inkml:trace contextRef="#ctx0" brushRef="#br0" timeOffset="3209.1836">17913 4729 9030,'-4'-7'5547,"4"-6"-1290,1 2-4257,4-3-4773,3 1-774,-8 13-387</inkml:trace>
  <inkml:trace contextRef="#ctx0" brushRef="#br0" timeOffset="4039.231">18698 4599 4257,'-10'0'5676,"2"-32"-516,9 0-387,6-23-3354,15-2-387,-1-16-387,9 0-258,-1-3 0,0 4 0,-4 9 129,-5 20-258,-10 19 129,-10 24 0,6 34-129,-6 24 0,-1 14 0,1 12-129,9 4-129,7-2-258,14-10-387,-1-25-1806,15-11-2580,0-27-258,3-13-258,-6-17-645</inkml:trace>
  <inkml:trace contextRef="#ctx0" brushRef="#br0" timeOffset="4443.2541">19303 4025 9159,'33'32'5547,"-11"16"-258,-4 4-258,7 14-4257,1-1-387,1-3 0,-1-1-258,-3-3-129,-4-3 129,-6-8-258,-8-7 129,-7-6-129,-12-8 0,-11-9-258,-8-13 258,-9-4 0,-3-16-129,0-9 258,7-9-258,7-4 387,13-6-129,15-2 129,11 0 0,18 1 0,14-3 0,8 1-129,6-1 129,1-3 0,-3-1 0,-8 5 0,-10-1 0,-16 4 0,-14 7 0,-14 7 0,-22 7 129,-10 12-258,-10 8 0,-5 6-387,8 26-3354,-1 1-1548,11 12-387,8 9-645</inkml:trace>
  <inkml:trace contextRef="#ctx0" brushRef="#br0" timeOffset="6887.3939">17548 5692 4902,'11'-46'5547,"-11"32"-258,-10 11-387,-5 16-3612,-10 8-516,2 18-129,-4 7-129,5 5-129,5 3 0,11-4-129,8-9-129,15-8 0,12-18 0,8-12-129,8-5 0,2-11 0,1-3-129,-7-7-903,4 9-3483,-18-3-516,0 3-387,-10 1-516</inkml:trace>
  <inkml:trace contextRef="#ctx0" brushRef="#br0" timeOffset="7048.4032">18012 5688 7482,'8'-18'5547,"-8"18"-387,7-16-387,-7 16-4644,9-1-4515,1 1-516,-1 6-516,3 10-516</inkml:trace>
  <inkml:trace contextRef="#ctx0" brushRef="#br0" timeOffset="7179.4106">18131 5937 6837,'2'15'5934,"-2"-15"-645,8-10-645,-6-3-7095,-2 13-2193,11-14-645,-11 14-645</inkml:trace>
  <inkml:trace contextRef="#ctx0" brushRef="#br0" timeOffset="7715.4413">18916 5853 4644,'-27'4'5547,"18"-4"-258,1-8-516,10-5-3354,-1-20-258,12-3-645,2-14 0,2-4-129,3-9-258,0-4 129,-2 8-129,-2 6-129,-3 12 129,-1 22 0,-12 19 0,13 17 0,-8 26 129,2 18 0,3 11-129,3 5 129,5-1-258,1-13-258,8-8-645,-4-28-1161,12-10-3096,-4-17-258,0-8-129,-4-17-387</inkml:trace>
  <inkml:trace contextRef="#ctx0" brushRef="#br0" timeOffset="7971.4559">19375 5525 8127,'1'37'5418,"-1"-3"0,5 8-516,-3-5-3870,14 4-516,5-15-258,6-9 0,6-11-129,5-8 0,-2-13-129,0-12 0,-8-9 129,-11-3 0,-12-1-258,-7-1 258,-22 4-129,-8 0 0,-10 9-129,-3 6-258,9 19-3483,-4 3-1290,7 6-516,5 16-516</inkml:trace>
  <inkml:trace contextRef="#ctx0" brushRef="#br0" timeOffset="15338.8773">20364 2363 4644,'-27'369'4515,"10"-138"-258,1 26-1419,11 23-1548,-4-3-258,8-12-387,0-23-258,2-19-129,5-37 129,1-29-516,4-41-258,-4-45-1677,3-42-2451,0-29-129,-4-40-516</inkml:trace>
  <inkml:trace contextRef="#ctx0" brushRef="#br0" timeOffset="15886.9087">20420 3805 3354,'10'-71'5160,"-4"44"129,4 2-645,6 10-3741,4 1-129,14 11-387,7-1-258,11 3 0,10 1 0,7 3-129,8 4 0,7 4 0,5 3-129,4 5 129,1 5 258,1 8-129,-2 7 0,-1 8 0,-3 8 0,0 11 0,-3 13 129,-2 7-258,-1 11 0,-3 4 0,-3 9 129,0 5 0,-7 5 0,-5-2 0,-10 3 0,-8 2 129,-12 0 129,-9 5-129,-13 1-129,-9 4 0,-6-5 129,-12-2 0,-10-10 129,-10-5-387,-6-9 129,-7-10-129,-6-17 129,-8-10 0,-2-12-129,4-9 0,2-11 0,7-8 129,7-11-258,8-3 129,10-7-129,9-3-129,7-1-258,9 0-258,0 0-2193,8-17-1935,0 6-258,0-2-258</inkml:trace>
  <inkml:trace contextRef="#ctx0" brushRef="#br0" timeOffset="16186.9258">21827 6246 6321,'0'-14'5418,"0"14"-387,0 0-387,0 17-3225,-7-5-645,3 10-258,-3 5 0,-1 9-258,-1 2-129,-2 6 0,1-1 0,3 1-129,2-3 0,5-4 129,5-10-258,8-8 258,9-10 0,6-9 0,5-1 0,5-7-129,5 2-258,-3-13-1806,1 19-2580,-9 0-645,-7 10-258,-5 13-774</inkml:trace>
  <inkml:trace contextRef="#ctx0" brushRef="#br0" timeOffset="17278.9883">20908 3047 1032,'-9'-17'4902,"9"17"-129,2-12-258,-2 12-2580,21-5-645,-1 5-645,10 0-258,4 7 0,13 1-516,5 3 258,14 5-129,7 1 0,10 7-129,6 2 129,9 7-258,8 0 129,7 10 258,9 8 0,3 5 0,8 11-129,5 3 129,3 10 129,-1 8 0,-3 10-129,-5 7 0,-9 7-129,-12 4 129,-6 7 129,-13 5-258,-10 1-129,-10 4 0,-13 2 0,-9-1 129,-6 2 0,-12-1 0,-18 2 0,-7 1 0,-9 2 0,-9-2 0,-16 0 129,-5 0-129,-8 0-129,-4-4 129,0 0 0,-9-10 129,-4-3 0,-6-4-129,0-5 129,-6-3-129,-7-5 129,-5-4-129,-7-8 0,0-2 0,0-8-258,0-10 129,2-1-258,3-12 129,1-4 0,3-7 0,6-5 0,3-2 0,4-2 129,1-3 0,8-5 129,6-3 129,6-4-129,9-1 0,5-3-129,10-5 0,7 2-129,4-15-258,10-2-516,0 0-2064,0 0-1419,11-8-129,-2-11 1</inkml:trace>
  <inkml:trace contextRef="#ctx0" brushRef="#br0" timeOffset="17655.0098">21730 7807 4773,'-17'-26'5031,"12"11"-129,0 2-258,5 13-3354,-1-18-516,1 18 0,0 0-387,0 0 0,0 0 129,-1 17-387,-9 2 258,-1 7-258,-3 7-129,-4 9 0,-4 4 129,0 3-387,0 4 258,2-1 0,5 0-129,9-6 258,6-8-129,6-6 129,15-12-129,6-8 0,11-8 0,11-4 0,12 0-645,-2 0-3741,12 0-645,-1 1-645,-8 8-387</inkml:trace>
  <inkml:trace contextRef="#ctx0" brushRef="#br0" timeOffset="36707.0995">14794 13430 2193,'0'-20'4515,"11"11"129,-1-10-387,4 1-2838,8 6-774,-1 0-258,4 1-387,0 8 129,3-2-258,0-1 0,4 2 129,3-2-258,7-2 258,5-1-129,5 3 258,6-5-129,5 3 129,2-1 129,5 1 129,1 2-258,5 3 129,3-4 0,7 5 0,1 1-129,6 1 0,4-2-129,5 2 0,4 0 0,7-2 0,-2 2-129,1 0 129,3 0-258,5 0 129,3 0 129,2-1 0,3 2 0,3-1 0,8 0 129,1 2-129,7 0 129,1 3-129,3 0 129,1 2-387,1 2 129,-1-3-129,0 6 0,-2-3-258,-1 4 129,2-8 129,-5 8-129,3-9 129,-4 4 129,-1-3 129,-1 0 0,-3 5 0,-2-6 129,-4 4 0,-5-4-129,0 7 129,-7-2-129,-4 1-258,-8 2-2709,-6 0-1419,-16-9-387,-8 4 130</inkml:trace>
  <inkml:trace contextRef="#ctx0" brushRef="#br0" timeOffset="46698.671">2477 6762 1548,'11'-121'5418,"-9"70"-258,-2 17-129,-4 10-2967,2 32-516,-9 22-645,6 26-258,-2 21-387,4 12-129,2 9 0,1-2 0,1-5 0,6-19-129,1-18 129,2-21-129,-1-26 129,0-14 129,-4-27-258,-1-16 129,-1-16 0,2-11-129,-4-15 129,2-8-129,-1-2 0,0 2-129,1 14 129,-3 14 0,0 21 0,0 29 129,0 22-129,-7 46 129,0 24-516,-3 7-2193,3 16-1935,3 0-903,-1-7-516</inkml:trace>
  <inkml:trace contextRef="#ctx0" brushRef="#br0" timeOffset="47658.7259">2477 8049 3999,'-7'-97'4902,"0"61"-258,1 20-1548,-5 7-1032,9 26-903,1 20-387,1 25-258,4 15-129,3 12 0,4 5 0,1 3-387,-1-10 258,-4-9-258,1-16 258,-1-13-129,-5-19 258,-1-14-258,-1-16 0,-5-13 129,-2-21-129,1-11 0,1-20-129,1-10 129,1-15-129,3-5 0,0-2-129,5 3 258,-4 7-129,4 12 129,-4 22 129,1 23-129,-2 30 0,-5 11 0,-4 31 129,-2 17-258,0 16 129,0 8-129,4 1 0,-2-2 129,6-7-258,1-9 0,1-12 0,1-13 0,2-12-516,-2-29-1161,10 0-2967,-7-27-516,-2-12-387,-1-19-258</inkml:trace>
  <inkml:trace contextRef="#ctx0" brushRef="#br0" timeOffset="64890.7115">12369 11705 3225,'-11'-9'4257,"11"9"-774,-8 0-516,-1 0-1032,9 12-258,0-12-387,2 18-258,-2-18-129,27 17-129,0-16 0,14 3-129,7-4-129,14 2-129,9-2-258,13 4 129,10 0-129,6 5 129,3 4-258,7-1 129,3 1-129,3 3 0,0-4 0,-6-2 0,-3-5 0,-8 0 0,-9-3 0,-10-2 0,-14 0 0,-13 0 0,-17-4 129,-6 1-129,-14 3 0,-7 1 0,-9-1-258,0 0-645,-3 11-3612,-6-3-258,-1-3-387,-2 6-516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6:31:46.7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17448 272 645,'-14'-62'1806,"14"62"-774,0 0-258,0 0-387,0 0-129,-37 70 129,37-70 0,-16 87-258,6-32 129,-1 1-258,-2 12 258,-3 1 129,3 21-387,1 17-258,1 28 645,5 16-258,5 6 387,-1 25-258,5-6 387,3 23-516,3-14 258,-3 19 0,0-25-129,-6 12 129,-1-2-516,-3 6 129,-5 1 0,-1 0 0,2-2-258,6-10 129,1 0-129,6-10 129,9-11-258,6-14 258,4-6-129,3-7 129,-2-10 0,-4-10-258,-1-7 387,-3-6-258,-4-6-387,-3-5-2580,2 2 0</inkml:trace>
  <inkml:trace contextRef="#ctx0" brushRef="#br0" timeOffset="540.0309">18240 5588 516,'187'-38'2064,"-79"18"-774,11 3-387,10-6-516,8 5 129,4-4-258,10 6 258,1-5-129,7 4 0,3 0-129,7 4 0,6-2 387,5 3-129,7 2-129,3 2-258,6 4 387,2 0-258,36 1 0,-32 2 0,5 1-258,-6 4 258,5 3-258,-4-2 258,6 2-258,-5 0 0,-30 0 129,28 3 0,1-3-129,2 2-258,-2 1 387,16 0-129,-17 2 387,16 5-1419,-31 0-2967,-4 11 0</inkml:trace>
  <inkml:trace contextRef="#ctx0" brushRef="#br0" timeOffset="15539.8888">18072 446 1677,'45'-4'2709,"-45"4"-258,46-7-387,-46 7-516,43-5 0,-43 5-387,38 0-387,-38 0-516,42-2 0,-42 2-387,62 7 0,-22-4 0,4-2-129,6 0 0,-2-1 129,8 0 0,2 0-129,-3 0 258,3 0 0,1-1 0,3 2 129,4 1 0,6 0 129,0 0 0,5 1-129,2 0 0,5 1 0,4-1 0,2-2 0,2-1-129,-4 1-129,1-2 129,0 2 129,-1 0-129,1 0 129,-5 2-129,-1 1 0,1-1 0,1-2 0,0 3-129,5 1 129,1-3 0,-2 1 0,2-1-129,-1 1 129,-2-3-129,0 5 129,0-4 0,-3-2-129,2 5 258,-3 0-258,-4-4 129,2 1 0,-5 4 0,2-2-129,-5 1 129,-2 0 0,-3-3 0,-5 1-129,1 3 129,-3-5 0,-3 0 0,-1 0 0,-5 0-258,-3 0 258,0 0-129,-2 0 129,-3-3 129,-2 6-258,-3 0 129,-40-3 0,73 6 0,-73-6 0,61 4 0,-61-4 0,58 4-129,-58-4 258,60 0-129,-60 0 0,62 0 0,-62 0 129,66 0-129,-66 0 0,60 0-129,-60 0-387,52 0-645,-52 0-1161,38 0-1548,-38 0-258</inkml:trace>
  <inkml:trace contextRef="#ctx0" brushRef="#br0" timeOffset="17335.9915">6387 9192 1935,'11'-93'5547,"-5"57"-516,-1 6 0,-2 8-2193,6 23-1161,-7 13-903,7 23-129,-6 11-129,3 23-258,-3 13 129,2 6-129,-2 6-129,1-4 0,-3 0 0,4-14-258,3-7-774,-6-25-1806,6-13-2064,-1-16-516,5-15-258,-2-13 129</inkml:trace>
  <inkml:trace contextRef="#ctx0" brushRef="#br0" timeOffset="17804.0183">6646 9244 6321,'28'-18'5160,"-11"32"258,-4 17-774,12 17-3225,-9-2-645,5 12-387,1-1 129,3 5-258,-3-2-129,0-4 0,-3-6-129,-2-6 0,-4-10 0,-6-6 129,-4-10-129,-5-6 0,-9-9 0,-5-6 0,-5-10 0,-4-4 0,-1-4 0,1-3 0,3-2 0,4-6 0,7 3 0,6-2 0,6-1 0,6-3 0,6 1 0,4-3 129,1-4-258,2 0 129,2-4 0,-3 0 0,-4-4 0,-1 1 129,-9-2 0,-3 7 0,-4 3 129,-10 14-129,-8 10 129,-7 12-129,-6 9 0,0 19-129,3 13-258,3-4-1677,16 21-3096,2-2-129,9-1-645,9-4-258</inkml:trace>
  <inkml:trace contextRef="#ctx0" brushRef="#br0" timeOffset="18051.0324">7277 9532 10836,'60'3'5676,"-29"-3"-516,5 0 0,-2 2-5031,-2-2-2967,2 15-2193,-6 11-516,-8 8-387,-2 11-516</inkml:trace>
  <inkml:trace contextRef="#ctx0" brushRef="#br0" timeOffset="20340.1634">8042 9370 4902,'0'-62'5289,"-1"29"-129,1-5-387,3-6-3354,12 20-387,-1 1-387,7 12-258,3 7-129,2 11 0,-1 12 0,-1 17 0,-6 9 0,-2 10-129,-11 5 0,-5 7 0,-7 2 0,-7-3-129,-8 1 0,-6-9 258,-3-10-258,-1-7 129,1-13-258,6-11 129,4-12 0,8-5 0,13 0 129,-3-16-129,13 9 0,8 4 129,8 3-129,4 5 129,5 3-129,0 6 129,0 1 0,1-1-129,-3-6 129,-2-4-387,5 3-3225,-10-7-1677,-6-1-258,-7-5-774</inkml:trace>
  <inkml:trace contextRef="#ctx0" brushRef="#br0" timeOffset="23192.3265">8827 9574 4257,'15'-19'5547,"-3"11"-516,4 4-258,-3-6-3612,16 10 0,0-1-387,6 1-129,-5 3-258,1 5-129,-2 5-1161,-7-3-3612,-4 0-645,-10 6-258,-8-4-774</inkml:trace>
  <inkml:trace contextRef="#ctx0" brushRef="#br0" timeOffset="24504.4016">9322 9247 5547,'-3'-61'5547,"5"32"-387,8-2-387,12 12-2967,3-7-903,15 9-387,7 1 129,6 14-258,3 5-129,-2 13 129,1 13-258,-8 15 129,-10 7-129,-12 17 0,-12 8 0,-6 7-129,-7 2 129,-7 4-129,-5-6 0,-3-7 129,3-10-258,2-9 0,3-10-516,0-23-645,6-4-3741,1-20-387,0 0-258,0 0-516</inkml:trace>
  <inkml:trace contextRef="#ctx0" brushRef="#br0" timeOffset="24685.4119">9564 9702 6063,'9'-25'6063,"8"13"-645,12-2-129,3-5-3096,15 6-1419,1-2-258,4-3-903,5 10-4515,-14 4-387,-9 5-516,-11 17-516</inkml:trace>
  <inkml:trace contextRef="#ctx0" brushRef="#br0" timeOffset="25692.4695">24667 506 4257,'0'0'5031,"0"0"-516,0 0-1806,0 0-774,0 0-258,48 0-516,-48 0-258,73-3-387,-73 3-129,72-4-258,-27 4-774,-1 0-2709,-44 0-1548,59 15-387,-59-15-516</inkml:trace>
  <inkml:trace contextRef="#ctx0" brushRef="#br0" timeOffset="27116.551">17783 985 3483,'-27'-52'3483,"27"52"387,0 0-2322,0 0-387,0 0-387,0 0-258,39-10-129,-39 10 258,38 4-258,-38-4 258,40 10-258,-40-10 0,36 12 0,-36-12-258,0 0 258,56 22-258,-56-22 0,41 10 0,-41-10 0,48 12 0,-48-12-129,56 3 0,-56-3 129,62 0 0,-62 0-129,64-2 129,-64 2-129,65-1 129,-65 1 0,71-2 0,-71 2-129,72-1 0,-72 1 129,68 0-129,-68 0 258,62-1-258,-62 1 129,55 9-129,-55-9 129,53 12-129,-53-12-129,53 12 129,-53-12-258,50 20 387,-50-20-129,46 17 129,-46-17-129,42 14 0,-42-14 387,40 23-387,-40-23 129,39 17-258,-39-17 129,42 21 0,-42-21 0,40 17 387,-40-17-645,38 14 258,-38-14 0,0 0 0,55 17 0,-55-17-387,40 12 387,-40-12-258,40 15 129,-40-15 516,40 14-387,-40-14 0,45 7 0,-45-7 129,42 0 0,-42 0-129,43-4 0,-43 4 129,42-14-129,-42 14 129,37-12 129,-37 12-258,40-11 129,-40 11 0,37-11-129,-37 11 258,0 0-258,45-10 129,-45 10-258,0 0-516,0 0-1806,0 0-1548,0 0-387,0 0-774,0 0 387</inkml:trace>
  <inkml:trace contextRef="#ctx0" brushRef="#br0" timeOffset="27823.5914">17503 1342 129,'79'-15'3999,"-34"12"-129,8-1-387,4 4-1548,-6 4-645,5 4 0,-8 4 0,6-5 258,-8 6-1032,6-4 129,-8-2 129,5-2-387,-4 2 0,1-3 129,-3-2 129,2 1-516,0-2 258,-1-1-129,-4-1-258,1 1 129,-3-3 129,2-7-645,-40 10 129,70-19 129,-70 19 129,69-20 129,-69 20-129,63-12-258,-63 12 516,58-5 129,-58 5-258,54 0 129,-54 0 129,52 14-645,-52-14 258,58 13 516,-58-13-516,61 19-516,-61-19 516,60 19 0,-28-16-387,-32-3 774,56 5-129,-30 0-258,0-3-258,-26-2 774,50 0-516,-50 0-258,45 0 774,-45 0-516,41-2-516,-41 2 129,0 0-258,46-8-2709,-46 8-903,20 0-645,-20 0-1161</inkml:trace>
  <inkml:trace contextRef="#ctx0" brushRef="#br0" timeOffset="29212.6708">10481 9694 7224,'16'-16'5676,"0"1"-516,0-5-129,5 13-4257,0-12-258,6 5-258,0 4-645,-5-2-1419,7 12-3096,-7 0-387,1 9-258,-3-2-258</inkml:trace>
  <inkml:trace contextRef="#ctx0" brushRef="#br0" timeOffset="29699.6987">11005 9168 7482,'19'-34'5547,"-8"26"-516,0 5-129,-1 3-4128,6 10-387,-3 5-129,2 9 0,-8 3-129,-2 6 0,-5 3 0,-2 3 0,-8 3-129,-4-5 0,-3 3 129,0-5-129,2 1 0,5-5 0,5 0 0,5-4-129,6 3 129,8 2 0,5-1 0,2 5 0,3-2 0,1 6 129,-6-3-258,-1 3 258,-9-5-129,-4-2 0,-7-2 129,-5-5 0,-11-5 0,-6-1 0,-10-7 0,-1-4 0,-3-7 0,0-2 0,1-2 129,5-9-387,8 3-516,0-9-3870,14 5-645,10 12-645,-6-16-387</inkml:trace>
  <inkml:trace contextRef="#ctx0" brushRef="#br0" timeOffset="31401.7961">11798 9874 5676,'-8'-36'5418,"19"16"-258,9 0-516,7 4-4128,14 8-2709,2 2-2322,-1-2-387,1 8-774</inkml:trace>
  <inkml:trace contextRef="#ctx0" brushRef="#br0" timeOffset="31827.8204">12369 9774 7611,'0'-10'5547,"0"-18"-258,2 3-516,-2-9-4257,18-2-258,7-10-258,6-2 258,4-5-258,1-3 0,0 0 129,-4 8-129,-2 7 0,-6 12 0,-9 9 0,-4 20 0,-6 17 258,-3 25-129,-2 20 0,0 13 129,-1 13-258,3 6 258,-1 2-129,1-8-129,2-13 0,1-12 129,0-15-129,-1-14 0,0-11 0,-1-8 0,-3-15-258,0 0-3096,0 0-1677,0 0-645,0 0-129</inkml:trace>
  <inkml:trace contextRef="#ctx0" brushRef="#br0" timeOffset="33129.8949">13217 9743 7740,'17'-32'5676,"-3"15"-129,4-2-516,5 5-4257,4 3-516,8 0-258,7 9-1548,-3-4-3096,4 1-645,-6 3-258,1 2-516</inkml:trace>
  <inkml:trace contextRef="#ctx0" brushRef="#br0" timeOffset="33631.9236">13941 9225 8127,'48'-48'5289,"-28"26"-129,0 2-387,-11 3-4515,3 8-129,-2-1 0,-10 10-129,0 0 129,0 0-129,-10 0 0,-9 10 0,-8 3 129,-6 4-258,-7 6 129,-1 1 0,3 5-129,3 3 258,8 0-129,13 4 0,12 2 129,7 3-129,16 3 129,10 7 0,4-1-129,5 3 0,-2 3 0,-5-1 258,-3-1-129,-5-1 0,-7-3 0,-8-8 129,-8-3-129,-3-5 129,-12-5-129,-8-5 0,-4-5 0,-6 0 0,-6-11 0,-1-3-129,-2-5 129,2-1-129,4-5-258,5-11-516,18 9-3741,-3-11-645,10 9-387,4 10-516</inkml:trace>
  <inkml:trace contextRef="#ctx0" brushRef="#br0" timeOffset="33914.9398">14466 9803 10062,'66'-34'5805,"-25"18"-516,0-4-129,3 7-5031,6 19-2838,-4 0-2322,-11 7-387,-9 10-516,-12 5-387</inkml:trace>
  <inkml:trace contextRef="#ctx0" brushRef="#br0" timeOffset="34368.9658">15205 10096 9804,'40'-29'5547,"-19"10"-516,4 8 0,-6 5-5160,2-2-1419,6 8-3096,-8 3-387,-1 11-387,-3 2-258</inkml:trace>
  <inkml:trace contextRef="#ctx0" brushRef="#br0" timeOffset="34527.9749">15607 10140 8385,'26'-20'5160,"-11"6"-129,3-2-645,8 0-4386,4 7-1935,0 1-2580,-1 4-516,3 1-387,-1 3 258</inkml:trace>
  <inkml:trace contextRef="#ctx0" brushRef="#br0" timeOffset="34669.983">16008 10103 8643,'28'3'5418,"-12"-3"-516,4-7-258,-4-6-4128,9-1-1419,2 2-3483,-2 6-645,1-1-258,-5 2-258</inkml:trace>
  <inkml:trace contextRef="#ctx0" brushRef="#br0" timeOffset="34811.9911">16433 10083 8643,'36'-6'5289,"-16"-6"-1161,-3-3-2838,7-2-5418,3 8-903,-2-1-258</inkml:trace>
  <inkml:trace contextRef="#ctx0" brushRef="#br0" timeOffset="41636.3814">6043 9757 2580,'13'150'2580,"2"-89"387,13-3-258,1-12-516,15-3-516,2-14-516,12 0-387,2-9-387,7-6-258,3-6 0,2-4-129,4-4 0,-3-9 0,-4-12-129,-1-7 0,-8-6 129,-5-4 258,-8-11-129,-6-2 129,-8-14 129,-4 1 129,-7-10-129,-2-1 129,-7-12-258,-4 0 0,-3-6-129,-6 2-129,-6-1 0,-8 3 0,-7 3-129,-7 4 0,-5 10 258,-6 5-258,-7 8 258,-3 9 0,-6 9-129,-5 8-129,-1 12 129,-6 12 0,-2 9-129,0 9 129,-3 20-129,-1 17-129,-1 18 258,2 13 0,4 20-129,2 9-129,11 23-1161,1 13-2838,14 4-258,9 17-387</inkml:trace>
  <inkml:trace contextRef="#ctx0" brushRef="#br0" timeOffset="43375.4809">7773 8888 258,'-35'88'774,"16"-31"-129,4 4-129,4 8-387,4 6 0,1 6-129,6 1 0,2 6-129,6-2 129,5-1-129,1-1-129,1 0 129,2-7 0,4-7 129,3-2 0,0-15 129,4-2 258,0-9-129,4-9 258,2-8 129,3-7 387,-1-13-129,4-5 0,-3-2 129,2-15-258,-2-3 129,1-4-645,-6 0 129,-1-7-387,-1 1 0,-9-3 0,2-4-258,-7-4 258,0-12-129,-2-10 129,-1-14 0,0-13 129,-2-12-258,-1-9 129,-2-12 0,-3-3-129,-5 0 258,-7 10-129,-9 11 0,-12 12 129,-10 16 129,-8 16 129,-11 19-258,-4 16 258,-8 14-258,-3 12-129,-1 16-129,-3 17-516,7 22-387,0 23-2193,0 18-387</inkml:trace>
  <inkml:trace contextRef="#ctx0" brushRef="#br0" timeOffset="44899.5681">9427 10466 258,'94'56'1290,"-45"-51"-516,6-10-129,-2-22-387,1-14 0,-3-14 258,-2-18-129,-6-10 258,-7-11 129,-4-7 129,-9-8-129,-9-8 0,-7-4-387,-7-2 129,-5 0-258,-8-1-258,-10-1 0,-4 13 0,-9 6 0,-4 11 0,-5 13 129,-10 11-129,-3 19 258,-8 22-258,-5 24 0,-8 18 0,1 30-258,-2 20 0,2 32 0,4 20-129,8 24-774,5 23-2451,5 0 0</inkml:trace>
  <inkml:trace contextRef="#ctx0" brushRef="#br0" timeOffset="47227.7012">10910 8635 645,'-40'21'903,"18"-3"-258,0 8-387,-5 6 0,4 9 129,-4 8-129,0 10 0,3 10 258,-2 13 0,6 10 0,-1 9 0,9 8-129,2 7 0,8 8 129,4 1 0,10 4 129,8-6-258,5-2 129,6-8-129,3-10 258,1-14-258,3-14 129,-4-20-129,2-19 258,-1-20-129,5-16 258,-6-23 0,7-13-129,-1-24 0,4-11-129,0-21-129,-1-9 0,-5-15-129,-3-5-129,-7-11-129,-6-7 0,-11-4 258,-9-3-258,-9 0 0,-13 10 0,-10 8-129,-6 9 129,-7 18-258,-4 18 258,-3 20-258,4 27 258,-2 27-129,0 25-258,9 42-1290,-1 29-2709,-5 25-129,6 31-129</inkml:trace>
  <inkml:trace contextRef="#ctx0" brushRef="#br0" timeOffset="66299.7921">4065 13730 3483,'-48'-9'5031,"29"4"-258,5 5-1548,-2-1-1161,16 1-645,0 0-387,12 0-387,6 0 0,9 0-258,4 0-129,10 0 129,5-5-129,5 5-129,2-4 129,4 4-129,4 0-129,3 0 129,7 5 0,3 2-129,6 2 0,2-1 0,3 3 258,2-5-258,3-4 129,1-2 0,3 0 0,0-10 0,2-6 129,3-2-129,2-8 129,9 9-129,1 1 129,3 5-129,-2 7 0,4 6 0,-2 1-129,-1 11 129,-4 0-129,-10-2 129,-8-6-129,-8-4 129,-13-2-129,-13-5 129,-14-3-387,-17-13-2322,-8 10-2322,-18 11-516,0-17-387,-17 16-516</inkml:trace>
  <inkml:trace contextRef="#ctx0" brushRef="#br0" timeOffset="66899.8264">3986 14427 5934,'-2'39'5418,"2"9"-516,0 16-258,-1 10-3612,1 11-516,0 2-258,1-3-258,-1-10 129,1-9-387,0-6-129,-2-17-774,7 2-2193,-4-20-1548,-1-14-258,-1-10-129</inkml:trace>
  <inkml:trace contextRef="#ctx0" brushRef="#br0" timeOffset="67112.8386">4146 14365 6837,'40'-27'5418,"-28"60"-387,-6 27-258,-8 14-3741,1 21-387,-6 3-387,0 6-258,1-2 0,3-12-258,2-6-258,1-27-774,10-1-3483,1-17-516,-5-10-129,0-17-129</inkml:trace>
  <inkml:trace contextRef="#ctx0" brushRef="#br0" timeOffset="67304.8496">3971 14955 8385,'-28'-13'5676,"28"13"-387,10-12-387,8-5-3999,23 5-258,4-10-387,7 2 0,1 4-387,-5-9-1161,2 19-3741,-9 3-129,-7 13-516,-13 5-387</inkml:trace>
  <inkml:trace contextRef="#ctx0" brushRef="#br0" timeOffset="67552.8638">4394 14937 9417,'10'42'5418,"-3"-17"-516,1-11-1677,8 10-2451,1-12-387,5-5 129,-1-8-129,2-12-129,-2-12 0,1-3 129,-6-7-129,-4 5 129,-7-3-258,-2-1 129,-3 10-774,-13-2-3354,5 15-1290,-6 3-516,4 8-516</inkml:trace>
  <inkml:trace contextRef="#ctx0" brushRef="#br0" timeOffset="68011.89">4765 14979 6450,'2'-34'5547,"4"7"-387,5-7-258,1-13-4128,9-7-258,-2-10-129,1-5-129,-6-1-129,0 4 0,-6 3 258,-3 10-387,-4 14 129,-1 16 0,0 23 0,-12 26-129,7 30 129,1 23 0,0 20-129,4 19 0,0 7 0,4 2-387,6-2-258,-3-17-258,7-8-258,-4-30-387,8-2-1161,-13-30-1419,3-9-1161,-8-17 0</inkml:trace>
  <inkml:trace contextRef="#ctx0" brushRef="#br0" timeOffset="68165.8988">4805 15259 3483,'-45'-113'5547,"35"67"-258,9 4-258,12 20-1806,9-13-1935,15 17-387,3 2-645,2 1-1419,4 8-3612,-6 3-258,-3 4-645,-9 0-258</inkml:trace>
  <inkml:trace contextRef="#ctx0" brushRef="#br0" timeOffset="68583.9228">5098 15028 3483,'32'-53'5805,"-11"14"-387,-1-20-258,5 1-1935,-9-22-2193,4 0-258,-6-7-516,-4 4 129,-7 6-129,-3 8-258,-8 15 129,-4 23-129,-1 27 0,-1 32 0,4 37 0,4 27 0,2 27 0,4 14-129,9 10 129,2 2-258,3-6-129,1-21 0,0-18 0,-4-27-129,1-16 0,-10-24 0,-2-14 0,0-19 129,-13-11 0,-6-23 0,-1-10 258,-6-8 0,-2-7 387,6-1 129,2-7 258,10 8-129,7-3 129,10 17 0,11 2 129,13 6-516,15 15-3999,2 0-1032,1 8-774,1 2-516</inkml:trace>
  <inkml:trace contextRef="#ctx0" brushRef="#br0" timeOffset="69191.9575">5494 14748 8127,'-3'17'5676,"3"15"-645,0 12-129,1-10-3999,5 21-645,0-1-129,1-7-129,-1-9 0,-1-13 129,-5-25 0,14 4-129,-7-15 129,2-16 0,-1-11-129,1-2 258,0-6-258,-1 2 129,-2 7-129,0 11 129,-3 11-258,-3 15 258,0 0-129,7 21-129,-6 10 258,2 4-258,0 1 258,1-3-258,2-8 258,1-7-129,5-15 0,2-6 129,1-12-129,1-7 129,0-6 0,2 4 129,-2 4-129,-3 7 129,-4 13-258,0 8 129,-5 11 0,3 8-387,6 18-774,-10-12-3741,14 4-516,-3-8-387,6-9-387</inkml:trace>
  <inkml:trace contextRef="#ctx0" brushRef="#br0" timeOffset="69515.9761">5994 14826 6837,'-13'-5'5547,"-1"18"-129,-5 11-387,1 25-3096,-4-14-1032,10 11-645,3-9 0,8-3-129,2-13 0,13-10-129,7-11 0,1-8 129,3-12-129,-1-9 0,-4-4 0,-4 2 129,-2 1-129,-6 3 129,-2 9 0,-6 18 129,0 0-129,0 0 0,3 17-129,3 8 0,7 8-516,-2-15-2580,10 10-2064,3-10-387,3-5-387,1-12-258</inkml:trace>
  <inkml:trace contextRef="#ctx0" brushRef="#br0" timeOffset="69823.9937">6283 14775 9804,'23'51'5547,"-17"-18"-516,0 4 0,-6-5-4515,2-2-387,3-12 129,3-6-258,0-12 129,5-6-129,3-14 129,-1-5 0,1-5-129,-1-1 129,1 3 0,-2 6 129,-3 11-258,0 8 258,-11 3-258,16 13-129,-5 12-903,-4 0-4128,6-1-129,0-2-516,1 0-387</inkml:trace>
  <inkml:trace contextRef="#ctx0" brushRef="#br0" timeOffset="70228.0168">6608 14751 10707,'26'37'5805,"-16"-11"-645,2 8 0,-12-2-4773,13 1-258,-1-4 0,1-9 0,2-11-129,1-9 0,2-5 0,1-11 258,-1-8-258,2-3 258,-3 0-258,-1 3 387,0 8-387,-5 10 258,-1 6-129,0 7 0,3 11-129,0 3-387,9 16-2709,-4-16-2451,2-13-258,5-8-387,4-20-387</inkml:trace>
  <inkml:trace contextRef="#ctx0" brushRef="#br0" timeOffset="87452.0019">19706 11218 2967,'-45'-38'2967,"22"15"-258,-1 8-516,-3-4-516,4 12-129,-6 1-387,6 6-387,-7 8-129,4 10-258,-5 7-129,0 8-129,-2 12-129,2 5 0,-1 8 0,2 2 0,2 6 129,6-1-129,8 2 258,9 3-129,10-8 129,14-3 129,10-7-129,15-2 0,11-6-129,11-2 129,6-13-129,4-3 0,4-11-129,0-5 129,-3-6-129,-1-6 129,-8-18-129,-6-5 129,-10-17 129,-6-9-129,-14-8 0,-7-9 129,-13-8-129,-6-7 0,-13-4 0,-11 1-129,-11 6 129,-13 6-129,-8 9 129,-9 9-129,-8 13 129,-10 17-387,-4 11-258,-4 5-1161,4 11-2838,2 15-129,-1 6-516,10 12 259</inkml:trace>
  <inkml:trace contextRef="#ctx0" brushRef="#br0" timeOffset="92655.2996">22273 11937 3483,'-33'3'4257,"19"-3"-258,4 0-1419,10 0-774,0 0-516,0 0-516,2 10 129,15 1-258,3-4-129,7 8 0,7-5 0,9 7-129,10-6 0,10 2-129,4-3-129,7 0 129,4-9 0,8 2-129,1-3 129,2-2 0,-8 0-129,-4-4 129,-6 2-129,-5 4 129,-10 0 0,-10 2 0,-11 3-129,-6 0 0,-7 5 0,-5-2-129,-4 8-387,-13-16-3612,2 17-903,-2-5-258,0-12-645</inkml:trace>
  <inkml:trace contextRef="#ctx0" brushRef="#br0" timeOffset="96603.5254">23191 12574 774,'0'28'903,"0"-8"0,0 4-129,0 5 0,-1 5-516,1 0 387,0 6-387,-1-2 258,1 7 0,0-1 0,0 0 129,0 3 0,0-2-129,-1 1 258,2-5 0,5 1-129,1-4-129,3 3 0,2-7-129,4 4-258,-4-5 258,3 5-258,-5-1-129,-2 5 129,-6 2-129,-2 4 129,-4 4 0,-7 0 0,0 4-129,-3 0 129,-1-1-129,3-1 258,1-6-129,6 0-129,0-5 129,5-1-129,0-2 129,5 0-258,0-1 129,2 0 0,-2-1 0,3 5 0,-3-2 0,1 1 129,-4 3-129,0 1 258,-1 1-129,-1 2 0,0 0 258,2-2-258,-2 0 129,0 2 0,0-10-129,0 5 0,0-3 129,0 0 0,1-2-129,1 2 0,-1-2-129,2 6 129,0 1-129,0-2 0,-2 5 0,1 3 0,0 3-129,-1 0 129,0 4-129,-1-5 129,-1-1 0,1-1 0,-1-6 0,-1-4 0,2-5 129,0-7-129,0-2 0,4-7-258,5-7-3999,-2 8 0,-7-10-645</inkml:trace>
  <inkml:trace contextRef="#ctx0" brushRef="#br0" timeOffset="102643.8709">20193 17333 129,'0'0'2322,"-10"-9"-387,10 9-516,-13-10-387,13 10-129,-16-7-129,16 7 0,-18-5-129,18 5-129,-18-8 258,10 8 0,-7-4 0,5 2-129,-8 1 0,6 1-129,-6 0 0,1-2-129,-4 1-258,0 1 0,-1 0 0,0 1-129,-4-1 0,0 0 0,-2 0 0,1 2 0,-3 1 0,-5 3 129,0 0-129,-3 5 0,-2 4 0,-4 4 129,-1-1 0,2 11-129,-3-3 0,6 10 0,1-6 0,3 13 0,2-2 0,3 12 0,4-6 0,1-4 0,6-2 0,1 7-258,4-2 387,6-8-387,9-38 387,-8 62-129,8-62 129,5 90-516,-5-90 516,16 91 0,-16-91 0,27 91 258,-10-34-129,-17-57-258,43 92 129,-43-92 387,58 81-129,-20-63-129,1 10 258,6 5-387,2-13 129,5-2 258,-1-20-258,3 7-129,1-7 129,-2 4 0,2-2-129,1-22 258,0 1-387,0 16 129,2 7 0,1-27-129,-3 9 0,1-4-258,-2 1 387,-1-9 0,-6 5 0,-1-21 0,-4-8 0,-3 20-129,-3-13 129,0-13 258,-9 8-516,0 3 387,-9-12-516,-2-2 0,-8-2 0,-6-4 258,-2 6-258,-8-1 387,-7-2-258,-4 5 0,-5 0 258,-2 13-129,-8-1 258,0 9-387,-5 1 258,-4 6-258,-4 1 129,-4 5 0,-5 8-129,-4-2-129,-1 17-645,-10-5-2580,1 6-1548,-7 6-387,-9 11 129</inkml:trace>
  <inkml:trace contextRef="#ctx0" brushRef="#br0" timeOffset="104015.9494">22313 18496 903,'0'0'2709,"0"0"0,-45 3-387,45-3-645,0 0 129,0 0-387,0 0 129,0 0-516,0 0 129,0 0 0,33-41-387,-33 41-129,44-32-258,-44 32-387,65 6 258,-22-7 129,4-1-387,4 2 0,9 9 0,1 0 129,9 0-129,1-16 258,1-3-258,0 8 0,-1 2 129,-1-4-129,-1 0 258,-4 6-387,-4-1 516,-6 7-258,-4-4 0,-10-4-129,-2 0-645,-39 0-3741,43 11-774,-43-11-903,-6-62 130</inkml:trace>
  <inkml:trace contextRef="#ctx0" brushRef="#br0" timeOffset="115255.5922">10495 16095 2322,'-13'-13'4515,"13"13"-1161,0-17-774,-3 1-774,3 16-387,0-22-258,0 22-258,3-17 0,-3 17-387,0 0-258,12-6 0,-12 6 0,16 0-258,-6 4 0,5 3 129,3-6 0,5 2 0,5-3 0,5-2 0,6 0 0,1-1 0,3-2 129,5-4-258,4 1 258,4 1 0,5-5-129,3 4 0,3-1 0,5-1-129,3 3 0,5 2 129,-3-2 0,5 0-129,3 2 0,2 0 129,-1-2-129,1-1 129,3-5 0,-1 3-129,0 5 129,-1 2-129,-3-2 129,-6 3-129,-5 2 0,-3 0 0,-7 4 0,-6 6 0,-7 0 0,-7-8 0,-8 5 0,-5-4-516,1 14-2838,-10-12-1548,-13-1-387,-9-4-516</inkml:trace>
  <inkml:trace contextRef="#ctx0" brushRef="#br0" timeOffset="115851.6263">10624 16362 2451,'-6'-41'3999,"6"41"-1161,9-24-774,6 22-516,-2-13-258,12 15-387,-2-6 129,12 6-129,-1-2-129,11 2 129,3-3-387,10 3-129,5-1 0,8 1 0,6-2-129,10 2 0,3-2 0,10 0-129,7-5 129,6-1-129,6-2 129,0-2 0,6-2-129,5-1 0,-1-1 129,-2 5-129,-5 5 0,-7 6-129,-8 6-645,-15 5-3741,-7 7-645,-16 4-516,-25-5-387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6:34:27.6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22145 3878 6966,'-13'-15'5547,"13"15"-387,-9-22-1548,9 22-1806,3-14-903,10 8 0,0-8-516,10 3 0,1-1-258,4 1 258,1-2-258,-1 1-258,0 6-129,-9-4-774,4 9-3741,-13 1-516,-10 0-258,0 11-516</inkml:trace>
  <inkml:trace contextRef="#ctx0" brushRef="#br0" timeOffset="391.0224">22195 3864 6450,'-23'8'5031,"8"2"129,-3 14-1935,-5-5-2064,6 9-516,-1 3 0,7 6-258,5-3-129,6 4 0,6-4 0,9-1-129,8-6 129,3 3 0,5-8 0,1 3 129,-2 0-129,-2 2 0,-5-4-129,-8 5 129,-7-1 0,-8 3-129,-5-2 0,-13 0-129,-3-2 129,-6-5-129,-6-6 129,1-5-129,-3-7 0,1-5 129,3-12 0,3-4 0,4-7-129,6 0-129,8 3-258,1-5-1806,10 13-2838,5 2-516,9 7-258,4 5-258</inkml:trace>
  <inkml:trace contextRef="#ctx0" brushRef="#br0" timeOffset="743.0425">22637 3827 6966,'-5'-32'5547,"-10"47"-129,-10 18-516,4 33-3870,-5 9-258,11 12-258,0 1 0,11 3-258,5-11-129,13-7 0,10-22-129,4-12 0,5-20 0,-1-8 0,-4-11 129,-1-8 0,-9-10 0,-4-9 129,-11-6 0,-4 1 0,-17-2 0,-6 5 0,-5 4-129,-3 1-129,-1 15-645,-2-1-3870,14 11-645,3 10-645,15 7-387</inkml:trace>
  <inkml:trace contextRef="#ctx0" brushRef="#br0" timeOffset="1032.0591">23169 4143 7482,'22'-31'5805,"-22"31"-258,11 28-516,-11 1-4257,4 25-258,-1 4-258,2 6 129,-2-6-129,5-5-129,2-7-258,-3-19-516,8 3-1419,-15-30-3225,15 8 129,-7-15-774,-1-15 0</inkml:trace>
  <inkml:trace contextRef="#ctx0" brushRef="#br0" timeOffset="1427.0817">23216 4177 2451,'-48'-135'5676,"24"70"-387,9 12 0,2-3-2322,20 27-1290,0 0-774,18 21-129,1 8-258,9 4-129,-1 13-129,6 9 129,-9 3-129,-9 5-258,-5-3 258,-8 3-129,-9-3-129,-1 0 0,-3-5 129,-8 1-387,6-6 129,0 0 129,6-4-129,5-1 258,9 4-129,2-3 129,6 4-129,0 1 0,-1 3 129,2 2 0,-6-3 129,-9 2-258,-4-4 129,-4 1 0,-12-7-129,-7-1 0,-3-4 129,-5-2-129,-1-2-129,-2-5 0,3 3-258,-1-6-1032,17 1-3870,-2 0-129,13 0-387,-12 5-516</inkml:trace>
  <inkml:trace contextRef="#ctx0" brushRef="#br0" timeOffset="1624.0929">23560 4303 9804,'17'49'5805,"-11"-9"-258,-6 0-258,7 9-4257,-7-7-516,0-10-645,3 0-258,-3-32-3225,9 16-1548,-9-16-645,9-12-129,-8-12-258</inkml:trace>
  <inkml:trace contextRef="#ctx0" brushRef="#br0" timeOffset="1752.1002">23600 4059 7482,'3'-42'5418,"-3"42"-1161,0 0-4128,0 13-4515,0 6-903,-1 3-387</inkml:trace>
  <inkml:trace contextRef="#ctx0" brushRef="#br0" timeOffset="2135.1221">23756 3849 6321,'28'-15'5934,"-17"40"-387,-4 16-129,2 29-3741,-9 5-903,7 14-129,-4 0-258,1 4-129,-4-11-129,1-11-129,0-12 129,2-16-387,1-14 258,-3-12-258,-1-17 0,0 0 129,2-19-258,-3-9 129,-6-4 0,-3-7 129,0-1 0,-1 1 129,0-2 258,8 14 0,1-2 129,7 10 0,7 1 0,9 8 0,3 1-129,6 9-258,3 0-387,-5-3-2064,7 10-2967,-12 2-387,5 3-258,-10-4-516</inkml:trace>
  <inkml:trace contextRef="#ctx0" brushRef="#br0" timeOffset="2403.1375">24144 4198 6966,'-2'-35'5547,"2"35"-258,-13 0-387,6 26-3870,4 2-387,4 14 258,8 5-387,10 9 0,4-1 0,3 1-129,0-6-129,-2-6 129,-7-3 0,-2-9-387,-11-4 258,-6-5-129,-16-6 0,-9-5-129,-3-5 129,-7-7-129,0 1-129,-3-12-387,10 11-3354,-3-17-1677,7 3-387,4 3-516</inkml:trace>
  <inkml:trace contextRef="#ctx0" brushRef="#br0" timeOffset="21547.2325">2640 7233 2193,'-32'-2'4644,"17"-1"387,-2 3-1677,-1-8-1032,18 8-516,-19-5-645,19 5-387,0 0 129,0 0-387,11-8-129,8 8-129,1 0 129,7 0-258,3 2 129,8 3-129,3-2-129,4 0 0,-2-3 0,7 0 0,-2 0 0,1-3 0,-2-3-129,-4 2 129,-5-1 129,-3 2-129,-8 0 0,-6 3 0,-5 0 0,-4 0 0,-12 0 0,9 2 0,-9-2 0,0 0 129,0 0-129,0 0-129,0 0-258,0 0-1806,0 0-2451,0 0-516,0 0-774,0 18 258</inkml:trace>
  <inkml:trace contextRef="#ctx0" brushRef="#br0" timeOffset="22447.2839">3823 7256 903,'-6'-13'4773,"6"13"387,0 0-516,-10-19-1935,10 19-1161,0 0-516,10 0-129,-10 0-129,20 0-129,-5 0-258,6-3 129,4 9-258,6 0 129,1-1-258,3 0 0,2-3 0,0-1-129,0-1 129,0 0-129,-5 0 0,-3 0 0,-2-5 129,-3 2-129,-3-1 0,-4 3 0,-3 0 0,-1 0 0,-3 1 0,-2 0 0,-8 0 0,14 2 0,-14-2 0,8 3 0,-8-3 0,0 0-516,10 8-2709,-10-8-1419,0 0-903,-5 14-258</inkml:trace>
  <inkml:trace contextRef="#ctx0" brushRef="#br0" timeOffset="23362.3363">4988 7217 2451,'-20'-7'4773,"4"4"-258,16 3-1419,0 0-903,0 0-645,10 0-387,2-3-258,13 3-129,-1 0 0,10 7-258,0-8-129,6 3-129,0-2-129,0 0 129,-2 0-129,0 0-129,-5-2 129,-6-1-129,-4-1 129,-6 1-129,-4 2 129,-2 1-258,-4-1 129,-7 1 129,11 0-129,-11 0-129,12 6-258,-12-6-1935,10 5-2451,-10-5-516,3 12-387,-3 0 1</inkml:trace>
  <inkml:trace contextRef="#ctx0" brushRef="#br0" timeOffset="24175.3828">6215 7220 1,'0'0'4643,"3"-17"130,-3 17-129,5-24-2193,7 24-1161,-12 0 0,18-1-516,-9 1-129,7 1 0,2 6-258,4 2 129,5-2-129,7 1-129,3-3 0,8 0-129,4-4 0,1-1 0,-1 0 0,0 0-129,-6-2 129,-5-3 0,-4-2 0,-8 3 0,-7 0 0,-5 1 0,-4-1 0,-10 4 129,11-5-258,-11 5 129,0 0-129,0 0 0,0 0-387,0 0-645,10-5-3870,-10 5-258,0 10-516,0 5-258</inkml:trace>
  <inkml:trace contextRef="#ctx0" brushRef="#br0" timeOffset="43954.5141">2766 6075 258,'-34'-1'903,"15"2"-129,-7 8 0,-4 8 0,-4 5 387,-5 5-129,1 9 0,-3 2-129,3 13 129,0-2 129,9 11 0,-1-2-129,4 12-129,6-5-258,5 6 258,3-2-258,8 2 129,-1 0 129,6 3-387,6-8 258,16-1-258,4-8 129,17-3-387,3-9 258,14-7-258,5-14-129,6-4 0,4-11 0,0-7-129,0-4 0,-1-10 0,-4-8 129,-4-6-129,-1-10 0,-5-7 129,-3-11-258,-7-4 258,-8-12-129,-4-11 129,-9-6 0,-2-3-129,-7-4 129,-4 0-129,-9 1 129,-6 5 0,-9 5-129,-11 13 129,-15 8-129,-13 11 0,-15 10 258,-11 16-258,-10 13 129,-7 12 0,-5 12-129,-5 13 0,-2 16-258,2 5-2580,11 14-1935,5 12-387,0 4-516</inkml:trace>
  <inkml:trace contextRef="#ctx0" brushRef="#br0" timeOffset="45382.5958">5262 6079 2580,'-61'-20'2580,"22"11"-129,0 9-645,-4 0-258,-1 8-516,-5 10-516,0 11 129,0 11-258,1 10 0,3 14-129,3 11 0,5 8 0,6 10 129,6-4-258,8 5 0,9 1 0,8-3 0,3-7 0,13-8 0,9-10 129,10-9 129,10-14 129,10-7-129,8-22 0,8-8 0,6-15 129,8-15-129,0-20-129,2-7 0,-6-10-129,-4-8 129,-7-10-129,-8-1 0,-12-7 0,-8 2 0,-13-1 0,-9 2 0,-16-2 0,-6 5-129,-16 5 0,-15 9 0,-14 8-129,-12 10 129,-14 12 129,-6 14-258,-9 14 129,-5 8-129,-1 18-387,0 14-3354,9 11-903,4 15-258,3 12-387</inkml:trace>
  <inkml:trace contextRef="#ctx0" brushRef="#br0" timeOffset="46502.6598">7487 6053 1161,'-106'109'2193,"54"-35"129,3 11 0,8 12-774,3 0-129,12 8-258,5-4 0,17 0-258,6-12 0,19-5-129,12-18 129,12-10-258,2-12 129,12-10-258,2-15-129,6-12-129,0-7-129,3-12 129,1-14-387,-2-11 258,-6-11-129,1-5 129,-8-10-258,-4-3 258,-11-8-129,-6-7 0,-11-5 129,-6 1 0,-8-1-129,-7-1 129,-7 3-129,-13 2 0,-11 12 0,-8 9 0,-12 12-129,-7 13 129,-8 13 0,-3 13 0,-2 12-129,-3 15-129,5 25-1419,-4 6-2580,9 12-645,1 13-516</inkml:trace>
  <inkml:trace contextRef="#ctx0" brushRef="#br0" timeOffset="47446.7138">9973 5942 1032,'-80'65'2064,"32"-14"-129,6 23 0,-3 12 0,3 18-387,4 2-516,9 8 0,11-3-129,8 2-258,10-14 0,14-4 0,8-18 0,14-11-129,4-15 0,10-10-129,4-20-258,6-13 0,2-8 0,4-17 0,3-15-129,1-11 129,-3-15-258,-1-5 258,-5-12-129,-8-4 0,-7-7 0,-6-4 0,-10-3 0,-7 5 129,-9-1 129,-9 6-258,-5 7 0,-14 12 129,-14 8-129,-10 12 129,-13 11 0,-11 14-129,-9 14 0,-9 5 129,-1 22-258,-2 7-129,9 17-3225,1 7-1161,4 7-516,12 13 0</inkml:trace>
  <inkml:trace contextRef="#ctx0" brushRef="#br0" timeOffset="48362.7662">12153 6019 1032,'-84'63'3096,"36"-16"-903,3 20-258,0 10-645,9 15 0,3 4-387,12 8-387,8-1 258,13 0-516,8-9 258,17-6 0,7-17-129,10-7 258,4-15-129,11-7-129,3-18 0,6-12-258,0-12 0,4-11 258,1-14-387,0-9 258,-2-15-129,-3-4 0,-6-9-129,-6-3 129,-8-10 0,-7-7-258,-8-5 387,-10 2-258,-9-2 258,-9 0-129,-10 4-129,-15 6 129,-11 12-129,-14 12 129,-11 7-129,-5 12 0,-3 9 129,-5 9-129,3 9 0,5 6-258,8 13-1548,10 1-2838,7 9-258,5 4-516</inkml:trace>
  <inkml:trace contextRef="#ctx0" brushRef="#br0" timeOffset="49347.8226">4102 11628 774,'-13'-19'5031,"13"19"-129,-2-16 0,4 3-1806,14 10-1548,1-11-387,8 6-129,5-12-258,8 5 0,0-4-129,7 3-258,-2-4-129,-3 3-387,-1 14-1290,-12-3-3225,-2 4-387,-10 2-516,-4 8 0</inkml:trace>
  <inkml:trace contextRef="#ctx0" brushRef="#br0" timeOffset="49926.8557">4115 11609 645,'-9'-11'4644,"0"14"258,3 11-516,-2 6-1677,-4 2-1290,8 14-645,-7-3-387,5 3 0,-1-2-258,1 0 0,5-7 0,1-5 0,0-5 0,10-8 0,1-5 129,9-4-129,1 0 129,4 0 129,4-5 0,2 5 0,2 0-129,0 7 129,-5 5-129,-2 8 0,-8 3-129,-3 4 129,-8 2-258,-6 0 0,-4 5 258,-7-3-258,-7-1 129,0-3-129,-6-2 0,-1-5 129,-3-3 129,0-2-129,-4-6 0,-3-4 129,1-5-129,-2-2 129,-2-12-129,7-2-129,0-5-129,4-4-258,15 7-3225,4-7-1419,5-1-645,2-1-129</inkml:trace>
  <inkml:trace contextRef="#ctx0" brushRef="#br0" timeOffset="53102.0373">3928 7099 1935,'-65'10'5289,"34"-5"-258,1-2-258,2-3-2580,20 0-1032,7-18-387,14-10 0,17-18-516,19-14 129,9-13-129,18-10-129,7-11 129,6 1-129,-7 10-129,-6 10-258,-9 25-1806,-18 14-2322,-15 16-774,-18 18-387,-16 13 129</inkml:trace>
  <inkml:trace contextRef="#ctx0" brushRef="#br0" timeOffset="53334.0506">3843 6113 2967,'13'-26'5289,"3"55"258,2 25-516,7 37-3225,-1 11-258,15 25-516,-4 4-387,11 2-516,5 3-3354,-4-18-1677,4-14-645,-6-20-516</inkml:trace>
  <inkml:trace contextRef="#ctx0" brushRef="#br0" timeOffset="53923.0843">6358 6189 3999,'-67'-43'5031,"43"39"129,13 14-387,11 32-4128,11 21 129,23 25-129,1 8 0,13 24 129,3 1-129,5 4-387,1-5-258,-2-16-774,-2-13-3870,-10-9-387,-9-12-258,-10-13-516</inkml:trace>
  <inkml:trace contextRef="#ctx0" brushRef="#br0" timeOffset="54111.095">6299 7185 6450,'-3'-73'5676,"25"24"-387,14-12-516,13-7-3999,14-12-516,17-13-2193,10-3-2709,7 6-903,-3-1-387</inkml:trace>
  <inkml:trace contextRef="#ctx0" brushRef="#br0" timeOffset="54627.1245">8485 6261 3225,'-6'-46'5418,"14"51"-129,9 26-258,9 32-3870,10 12 0,16 22-258,3 5-258,9 10-387,0-8 129,3-8-516,2-3-1290,-11-25-3354,-2-15-516,-10-13-516,-13-13 258</inkml:trace>
  <inkml:trace contextRef="#ctx0" brushRef="#br0" timeOffset="54831.1362">8550 7049 4257,'40'-115'5676,"3"40"-516,13-10-516,7-10-3741,19 4-774,9-2-4257,-1 6-774,-11 0-774,-3 20 129</inkml:trace>
  <inkml:trace contextRef="#ctx0" brushRef="#br0" timeOffset="55375.1673">11104 6709 22446,'0'0'0,"11"19"0,-11-19 0,20 31-129,7 6 129,9 9-129,9 2 0,5 10-516,-4-9-2322,5 1-2064,-9-11-129,-8-8-516</inkml:trace>
  <inkml:trace contextRef="#ctx0" brushRef="#br0" timeOffset="55579.179">10933 7159 2967,'-9'-68'5547,"34"14"-258,16-25-387,17-4-3612,11-24-516,18-1-258,4 2-1032,-4 2-4257,-3 4-258,-12 13-774</inkml:trace>
  <inkml:trace contextRef="#ctx0" brushRef="#br0" timeOffset="56830.2505">4059 12874 2193,'6'-53'5160,"-4"28"-129,1 5-129,-3 20-2709,0-18-645,0 18-516,0-12-258,0 12-258,0 16-129,0 6-129,-3 7-129,-4 10 129,-1 3 0,-3 10-258,-1-1 0,2-1 129,1-4-258,2-6 258,5-6-129,2-8 0,9-9-129,6-7 129,4-5 0,4-3 0,5-2 0,0 0 0,2-2 0,2 0 0,-2 2 0,-2 0-258,1 4-129,-10-4-1290,5 5-2967,-10 2-258,-4 3-387,-10-10-387</inkml:trace>
  <inkml:trace contextRef="#ctx0" brushRef="#br0" timeOffset="57102.2661">4339 12893 4257,'4'-38'5547,"-4"45"-129,-7 18-387,6 28-2580,-16 1-903,7 24-258,-6 4-645,2 8-129,-1 5-387,2-13-903,9-2-4257,-4-10-129,4-3-516,2-14-903</inkml:trace>
  <inkml:trace contextRef="#ctx0" brushRef="#br0" timeOffset="60322.4503">13195 7478 3483,'-33'-20'5031,"16"7"0,-4-10-1935,14 12-1032,-3-19-645,12 2-516,5-10 0,14 2-387,5 0-129,8 7-129,4 7 0,2 15-129,-1 8 0,-3 17-129,-5 17 129,-3 7 0,-6 4-129,-3-1 129,0-10 0,2-11 0,2-17 0,2-12 129,3-19-129,3-11 0,-1-7 0,0 0 0,-3 2 0,-6 10 0,-2 12 0,-2 8 0,0 10 0,1 6 0,3 6 0,6-1 0,4 2-258,1-9-1677,8 8-3225,-5-4-387,-5-4-774,2-1 0</inkml:trace>
  <inkml:trace contextRef="#ctx0" brushRef="#br0" timeOffset="63246.6175">3887 14800 774,'-3'12'4902,"3"-12"-129,0 0 129,10-28-2709,18 6-516,-3-21-645,14-1-129,0-17-129,15 1-258,-1-9 0,4 6-258,-3 2 0,-3 7-129,-6 14 0,-6 11 0,-8 16 0,-12 20 0,-12 26 0,-7 23 0,-13 16 129,-7 14-129,-1 7-516,-4-3-1677,7 6-2838,-1-13-387,6-6-516,5-7-258</inkml:trace>
  <inkml:trace contextRef="#ctx0" brushRef="#br0" timeOffset="67041.8346">14330 6467 1032,'-26'12'5031,"25"-22"-129,5-22-387,15-4-2967,3-19-903,13-1-129,0-7 0,5 7-129,-7 9-258,-1 12 258,-9 16-129,-4 19 0,-7 16 129,-3 21-129,-9 11 129,5 9-129,1-5 258,8-3-387,8-14 129,10-13-129,10-22-129,10-10 258,7-20-387,-1-10 387,-1-3-387,-7 3 258,-9 10-258,-8 8 258,-12 16-258,-8 3-1548,3 12-2838,1 8-903,6-2-387</inkml:trace>
  <inkml:trace contextRef="#ctx0" brushRef="#br0" timeOffset="67961.8872">16779 6333 1806,'0'0'5160,"-9"1"0,9-1-258,-3 12-2838,3-12-774,0-10-387,9-12-258,13-2-129,4-7-387,7-4 129,6-1-258,1 5 258,-1 7-258,-1 16 129,-10 8 0,-8 21 0,-8 12 129,-6 8-129,-1 5 0,0-2 0,3-8 0,8-12 0,10-15 258,10-9-387,9-16 0,5-12 129,0-7-258,1 1 258,-8 5-258,-6 8 129,-9 10-129,-10 6-258,4 13-2967,-7 4-1677,5 2-387,4-1-645</inkml:trace>
  <inkml:trace contextRef="#ctx0" brushRef="#br0" timeOffset="68829.9369">19210 6392 1419,'-26'-25'4644,"19"8"129,-2-9-1806,9 9-774,-1-13-645,7 10 0,3-13-645,6 12-129,1-4-387,8 11-129,-3 7 258,1 7-129,-6 9 0,1 13-258,-8 10 129,0 5-129,-4-1 0,3-5 0,2-7 129,9-12-258,9-12 0,12-7 129,8-13-129,7-9 129,6-9-129,0 0 0,-5 5-129,-8 12 258,-12 6-258,-13 9 258,-10 6 0,-8 13-129,-3 9 129,2-3-516,11 3-3870,4-14-774,10-6-258,9-7-774</inkml:trace>
  <inkml:trace contextRef="#ctx0" brushRef="#br0" timeOffset="69610.9815">21490 6331 903,'16'-33'4902,"10"1"0,6-9-258,0-8-2064,12 11-774,-7-5-774,3 14-387,-9 5 258,-2 15-516,-10 9 129,-3 13 0,-7 8-387,2 8 129,-4-1-258,2 0 258,4-6 0,4-5 0,6-10-258,5-6 0,7-2 258,4-13-129,2-4 0,0-2-258,2 2 129,1 1 0,2-3 0,2 3-387,9 7-2967,-2-8-1677,4-3-258,3-3-774</inkml:trace>
  <inkml:trace contextRef="#ctx0" brushRef="#br0" timeOffset="70708.0443">4168 15504 2193,'-6'-64'5289,"3"42"-258,-1 4-258,4 18-2580,0 0-903,0 0-387,-6 8-258,4 19-129,1 4-387,-4 8 0,0 6 129,2 5-258,1 1 129,2-4-129,0-8 129,5-6-129,4-10 129,9-7 0,4-14 0,5-2 0,5-12 0,3-3 258,1-4-258,3-2-129,-1 4-645,-8-10-2451,2 17-1806,-10-1-258,-5 7-774</inkml:trace>
  <inkml:trace contextRef="#ctx0" brushRef="#br0" timeOffset="70951.0582">4543 15432 5547,'3'-20'5805,"-10"32"-516,-4 26-387,-9 8-2967,6 28-1032,-5 2-129,4 12-387,1-1-129,3-8-516,7-5-516,-3-19-4128,8-2-387,1-20-387,6-3-645</inkml:trace>
  <inkml:trace contextRef="#ctx0" brushRef="#br0" timeOffset="72226.1311">15422 7175 4128,'-12'-20'5031,"26"-9"0,17-20-2322,21-3-903,7-25-774,27-8 0,14-21-258,15-2-129,10 1-1806,5-6-3354,-1-2-645,-4 4-516,-12 2 1</inkml:trace>
  <inkml:trace contextRef="#ctx0" brushRef="#br0" timeOffset="72862.1675">17991 7243 3096,'5'-43'5160,"19"-12"-258,14-19-258,18-22-3225,29-5-516,12-9-2193,16-6-2967,3-3-774,3 10-387</inkml:trace>
  <inkml:trace contextRef="#ctx0" brushRef="#br0" timeOffset="73267.1907">20313 7104 6966,'34'-84'5418,"20"2"-258,26-27-645,20-9-3999,18-5-2709,14-16-2064,1-9-645,3 8-774,-12 4 130</inkml:trace>
  <inkml:trace contextRef="#ctx0" brushRef="#br0" timeOffset="73655.2129">22538 7173 6966,'12'-27'5547,"29"-26"-258,25-19-516,22-28-3999,21-14-774,21-11-4128,-1-11-903,-11-2-516,-12 5-387</inkml:trace>
  <inkml:trace contextRef="#ctx0" brushRef="#br0" timeOffset="74514.262">4227 17026 4386,'-22'-75'5547,"9"39"-387,-1-6-2064,8 17-1032,-8-8-774,11 14-387,-5 2-129,8 17-258,-14 10-258,9 12 0,-1 11-129,3 9 129,2 1-258,1 1 129,7 3-129,5-13 129,8-14-129,8-8 129,5-12 0,5-15-129,3-1-129,-2-9-516,6 11-1419,-7-10-2838,-3 12-387,-9 4-387,-5 8-129</inkml:trace>
  <inkml:trace contextRef="#ctx0" brushRef="#br0" timeOffset="74703.2728">4532 16783 4386,'1'-76'5676,"-1"61"-387,-5 2-1935,5 38-774,-11 12-903,5 33-516,-7 8-645,1 11-516,6 12-3870,-4-7-1032,2-2-645,3-14-516</inkml:trace>
  <inkml:trace contextRef="#ctx0" brushRef="#br0" timeOffset="75154.2986">4270 18591 5289,'-31'51'5934,"31"-51"-387,0 0-387,33-51-4386,-33 51-129,84-101 129,-30 50-258,7-14-387,-4 14 129,-2 26 0,-12 17-129,-5-9 129,-38 17-129,41 43 0,-35 17 0,-6 9-387,-2 22-3225,-6-33-1806,-4-9-387,2 18-516</inkml:trace>
  <inkml:trace contextRef="#ctx0" brushRef="#br0" timeOffset="76086.3519">24158 6580 645,'63'-105'4515,"-12"59"258,24 11-1806,-5 5-645,21 30-258,-11 8-645,4 38-258,-13 19-387,-20 25-129,-15 13 258,-25 16-516,-12 1 0,-36 3-387,-19-12 129,-23-14-129,-21-16 0,-10-19 0,-15-26-129,-6-20 129,-4-22 0,8-27 258,18-24 0,18-23 0,30-27-129,33-18 0,40-16 0,44-4-258,49 5 0,32 12 258,24 19-387,12 22-1161,16 40-3483,-9 35-516,-18 20-258,-24 43 0</inkml:trace>
  <inkml:trace contextRef="#ctx0" brushRef="#br0" timeOffset="97230.5613">2546 10953 1,'-48'-14'4256,"21"11"-128,-1 0-1161,7 3-516,-10 0-516,11 1-258,-6-1-516,12 6-258,-2-3-387,16-3-129,-11 12-129,11-12 0,12 7 0,9-1 129,9-6-258,11 0 387,13-8-258,12-4 129,7-2-258,13 1 0,6-4-129,9 1 258,1-1-258,2 6 0,-6 2 129,-2 2-258,-8 3 129,-3 4 0,-9 0-129,-7 2 0,-9 5 129,-10-1 0,-6 2-129,-8-3 129,-4-2 0,-10-1 0,-6 0-129,-5-2-516,3 0-3741,-14 0-516,0 0-258,0 0-387</inkml:trace>
  <inkml:trace contextRef="#ctx0" brushRef="#br0" timeOffset="118729.791">2674 8641 774,'0'0'4257,"-2"-11"516,7 10-1806,-1-10-645,14 10-645,-7-10-258,11 11-129,-1-6-645,12 6-258,-4 0-129,11 1-129,4 4 0,11-1 0,6-4-129,7 0 0,5 0-258,5-6 258,6-4-129,-1 2 129,2-6-258,-4 4 258,-4 0-258,-5 3 387,-7 0-129,-6 2 129,-9 3-129,-6 0 0,-10 2 0,-4 0 0,-6 6 0,-5-1 0,-3 3 0,-3 1 0,-2 0 0,-1-3 0,-1-2 0,-9-4 0,15 5-258,-15-5-2322,5-9-1806,-5 9-516,2-15-258</inkml:trace>
  <inkml:trace contextRef="#ctx0" brushRef="#br0" timeOffset="119833.8541">4922 8563 4257,'34'6'4644,"-6"-1"-1419,2-8-645,16 3-387,-4-4-1032,14 4-129,3-4-387,8 4-258,4-1-129,6 1-129,0-1 0,1 0 0,1-1-129,-1-1 0,0-4 129,-3 4 0,-2-7 0,-4 6 0,-9-1 0,-7 3 0,-9 0 0,-7 2 258,-12 0-258,-7 0 0,-11 6-129,-7-6 0,0 0-258,0 12-516,0-12-2967,-5 13-1032,5-13-387,-12 8-516</inkml:trace>
  <inkml:trace contextRef="#ctx0" brushRef="#br0" timeOffset="126926.2598">11030 8678 774,'0'-14'1806,"0"14"258,18-15 0,-9 2 258,9 4-387,-7-5-387,7 5 0,-5-2-774,7 4 129,-7 0-387,5 7 0,-2 0-387,2 7 0,2 3-129,0 7 0,4-1 387,0 4-516,3 0 129,1 1 0,2-4 0,-2-2 0,1-6 0,1-4 0,3-5 0,1 0 0,2-12 0,3-1 129,2-5 0,2-2 0,0-1 0,-1 4 0,-5 5 0,-2 6 0,-4 4 129,-3 2-258,-7 7 129,2 6-129,-2-1 129,2 2-129,0-2 129,4-4 0,5-2-129,4-3 129,2-3-129,4-2 129,3-5-129,0-5 0,3-1 129,-2-1 129,-3 2-258,0 0 258,-3 1-387,-2 2 258,0 2 0,-2 4 0,2 1 0,2 2-129,-2 0 0,5 0 129,-1 0 0,3 0 0,-2-9-258,2 6 129,-5-8 0,-2 3 0,0-2 0,-4 5 0,-2-1 129,-2 5-129,-5 6 258,0 10-129,2 1 129,2 1-129,0 0 129,4-2-258,3-5 387,4-10-387,2-5-516,0-17-516,2-2-3483,-10 2-516,-11-2-387,-7 11-128</inkml:trace>
  <inkml:trace contextRef="#ctx0" brushRef="#br0" timeOffset="133115.6138">18467 11735 2193,'-78'4'4644,"52"-4"-129,26 0-129,0 0-2451,22-2-645,24 0-387,11-4-387,9 4-129,5 0-129,3-2-516,0 4-2967,-10 0-1161,-9-3-258,-7 1-516</inkml:trace>
  <inkml:trace contextRef="#ctx0" brushRef="#br0" timeOffset="133362.6279">18916 11555 2580,'-4'14'4902,"7"-1"-387,9-3 129,5-4-3096,11 14-258,-4-5-516,7 3-129,-7-2-129,0 0-258,-9-1 258,-7 5-387,-8-1 129,-16 5-129,-10 5-258,-14-2-2967,-2 9-1548,-3 7-258,-4 0-645</inkml:trace>
  <inkml:trace contextRef="#ctx0" brushRef="#br0" timeOffset="133881.6576">18457 12905 3225,'-54'-14'5031,"32"7"-258,6 4-258,10-12-2838,14 15-516,11 0-516,18 0-258,8 0-129,12 3 129,7-1-258,7-2-645,3 5-3225,-10-5-903,-9 2-387,-9-2-258</inkml:trace>
  <inkml:trace contextRef="#ctx0" brushRef="#br0" timeOffset="134182.6748">18961 12683 4128,'14'-23'5160,"-4"18"-258,1 4-387,5 6-2967,-3 4-903,9 8-129,3 3 0,1 1-387,1 1 0,-1 5-129,-5-3 0,-1-2 129,-8-6 0,-6 2-129,-6-1 129,-11 4 0,-11-2-129,-14 6-258,-4 11-3096,-8 5-1419,-5 0-258,2 8-645</inkml:trace>
  <inkml:trace contextRef="#ctx0" brushRef="#br0" timeOffset="135794.767">18834 14149 129,'-50'17'4902,"34"-5"0,9 5-258,7 5-2580,1-7-645,23 8-387,7-12-258,16-2-258,4-9 0,9-2-387,5-3-1032,-2-6-3354,-5-5-516,-10 1-516,-10 1 129</inkml:trace>
  <inkml:trace contextRef="#ctx0" brushRef="#br0" timeOffset="136017.7798">19152 14042 3612,'-11'-3'5289,"11"3"-387,-4 17-516,13 8-2838,-1-4-645,10 10-387,-1-6 0,1 7-258,2-5 0,-4 4-129,-7-7-129,-7 3 0,-4 6-903,-18 2-3483,-8 3-516,-11 5-387,-7 2-387</inkml:trace>
  <inkml:trace contextRef="#ctx0" brushRef="#br0" timeOffset="136657.8164">18624 15530 774,'-30'-2'4773,"21"2"387,9 0-516,4 14-2709,13-16-387,18 2-645,6-2-258,13 1-258,6-3-258,3-8-1290,0 10-3096,-5 1-903,-8 1 0,-10 0 1</inkml:trace>
  <inkml:trace contextRef="#ctx0" brushRef="#br0" timeOffset="136901.8304">19036 15325 2451,'-15'17'5160,"15"2"-387,4 3 0,1 0-3483,15 14-516,-2-9-258,9 4 0,-3-7-258,4 3-129,-3-9 0,-5 5 0,-7-2-129,-11 1 0,-7 10-129,-25-4-2838,-9 16-1677,-16 10-516,-14 5-387</inkml:trace>
  <inkml:trace contextRef="#ctx0" brushRef="#br0" timeOffset="139882.0008">2801 8576 516,'-65'42'4386,"51"-33"258,14-9-903,4-12-1935,28-4-645,11-19-387,20-1-258,12-16-258,13-4 0,8-6-258,6-3 0,5-4 387,4 3-258,-2 1 0,-11 4 0,-6 10-129,-9 7-387,-10 14-774,-13 5-3225,-14 4-387,-9 13-129</inkml:trace>
  <inkml:trace contextRef="#ctx0" brushRef="#br0" timeOffset="140578.0406">5186 8430 2580,'-47'-11'4902,"23"11"-516,3 3-1677,3-1-1290,18-2-516,4 12-387,21-12-258,23-12-129,20-14 0,15-12 0,14-11 0,13-10 258,9-7-258,4-6 129,1 2 0,-10-2-258,-8 8 129,-10 9 0,-8 5-129,-10 15-516,-21 5-3096,-14 14-1032,-12 16-774,-24 4 258</inkml:trace>
  <inkml:trace contextRef="#ctx0" brushRef="#br0" timeOffset="141115.0713">7236 8385 2580,'-140'91'5031,"87"-62"-129,21-12-387,22-11-3612,21-16-129,36-20-516,22-22 129,24-16-387,19-17 387,18-12-258,13-5-129,7-1 129,3-1-129,1 6 0,-2 17-774,-11 11-3870,-14 12-387,-11 16-387</inkml:trace>
  <inkml:trace contextRef="#ctx0" brushRef="#br0" timeOffset="141422.0889">9046 8657 3999,'-82'75'5289,"82"-75"-129,9-1-387,42-37-4515,37-11 0,30-23-129,25-13 0,28-12-258,10-7-258,50 3-4386,-31 5-387,-5 0 0</inkml:trace>
  <inkml:trace contextRef="#ctx0" brushRef="#br0" timeOffset="141906.1166">14255 8806 5676,'23'-91'5547,"26"21"-645,27-14-129,28-14-4386,28-1-129,29-5-258,20-9-774,18 9-3483,10 4-903,-2 0-387,-7 11 0</inkml:trace>
  <inkml:trace contextRef="#ctx0" brushRef="#br0" timeOffset="142186.1326">16376 8471 6450,'77'-11'5547,"-14"-31"-129,17-22-645,24-12-4386,26-8 0,22-4-258,30 5-1032,7 0-3741,7 2-516,-3 11-258,-6 8-387</inkml:trace>
  <inkml:trace contextRef="#ctx0" brushRef="#br0" timeOffset="142462.1484">18558 8490 6321,'31'15'5547,"22"-48"-387,26-28-645,22-9-3999,18-18-258,26-4-129,13-5-129,8-5-1032,9 10-3225,-1 10-645,-15 9-387,-10 8-129</inkml:trace>
  <inkml:trace contextRef="#ctx0" brushRef="#br0" timeOffset="142734.164">20898 8364 7998,'41'0'5289,"36"-39"-129,32-19-774,30-9-4644,38 6-2967,17-12-1548,6-2-387,-1-1-387</inkml:trace>
  <inkml:trace contextRef="#ctx0" brushRef="#br0" timeOffset="143678.218">23185 11367 1161,'-17'0'4773,"17"13"258,3 10-258,11 2-2967,13 19-387,-4-2-645,12 12-129,-4-4 0,6 0 0,-7-5-129,-3-1-129,-9-7-258,-12-1 0,-6-3-129,-10-6 0,-12-10-129,-8-3 0,-8-9 0,-5-5 129,-1-10-129,4-8 258,6-5 129,7-8-129,7 1-258,14-4 129,9 4 0,15 2-129,11-1 129,8 7-129,11-2 129,2 2 0,6 0 0,-3-5 129,-1-1 0,-1-6 0,-6-5 0,-4-1 129,-14-5-129,-10-1-129,-11-2 258,-9 4-129,-22 3 129,-15 12-258,-21 7 0,-9 10-129,-6 17-903,-15 18-3612,4 10-258,-5 8-645,-3 3-387</inkml:trace>
  <inkml:trace contextRef="#ctx0" brushRef="#br0" timeOffset="146877.4009">22932 13208 4257,'-6'-29'5160,"4"16"-258,1-3-387,1-8-3225,13-1-516,9-9-387,12-4-129,4-11 129,7 1-258,3-5 129,-2 3-129,-3 1 258,-5 12-129,-12 10 129,-6 17 0,-10 10 0,-4 20 129,-6 13-258,0 15-129,5 17-1548,-5 2-3483,6-1-387,-2 1-258,1-5-903</inkml:trace>
  <inkml:trace contextRef="#ctx0" brushRef="#br0" timeOffset="148258.4799">22929 14379 2193,'0'0'5160,"1"-18"-258,12-7-129,11 2-2967,-2-22-645,16 10-387,0-13-258,5 6 129,-7 0-387,0 10 258,-9 6-258,-4 20 129,-13 7-129,-2 22 0,-6 13-129,-2 6-2451,4 16-2451,3 5-774,0 1-258</inkml:trace>
  <inkml:trace contextRef="#ctx0" brushRef="#br0" timeOffset="150305.597">22947 15633 4128,'0'0'4773,"5"0"-1419,2-15-1161,16 2-387,-4-15-516,13 1-258,-1-14-387,6 0-258,-2-5 0,0 4-129,-4 2 0,-6 12 0,-5 11 0,-4 17 129,-8 17-129,1 22 258,-2 10-645,-1 0-2322,3 14-2580,10 2-129,-4-14-903</inkml:trace>
  <inkml:trace contextRef="#ctx0" brushRef="#br0" timeOffset="154953.8629">9832 17154 774,'13'-80'4902,"-9"39"-258,-2 7-1032,-5-7-903,-2 24-774,-14 0-645,4 17-516,-11 20-258,2 16-129,0 14-258,4 7 129,5 0-258,8-3 0,7-8 0,13-14 0,9-23 0,8-9 0,4-26 129,2-13-258,0-11 129,-3-4 0,-5-5 129,-9 1-129,-7 17 129,-6 14 0,-6 16 129,-2 20 129,-6 20-129,1 24-129,4 13 0,4 6 258,8-1-516,5-7 0,10-6-774,-5-21-2967,8-20-1161,-1-17-387,-1-17-258</inkml:trace>
  <inkml:trace contextRef="#ctx0" brushRef="#br0" timeOffset="155365.8864">10253 16728 5031,'23'-20'5418,"-14"21"-129,-3 21-516,-6 9-3741,4 26-387,-4 7-516,0 8 0,-6 6-258,-3 0 258,4-6-387,-1-9 258,4-28 0,4-12 0,8-20 129,8-3 0,6-20-129,8-9 258,2-2-129,7 2 0,2 12 129,0 10-129,-2 9 129,-1 11 0,-10 11-129,-7 14 129,-11-4-129,-12 9 258,-9-4-387,-11-3 129,-13-4 0,-4-9 0,-5-5-258,-1-11 0,1 0-129,1-11-774,14-8-2838,-4-5-1419,7-3 0,1-1-774</inkml:trace>
  <inkml:trace contextRef="#ctx0" brushRef="#br0" timeOffset="155897.9169">9707 16419 258,'133'-111'4128,"-47"65"0,9 7-774,12 29-774,-1-2-387,12 36-903,-8 14 0,1 23-774,-11 17 129,-4 19-387,-13 16-129,-10 11 0,-17 6 0,-18 3-129,-17 10-129,-19 12 387,-13-15-129,-22-12 258,-15 12-387,-16-18 258,-14-10-129,-9-16 0,-9-32 0,-4-22-129,-8-21 0,-5-6-258,-1-45 645,4-15-387,3-17-129,0-22 0,7-2 0,9-11 0,13-2-258,15-11 387,12 5-387,24-6 129,23 4-387,12-6-3741,35-1-516,15 0-516,12 0 0</inkml:trace>
  <inkml:trace contextRef="#ctx0" brushRef="#br0" timeOffset="156529.953">10359 16329 1032,'-34'25'4515,"27"-26"258,7 1-387,10-31-3354,13-8-645,11-9-258,8-15 129,8-7-258,10-17 129,4 0 0,6-8-129,2-5 129,4-5 0,3 0 0,3-1 0,2 6 0,-4 3 0,0 7-129,-5 8 129,-4 9-258,-6 18-774,-8 7-1935,-14 13-1548,-4 17-258,-20 4 129</inkml:trace>
  <inkml:trace contextRef="#ctx0" brushRef="#br0" timeOffset="157349.9999">11593 14533 1806,'-3'6'5031,"-1"20"0,-3 20-1161,-6 7-1548,10 31-645,-7 5-1032,3 10-645,7 2-3354,1-8-1290,0-19-258,7-16-645</inkml:trace>
  <inkml:trace contextRef="#ctx0" brushRef="#br0" timeOffset="157643.0167">11568 14229 4902,'6'-109'5418,"10"70"-387,4 9-258,8 9-3483,18 16-516,5 2-387,11 8-258,-3 14 129,2 11-387,-3 12 0,-8 14 0,-11 18 0,-13 14 0,-14 18 129,-12 7 0,-5 14-129,-16 0-387,0 16-1161,-9-12-2967,2-15-258,0-12-516,2-20 388</inkml:trace>
  <inkml:trace contextRef="#ctx0" brushRef="#br0" timeOffset="157838.0278">11634 15366 4902,'-12'0'5418,"12"0"-258,0 0-387,21-22-3741,15 15-258,9 0-774,1 0-3612,7 4-1290,-3 3-258,-5 3-516</inkml:trace>
  <inkml:trace contextRef="#ctx0" brushRef="#br0" timeOffset="158318.0553">12156 15507 4902,'-11'9'5289,"11"14"-387,3 17-387,10 15-3999,4 15-129,12 13-129,2 9-129,8 3-129,1 8 0,3-1 129,3-9-129,1-4 129,3-14 0,-1-9-129,-6-14 258,-4-5-129,-5-19 258,-7-8-258,-11-7 0,-4-5 0,-12-8-645,0 10-3741,0-10-903,-20 4 0,0-3-774</inkml:trace>
  <inkml:trace contextRef="#ctx0" brushRef="#br0" timeOffset="159962.1493">12445 17198 2322,'8'-109'5289,"1"65"-129,-3 12-387,3 9-3483,6 28-387,-2 13-387,4 22-129,-3 10-387,-1 6 258,-3 3-258,-1-1 129,-5-6-129,1-11 129,-3-11-258,2-6 129,-4-24 129,14 0-129,0-6 0,8-13-129,4 0 129,5 5 0,0 8 0,0 6 0,-1 20 0,-8 21 129,-9 8-129,-12 11 258,-3-3 0,-17 5 129,-6-16-129,-3-8-129,-7-11-129,1-17 129,0-10-129,5-17 0,4-7-387,7-13 258,8 6-516,5-1-129,13-1-2451,2-1-1935,6 8 258,6 6-774</inkml:trace>
  <inkml:trace contextRef="#ctx0" brushRef="#br0" timeOffset="160202.1631">13095 17316 3483,'22'-55'5547,"-22"38"-516,-8 7-258,-16 10-3741,8 19-258,-5 15-387,7 19-129,1 7 0,12 5-129,4-8 129,18-9 0,9-17-387,10-18-516,16-16-3354,-2-20-1161,-2-21 129,-5-1-774</inkml:trace>
  <inkml:trace contextRef="#ctx0" brushRef="#br0" timeOffset="160697.1914">12463 17052 516,'-63'-65'4644,"54"17"129,23-2-258,26-2-3354,11-4-258,21 13-387,11-3-129,16 17-129,7 12 0,6 19 0,-1 13 129,-2 30-129,-6 21-129,-8 15 0,-12 22-258,-11 20 258,-17 9 129,-17 7-129,-17-5-129,-21-8 129,-16-13 129,-24-1 0,-18-13 129,-15-12-258,-19-34-129,-10 3 129,-10-25 0,-5-16 129,-7-16-258,-3-15 258,1-33-129,2-19 258,11-11-645,13-34 258,16-7 0,20-7-129,23-7 129,27-12-387,18 7 129,30 1-129,23 27-903,14 2-3483,14 12-258,9 17-258</inkml:trace>
  <inkml:trace contextRef="#ctx0" brushRef="#br0" timeOffset="161593.2426">12180 14347 3483,'47'-28'4515,"-15"9"-1548,15-11-1419,15 1-258,8-19-516,13 2-129,13-12-387,10-4 0,3-7-129,4-6 129,2-3 129,0 0 0,-2 2-258,-3 5 0,-7 3 129,-7 10-258,-6 5 129,-5 10-645,-4 6-3612,-3 14-258,-12-4 0</inkml:trace>
  <inkml:trace contextRef="#ctx0" brushRef="#br0" timeOffset="162777.3104">14045 13488 774,'3'37'3870,"3"-8"0,-5 2-1935,6 7-645,3 11-516,3 4-129,3 7-258,3 6 0,2 10-258,3 6 129,3 11-129,-1 2 129,7 15 258,-5 0 0,9 12 0,-6 1 129,5 12 0,-3-3 0,7 4 0,-2-7-129,0 0-387,-2-7 129,3-1-129,-3-7 0,0-8-129,2-12 0,-3-4-129,2-11-258,-4-12-1419,3 4-2838,3-6-258,-3-17-258</inkml:trace>
  <inkml:trace contextRef="#ctx0" brushRef="#br0" timeOffset="164382.4022">14650 16852 1548,'-45'-44'4902,"20"15"-258,10-1 0,3 2-3741,4-3-387,8 3-258,15-3-129,12 2 0,17 0-129,13 1 129,10 2-129,12 5 129,10 0-129,9 9 129,5 7 258,4 5-129,-9 7 129,-1 17-258,-8 11 258,-5 18-258,-11 17 129,-11 12-129,-12 13-258,-13 8 129,-14 11-258,-14 12 387,-11-3-387,-25 2 516,-15-13-129,-20-5 0,-16-14 0,-12-10-129,-14-5 258,-10-27-129,-9-4 0,-5-24-258,0-14 129,2-9 129,4-19 129,5-17-129,11-37-258,12-9 129,19-25-129,15-3 258,18-4-387,20-12 129,17-3 0,15 1-129,18 26 387,11 1-387,14 23-516,1 7-3870,5 5-516,2 17 0</inkml:trace>
  <inkml:trace contextRef="#ctx0" brushRef="#br0" timeOffset="164837.4282">15133 17001 4257,'-43'-23'5547,"15"25"-645,-9 17-258,-2 12-3999,5 18-387,4 7-258,8 0 258,4 2-387,12-1 387,10-4-258,18-7 129,14-15-258,12-10-2967,11-17-1548,10-3-645,6-14-129</inkml:trace>
  <inkml:trace contextRef="#ctx0" brushRef="#br0" timeOffset="165569.4701">13921 12795 7224,'0'0'5160,"-7"34"-129,6 19-258,1 24-4386,4 26 0,2 14-129,3 15-129,0 0-258,-3-6 0,5-13-387,-4-26-1548,0-17-2580,3-22-516,-2-32-387,2-19 388</inkml:trace>
  <inkml:trace contextRef="#ctx0" brushRef="#br0" timeOffset="165869.4872">13875 12884 7224,'-27'-54'5160,"25"30"-129,8 0-258,13-4-3999,12 0-516,14 9-129,15 1 0,5 7-258,7 8 129,-2 5-129,-5 18 129,-4 14 0,-7 17 0,-12 12 0,-8 12 0,-15 11 0,-8 9-129,-8 0 129,-3 4-516,-9-12-1677,-4-1-2580,-3-5-387,-5-14-258,-3-7 388</inkml:trace>
  <inkml:trace contextRef="#ctx0" brushRef="#br0" timeOffset="166051.4976">13962 13834 8901,'47'-12'5418,"-3"-5"-258,11-9-387,8-3-4644,17 1-3870,0-1-1032,2-7-774,-3 2-387</inkml:trace>
  <inkml:trace contextRef="#ctx0" brushRef="#br0" timeOffset="166545.5259">14555 12850 5676,'-23'-32'5418,"23"-2"-516,9-7-258,22-10-3612,14-18-387,25-7-258,16-17-129,17-7 0,17-9-258,11-4 129,7-2-258,4 2-129,-4 7-129,-4 0-645,0 15-2838,-15 8-903,-15 7-516,-12 13-387</inkml:trace>
  <inkml:trace contextRef="#ctx0" brushRef="#br0" timeOffset="167221.5646">16262 11257 3870,'-11'36'4773,"16"-8"129,11 9-387,5 20-3483,9 4-387,14 18-129,7 9 0,11 11-129,2 6-129,4 7 0,-3 0 0,2-4-258,-2-8 0,-7-8-387,0-8-2322,-10-14-2064,-8-19-387,-5-14-387</inkml:trace>
  <inkml:trace contextRef="#ctx0" brushRef="#br0" timeOffset="167913.6041">16810 13145 3483,'-69'-7'4773,"34"-10"0,7-15-1161,5 5-2322,5-18-387,12-4-516,6-10 0,14 0-258,14-4 129,15 2-258,10 3 0,12 8 258,13 10-129,7 10-129,7 17 129,0 11 0,3 10-129,-4 20 129,-4 16-129,-5 11-129,-14 18 0,-8 9 258,-12 6-258,-9 8 129,-13 3-129,-14 2 0,-13-3-129,-15-4 129,-18-7 0,-12-11 0,-16-9 129,-10-10 129,-13-16 0,-9-12 129,-8-18 0,-2-11 129,-7-23 129,1-13-129,2-20 129,15-13-258,10-18 129,24-3-258,22-10 129,26 2-387,27 11-2193,28-1-2451,16 8-387,10 20-645</inkml:trace>
  <inkml:trace contextRef="#ctx0" brushRef="#br0" timeOffset="168741.6515">16538 14250 2580,'-8'-41'5031,"8"41"-129,-23-9-387,7 17-3483,-2 17-258,0 8-645,5 8 129,-1 4-258,6-1 0,5-3 0,3-12 0,8-12-129,7-15 129,5-7 129,2-17-129,1-11 0,-1-8 0,-4-5 129,-4 4-129,-5 1 258,-3 12 0,-6 8 129,0 21 0,0 0 129,-7 17-129,5 12 129,2 14-129,10 3-387,4-2-774,12 6-2967,-4-8-1032,4-9-387,-1-10-516</inkml:trace>
  <inkml:trace contextRef="#ctx0" brushRef="#br0" timeOffset="169146.6747">16855 13968 6837,'0'-11'5031,"-6"22"-387,-2 25-1290,-6 4-2580,8 9-645,1 4-129,-1 1-129,2-3 0,1-8 0,3-11 0,3-14 0,8-12 0,5-6 129,5-10 0,3-6 0,3-4 129,3 5 129,0 5-129,1 10 129,-7 5 0,-5 18 0,-7 3-129,-8 6 129,-7 1 0,-8 1-129,-10-6 0,-6-8-129,-2-8 0,-3-9 0,6-3-516,-1-20-903,10-1-3096,4-8-387,3-3-645,8-2 259</inkml:trace>
  <inkml:trace contextRef="#ctx0" brushRef="#br0" timeOffset="169521.6961">17114 13962 6837,'33'71'5418,"-23"-21"-258,-4 6-258,-6 2-4257,0 7-387,-2-7 0,1-5-258,-4-11 0,1-13 0,2-13 0,2-16 0,8-14 0,7-12 129,9-10-129,4-1 0,3-1 0,5 7 0,-1 7 0,-3 11 0,-8 13 0,-3 7 129,-12 15-129,-5 4 0,-7 2 0,-6 2 0,-6-7-129,-4-2 0,0-4-129,-4-12-774,12 0-3354,-2-5-645,4-13-387,5-6-258</inkml:trace>
  <inkml:trace contextRef="#ctx0" brushRef="#br0" timeOffset="169746.709">17675 14257 3225,'12'-8'5289,"-12"8"-258,-11 5 129,-7 23-3612,-11 1-645,6 19 0,-2 2-258,9 9 129,6-2-258,13-3-129,14-13 129,14-11-774,14-13-4515,0-15-387,-2-13-387,0-15-645</inkml:trace>
  <inkml:trace contextRef="#ctx0" brushRef="#br0" timeOffset="170377.7451">15939 10788 5160,'-36'92'5289,"24"-29"-258,1 7-516,6 9-3741,4 14-258,2-3 129,8-1-516,3-13-129,2-13-516,12-11-2193,-5-21-2064,1-28-129,1-10-258</inkml:trace>
  <inkml:trace contextRef="#ctx0" brushRef="#br0" timeOffset="170661.7613">15942 10654 4902,'-3'-69'5160,"19"42"-387,12 5-129,13 15-3741,8 0-516,12 12-129,4 15 0,3 10-258,-4 12 129,-6 11-258,-6 15 258,-10 7 0,-12 7 0,-9 6-129,-8 5 258,-9 6-258,-4 0-258,-2-8-774,-4-7-3483,-4-7-387,-2-13-387,2-13 129</inkml:trace>
  <inkml:trace contextRef="#ctx0" brushRef="#br0" timeOffset="170832.7711">16203 11551 8901,'28'12'5160,"16"-10"-3225,18 5-1935,10 5-5031,0-10-387,2 15-128</inkml:trace>
  <inkml:trace contextRef="#ctx0" brushRef="#br0" timeOffset="172061.8414">16920 12015 4902,'0'0'5160,"0"0"-129,5-7-516,-5-15-3096,8 7-516,0-16-387,8 0-387,2-9 0,3-3-129,1 2 0,-1-1 0,1 7 0,-5 6-129,-2 10 0,-4 13 258,0 8 0,-2 18-129,-3 12 129,3 7-129,7 17-2193,1-4-2451,-4-2-258,-1 0-516,-5-9-129</inkml:trace>
  <inkml:trace contextRef="#ctx0" brushRef="#br0" timeOffset="172777.8824">14835 11840 2451,'13'-97'5031,"-12"71"-258,-5 13-258,-9 14-2451,9 33-903,-5 12-645,8 7-129,1 5-258,9-3 0,9-9-129,5-14 129,6-22 0,7-10 129,-6-22 258,4-14-258,-10-13 258,-3-5 0,-12-6-258,-5 6 129,-9 5-129,-11 6 0,-11 15-258,-8 7-774,-1 25-3354,-13 16-774,1 13-387,-7 17-258</inkml:trace>
  <inkml:trace contextRef="#ctx0" brushRef="#br0" timeOffset="173249.9094">14723 15073 6063,'15'-24'5805,"-8"0"-645,8-10-516,6-12-3999,5-5-387,8-6 0,2-3-258,-2 5 129,-4 3-129,-4 18 258,-11 16 0,-3 20 0,-9 26 129,-2 22-387,1 31-1806,-2 2-2967,-1 7-516,2 0-516,2 0 0</inkml:trace>
  <inkml:trace contextRef="#ctx0" brushRef="#br0" timeOffset="173721.9364">12482 16286 5676,'18'-25'5547,"8"-8"-258,4-16-645,7-14-4128,8-3-129,0-5-258,0 0 0,-7 10-129,-6 7 129,-9 19 129,-6 28-129,-8 21 129,-4 31 0,-3 15-258,2 10-387,10 5-4386,-3 0-387,5-13-387,4-15-258</inkml:trace>
  <inkml:trace contextRef="#ctx0" brushRef="#br0" timeOffset="174209.9643">12595 13450 6321,'-48'-68'5418,"26"49"-258,4 9-516,0 10-3354,14 22-774,4 13-258,7 17 0,8 4-258,7-1 0,4-8-129,4-15 129,4-12 0,-1-20 0,1-11 129,-6-19-129,-4-11 129,-7-5-258,-12 2 258,-5 6-129,-14 1 0,-9 6-129,-7 16-516,-15-2-2709,0 14-1419,-1 7-387,-4 12-516</inkml:trace>
  <inkml:trace contextRef="#ctx0" brushRef="#br0" timeOffset="174696.9921">10123 15076 4257,'36'40'5547,"-15"-6"-645,3 8-258,1 0-3999,8-5-258,11-8 0,3-18-258,6-10 0,0-13 0,0-19 0,-1-16 0,-5-5 0,-10-12 387,-6 5-258,-10-5-129,-10 6 129,-11 8-129,-12 8-387,-8 26-3096,-17 11-1419,-16 15-645,-16 27-387</inkml:trace>
  <inkml:trace contextRef="#ctx0" brushRef="#br0" timeOffset="190333.8865">22266 2937 2193,'65'-24'3870,"-17"9"-1290,10 2-1032,5-4-774,12 0 0,6-1-258,9 5 0,9-1-129,5 4-129,6 10 129,2-2-258,4 14 129,7 9-258,7 7 0,3 5-258,7 11 387,21 4-129,-16 7 258,17 6-129,-16 9 0,-1 2 129,-15 7 129,-4 5 0,-30 4-258,-18 7 0,-1 2-258,-17 5 258,-11 0-129,-11 4 0,-12-5 258,-7 2 258,-9-5-129,-10-3 0,-21-5 129,-15-3 0,-14-13-129,-5-1 129,-22-10-129,-12-4-516,-1-8 129,-19-2 129,-2-7-129,-9-1 0,2-8 0,-13-4-129,11-5 0,-7-1 258,0-8 0,-1-6-258,3-9 0,-6 3 129,-1-15 129,-2-3-129,-3-9 129,0-5-258,-2-7 129,5-6 0,2-8 0,9-3 0,2-8-258,10-7 387,7-4-129,12-9 0,15-13-129,12-9 258,17-6-129,17-10 0,21-9-129,17-11 0,24-3 0,17-1 129,21 7 0,16 5-129,13 11-129,15 9 258,11 16 0,4 18-129,11 31-2322,0 13-2193,-6 5-516,1 22-258</inkml:trace>
  <inkml:trace contextRef="#ctx0" brushRef="#br0" timeOffset="192745.0244">21222 9772 2193,'108'-56'3741,"-48"26"-774,6 0-1548,0-4-258,8 7-516,-1-4-258,7 9-387,0-2 258,2 5-516,3 4 258,3 0 0,5 7 0,5 4 0,5 4 0,1-1 0,7 6 0,2 8 0,5 9 0,-3 2 0,3 8 258,-6 8 0,-9 7 0,-2 8 0,-8 4 129,-8 6-129,-9 5 129,-10 7-129,-11 2-258,-10 4 0,-12 2 0,-12 2 258,-18 0-516,-10 3 258,-22-7 0,-11-2 258,-11-3-129,-14-3-129,-11-11 258,-6-4 0,-14-10 516,-2-4-516,-9-7 129,-5-4-258,-13-8 129,0-5 129,-7-2-129,-1-5-258,-5-6 0,-2-9 0,-2 0 0,-3-8 0,-1-8 0,-1-5-129,2-14 129,-1-7 0,6-4-129,1-6 129,5-8-129,9-4 129,9-7 0,9-5 129,9-2-258,15 1 129,13-5 129,19-4-129,21-1 129,19-3-129,18 0 0,28-3 0,26 4 0,26 0 129,23 9-129,20 6-387,20 19-1935,14 8-2064,5 6-387,10 21-129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6:38:30.7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17268 6868 3225,'-28'-2'2580,"18"-1"-258,10 3-516,0 0-516,9-2 0,0-2 0,9 4-516,-1 0 258,12 0-129,-4 0-258,10 6-258,4-6 129,9 0 129,6 0-129,15 0-129,9-4-129,10-1 129,7-3-129,8 3 0,1 0-129,0 1 0,1 1-129,-10 3 129,-11 0-129,-13 5-258,-9 3-258,-21-4-645,-6 6-3225,-18-3-387,-17-7-387,-4 15 259</inkml:trace>
  <inkml:trace contextRef="#ctx0" brushRef="#br0" timeOffset="568.0325">17449 6653 1,'6'-38'4385,"-4"22"388,1 4-1548,-3-5-1032,0 17-516,0-12-516,0 12-387,0 0-258,-3 19-129,-5-6-258,-2 4 0,-6 7 0,-1 0-129,-8 3 0,-4 2 129,-2 0-129,0-1 0,-2 0 0,3 0 129,6-3-129,8-3 0,7 2 129,10-3 0,14-4 129,11 0 129,5-3-129,10-1 129,0-4 0,6 4 129,-4-7 0,-1 3-258,-8 2 0,-8-2-903,2 8-3870,-16-1-516,-6-1-258,-6 1-258</inkml:trace>
  <inkml:trace contextRef="#ctx0" brushRef="#br0" timeOffset="7693.4401">14363 8382 2322,'0'0'4902,"0"0"-387,0 0-129,17-6-3096,11 6-516,7-6 0,14 6-129,4-5-129,15 4-258,7-2 0,9-1 0,9-1-129,0 0-129,1-3 129,-1-4-129,-2 3-129,-9-6-258,-6 10-903,-15-5-3354,-11 3 0,-11 3-516,-15 1 259</inkml:trace>
  <inkml:trace contextRef="#ctx0" brushRef="#br0" timeOffset="8256.4723">14403 8203 3096,'33'-36'5031,"-21"26"-258,-12 10-258,0 0-2967,0 11-774,-15 13-516,-5 12-129,-8 3 0,-3 7-129,-3 1 0,1-1 129,8-5-258,3-2 387,6-8 0,10-2-129,9-9 387,16 0-258,12-10 516,-48 2-903,71 2-258,0-1-3870,2 8-903,-10 4-516,50 28-516</inkml:trace>
  <inkml:trace contextRef="#ctx0" brushRef="#br0" timeOffset="18592.0635">7683 10321 1032,'10'-10'3741,"1"0"-129,-11 10-1677,18-2-516,-4 2-774,0 0-129,5 0-129,2 0-129,3 1 0,2 0-129,4 0-129,4 1-129,0-2-129,3 0 0,3 0-129,2 0 0,0-4 129,2 1 129,0 0 0,1 1 0,1 0 129,2 1 129,2 0 0,2 0-129,2-1 129,2 2 0,2-3-129,2 2 0,3 0 0,2 0 0,2-1 0,1 2 0,1 0 0,0 0 0,-1 0 0,1 0 129,0 0-129,-1 0 258,2 0-258,1 0 129,2 0 0,2 0 0,1-1 0,2-5 0,4 3 0,1-3 129,3 3-129,0-4-129,2 3 0,-2-1 129,6 0-129,2-1 0,-3 2-129,2 2 129,-2-1 0,0 3 129,-3 0-129,3 0 0,-4 0 129,-2 3 0,1 2 0,-1-3 0,1 3 0,5-3 0,3 2 129,1-1-129,1 0 0,2-1 0,3 0 129,0-4-129,1 5 129,-2-3 129,-2 2-258,-3-2 129,2 0 0,-5 0-129,1 0 0,-3 0 129,-5 0-129,-2 0 0,-2 0-129,-6-5 0,-4 2 0,-7-1-258,-4-1-129,-7 5-1161,-6 0-2709,-10-3-387,-2 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6:39:09.5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3686 7195 3612,'15'-12'4644,"-8"7"-1677,2-5-903,8 10-645,-2-5-516,10 5-387,0-4 129,8 4-387,2 0 0,6 6-129,0 0 0,6 2-129,1 1 129,7 1-129,2 1 0,4 0 0,2 0 0,1-3 0,9 1 0,1-1 0,9-3 0,5-1 0,4 3 0,3-1 0,5-2-129,6 4 129,2-2 0,3 5 129,-2-3-129,-1 5 129,-1-6 0,6 1 0,0-1-129,-1-5 129,0-3 129,0 1-258,1-6 0,1-1 0,-5-3 0,-8 0 0,-5 2 0,-6 0-258,-11 8 258,-8 0 258,-10 0-516,-7 2 129,-6 7-129,-8-6-1032,-4 1-3354,-1 4-258,-9-14-387</inkml:trace>
  <inkml:trace contextRef="#ctx0" brushRef="#br0" timeOffset="761.0436">9011 6774 5547,'0'26'5676,"20"-21"-258,5-5-645,16 2-3999,4-4-258,6 0-774,6 2-3225,-10-7-1419,-6 2-516,-12 2-258</inkml:trace>
  <inkml:trace contextRef="#ctx0" brushRef="#br0" timeOffset="934.0535">9231 6648 4257,'-3'16'5805,"3"7"-387,5 10-516,-1-1-3612,8 11-516,-2 8-1548,0-2-3870,-4-4-516,0-3-645,0-2 0</inkml:trace>
  <inkml:trace contextRef="#ctx0" brushRef="#br0" timeOffset="1488.0851">9955 6629 4773,'-20'-30'5676,"10"33"-387,4 21-387,1 12-3999,5 13-258,5 10-387,4 3 129,0-4-387,3-12-129,1-5-129,-4-16-258,0-6-516,-9-19 258,0-10 0,-10-22 0,-4-8 0,-9-18 258,-2-12 258,-1-14 258,1-8 387,7 3 129,7-3 258,11 9 0,10 3 0,20 21 129,3 16 0,17 25 0,-1 14-258,4 16-129,-12 19 129,-8 19-387,-18 10-129,-15 12 0,-15 0-129,-16 0-258,-9-1-645,-11-13-3483,8-5-903,6-17-258,15-13-645</inkml:trace>
  <inkml:trace contextRef="#ctx0" brushRef="#br0" timeOffset="1730.099">10203 6711 2709,'42'77'5676,"-31"-33"-129,-8-7-516,0 5-2322,-3-19-2064,0-7 0,0-16-258,0 0 129,-1-23-129,1-6 0,4-10 0,0-8-258,2-3 0,-1 5-258,5 5-129,0 4-387,8 21-903,-11-4-2193,20 19-1677,-2 2 0,9 10-516</inkml:trace>
  <inkml:trace contextRef="#ctx0" brushRef="#br0" timeOffset="2000.1144">10561 6679 3999,'-6'13'5289,"-11"1"-129,-11-2-1806,5 20-1548,-8-5-903,9 8-129,2-3 0,14-1-387,6-6-129,11-8-129,13-7 0,7-13-129,5-7 129,2-11-129,-3-6 0,-3 0 129,-7 0 0,-4 3 129,-6 6 0,-1 11 129,-14 7 0,11 7-129,-7 9 0,3 5-258,2 6-516,-4-12-2580,9 6-1806,-4-9-903,2-4-129</inkml:trace>
  <inkml:trace contextRef="#ctx0" brushRef="#br0" timeOffset="2157.1234">10487 6403 7482,'37'-43'4644,"-3"30"-4515,3 2-258,4 6-5160,5 8-387</inkml:trace>
  <inkml:trace contextRef="#ctx0" brushRef="#br0" timeOffset="2616.1497">10895 6770 5805,'40'-38'6063,"-16"-12"-516,8-6-387,-4-16-4257,8-4-129,-9-10-258,-1-2-258,-9 4-129,-8 13-129,-6 17 0,-3 18-129,-9 27 129,-4 26-258,-4 40 387,2 30-258,1 26 129,4 8 0,3 12 0,4-2 0,0-16 258,3-15-129,3-25 0,0-21-129,0-21 258,-4-16-129,1-17-129,-12-7 129,5-15-387,2-12 258,-1-4-258,6-14-129,3 0-129,10-4 258,8 0 0,5 7 0,4 12 129,5 13 0,-1 15 258,-3 12 258,-5 16-258,-4 14 258,-7 4-129,-4 2-129,-3-3-516,-8-12-2838,1-1-1935,-1-9-516,0-14-387</inkml:trace>
  <inkml:trace contextRef="#ctx0" brushRef="#br0" timeOffset="2934.1679">11486 6600 7224,'40'81'5805,"-17"-41"-258,1-4-516,3 0-4386,-1 8-516,2-3-258,3 5-774,-11-7-3999,5-3-387,-10-7-387,-2-4-258</inkml:trace>
  <inkml:trace contextRef="#ctx0" brushRef="#br0" timeOffset="3081.1763">11589 6956 6321,'-6'-83'5805,"16"32"-387,7-8-387,10 7-4257,4 9-1935,-2-4-3741,-2 4-516,-4 11-645,-2 13 259</inkml:trace>
  <inkml:trace contextRef="#ctx0" brushRef="#br0" timeOffset="3635.208">11919 6764 5289,'12'-10'5676,"-12"10"-516,0 0-774,-8 7-4128,-1 12-129,5 5 0,4 1-129,3-2 129,11-7 0,8-6 0,6-8 0,5-2 0,-5-9 129,0-5-129,-8-3 0,-2-1-129,-12 5 0,-6 13 0,0 0 0,-6-5 0,-1 12 0,5 6 0,0 4-129,13-2 258,8-1-129,6-9 129,6-5 0,2-10 0,2-9 0,-5-5 129,-5-7 0,-7 4-129,-14 0 0,-4 6 0,-14 9 0,-10 7-129,-3 6-387,-3 4-1677,8 14-2967,4-1-387,15 2-516</inkml:trace>
  <inkml:trace contextRef="#ctx0" brushRef="#br0" timeOffset="3873.2216">12459 6766 5934,'7'14'5934,"-7"-14"-645,6 15-258,3-10-4515,5-5-258,5-2-129,4-8 0,2-7 0,-4 0 0,-3-2 0,-7-1-129,-10 4 129,-7 1 0,-17 6-129,-6 4-129,-9 2-516,6 12-1677,-8-4-2838,9 6-258,4-7-516</inkml:trace>
  <inkml:trace contextRef="#ctx0" brushRef="#br0" timeOffset="4260.2437">12597 6318 4128,'6'18'5805,"-6"21"-516,-6 14-387,3 15-3741,-1-1-387,8 4-258,7-11-129,9-7 0,10-14-258,8-13 129,9-16-129,5-8 129,3-6-129,-1-16 0,-2-6 129,-3-8-258,-7-4 129,-12-5-129,-12-1 129,-11 3-258,-12 7 258,-15 11-129,-9 11 129,-6 14 129,0 18-129,3 14 0,9 5 0,11 10 129,11-3-129,13-2 129,17-8-258,12-11-258,9-8-258,1-17-1032,14 0-3483,-8-13-645,0-5-129,-8-14-258</inkml:trace>
  <inkml:trace contextRef="#ctx0" brushRef="#br0" timeOffset="4479.2562">13434 6405 5160,'-25'-16'5676,"15"30"-258,9 18-516,1 4-3741,13 13-387,7 0-516,9 6 129,-1-2-129,1-7-129,-5-2-129,-8-7 129,-10-4 0,-7-5 129,-17-7-258,-8-5 0,-9 2-516,-13-11-3612,4 6-1161,-2 0-387,1 1-645</inkml:trace>
  <inkml:trace contextRef="#ctx0" brushRef="#br0" timeOffset="16019.9163">4004 10086 258,'4'-14'4128,"-4"14"-129,0 0-1419,0 0-1161,14-7-387,-14 7-516,19 1-258,-5 7-129,8 1 0,5 1-129,4 0 129,10 2 0,5 0 0,10 0 129,2-2-129,11-5 129,7 0 0,10-5 129,8 2 0,5-2 0,7 5-129,5 1 0,10 0 0,0 2-129,5 6 0,1-2 0,5 3 0,3-3 129,4 3-129,4-4 0,5 0 0,5-2 0,3-2 129,4-3 0,2-1-129,2-3 129,4 1-129,2-1 0,-4-1-129,-2 1 0,-2 2 0,-1 1 0,-7 1 0,-2 0-129,-9-2-129,-4 1 0,-9-3-129,-6 7-903,-17-7-2709,-8 0-903,-8 0-129</inkml:trace>
  <inkml:trace contextRef="#ctx0" brushRef="#br0" timeOffset="16663.9532">4177 8620 1032,'-15'0'5031,"15"17"-129,13-2-387,8 6-2709,9-7-1419,14 6-129,10-3-129,10 0 0,8 1-258,7-5 129,13 0-129,6-1 129,8-2 0,7 0 0,11-1 0,8 0 129,9 0-129,6 2 0,8-2 129,6 4-129,8 1 0,7-2 0,1-2 0,5 1 0,3 0-129,-2 1 129,-1 0 0,2-2 0,-7-1-129,-7 3 0,-4 5-774,-5 5-3483,-12-10-129,-2 10-774</inkml:trace>
  <inkml:trace contextRef="#ctx0" brushRef="#br0" timeOffset="18700.0696">19452 10428 3096,'-18'4'3612,"-8"18"-1419,-6 17-645,-4 19-258,-12 16-258,-9 24-387,-11 21 0,-6 22-258,-10 8 387,-3 13-387,-7 7 0,-7 8-129,1-3-258,3-9 387,5-15-387,4-15 129,4-7-258,7-11-258,8-9 258,10-21-129,8-11 129,6-11 0,10-9 0,6-11 0,12-14 0,8-18 0,9-13-129,14-26 258,12-23 0,10-16 0,9-19 0,14-28 258,13-26-129,11-17 0,11-17-258,8-20 0,5-5 258,10-5-258,-1 8-129,-5 19 258,-13 19-129,-12 26 129,-11 23 129,-16 28-129,-14 23-129,-13 15-129,-6 19-774,-8 5-2322,-5 6-774,3 11 129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6:40:12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2801 10267 2451,'0'0'2838,"3"5"387,-3-5 258,0 0-387,-7 3-387,7-3-645,0 0-387,0 0-387,0 0-258,0 0-129,9 0-387,7-5-258,0-2 0,4 0-258,6 7-2967,-2-3-1935,1 1-258,-2 2-645,2 5-387</inkml:trace>
  <inkml:trace contextRef="#ctx0" brushRef="#br0" timeOffset="812.0465">3290 10007 7224,'-22'-33'5547,"13"10"-258,2 6-258,0-9-3354,9 11-903,7-2-129,8 8-258,1 3-129,5 6 0,-1 8-129,1 9-129,-6 7 129,-4 5-129,-7 3 0,-3 3 0,-3-3 0,-6-1 0,-2-4-129,-3-5 129,3-4 0,3-5 0,5-13 0,-4 15 0,4-15 129,14 24-129,-1-12 129,5 3-129,2 6 0,1 2 0,-1 3 129,-1 3-129,-2-3-129,-8 1 258,-7 0-129,-2-2 129,-10 0 0,-8-4 0,-7-3 0,-3-3 129,-2-8-129,0-5 0,3-2-129,4-4 0,6 4-1032,0-10-4128,17 10-129,-6-13-645,6 13-645</inkml:trace>
  <inkml:trace contextRef="#ctx0" brushRef="#br0" timeOffset="1385.0792">5594 10230 7482,'-10'0'5805,"9"-8"-516,8-1-258,16 6-3483,2-9-903,9 4-258,-1 8-1290,1-5-3999,-3 5-258,-5 0-516,-5 8-516</inkml:trace>
  <inkml:trace contextRef="#ctx0" brushRef="#br0" timeOffset="1773.1014">5948 9942 9546,'-6'-47'5805,"6"26"-516,0-1-129,11 12-4257,8 5-387,11 8-258,2 16 0,4 14 0,-2 11 0,-2 12 0,-8 7-129,-9 6 0,-10 0-129,-10-1 0,-14-3 129,-12-8-129,0-11 0,-4-9-129,1-13 129,3-9-129,6-15 129,9-7 0,9-10 0,10-3 0,14-2 129,10 3 0,3 2 0,8 3-129,5 9-387,-10-3-4257,5 8-645,-5-2-645,-10 2-516</inkml:trace>
  <inkml:trace contextRef="#ctx0" brushRef="#br0" timeOffset="2423.1386">8097 10277 9546,'-28'-10'5934,"28"10"-516,-11-16 0,11 16-4386,14-12-387,9 3-516,7 1-387,-3-7-3741,8 13-1161,-7 0-516,-2 2-387</inkml:trace>
  <inkml:trace contextRef="#ctx0" brushRef="#br0" timeOffset="2667.1526">8352 10330 9933,'39'-82'5547,"-17"35"-387,-3-7 0,6 10-4386,-9-3-516,0 12-129,-4 14 0,-3 18-129,-4 15 258,0 22-258,-2 14 0,-2 1-1161,5 14-3999,-2 2 0,2 2-645,0-9-387</inkml:trace>
  <inkml:trace contextRef="#ctx0" brushRef="#br0" timeOffset="3460.1979">10982 10231 4257,'-6'-17'5547,"-9"10"0,9 19-645,0 11-2838,6 24-645,0 0-387,9 6-516,4-5 0,9-7-258,4-14-129,7-15-129,2-15 129,2-18-258,-4-18 258,-2-10 0,-6-13-129,-7-2 129,-15-5-129,-8 3 129,-16 8 0,-11 12-129,-6 13 0,-3 13 0,-1 24-1032,3 13-4257,14 11 0,13 8-516,11 2-516</inkml:trace>
  <inkml:trace contextRef="#ctx0" brushRef="#br0" timeOffset="4017.2298">13576 10254 6063,'-4'13'5805,"13"-22"-774,9-22-387,10-1-3483,0-21-258,9 1-258,-6-5-129,-1 6-129,-7 5-129,-5 15 129,-10 19-129,-8 12 129,0 36-258,0 12 129,-1 8-129,1 0-2709,9 11-2451,7-6-516,11-11-258,6-9-645</inkml:trace>
  <inkml:trace contextRef="#ctx0" brushRef="#br0" timeOffset="4571.2615">16145 9983 8643,'20'-57'5547,"6"32"-258,4 5-516,8 20-3999,-1 3-387,-2 18 0,-8 18-129,-13 11-258,-15 10 129,-13 9-129,-16 4 0,-5 3 0,-2-6 129,2-6 0,8-17 0,17-10 0,15-16 129,19-10-129,20-11 129,15-12-516,19 0-4515,-3 0-387,-2 7-516,-2 4-645</inkml:trace>
  <inkml:trace contextRef="#ctx0" brushRef="#br0" timeOffset="5231.2992">18940 9803 5289,'7'-18'5418,"16"12"-387,7 3-258,3 3-3741,-5 5-129,4 15-387,-10-3-258,-10 9 0,-12-1-129,-5 3 0,-11 0-129,-1 0 129,1-2-129,6-2 0,8-2 0,2 3 0,16-1 129,8 3-129,3-3 129,4 5 0,-1-2-129,-5-1 129,-11 2 258,-7-4 0,-12-2-129,-15-2 0,-12-1 129,-9-2-129,-8-8 0,0-3-129,2-6-129,5-6-903,17-3-4128,10-2-129,14-3-516,11 3-387</inkml:trace>
  <inkml:trace contextRef="#ctx0" brushRef="#br0" timeOffset="5803.3319">21516 9852 4386,'4'-12'5805,"-4"-5"-387,0 17-258,-12 3-3354,8 18-774,-6 5-387,3 7-129,-4 10-258,2 2 0,3 1 0,2 0-129,4-9 0,9 0 0,6-9 129,6-6-258,10-10 258,5-4-258,3-7 129,1-1-258,-5-4 0,-4-5-774,4 4-3870,-17-2-129,-8 4-774,-10 3-258</inkml:trace>
  <inkml:trace contextRef="#ctx0" brushRef="#br0" timeOffset="6037.3453">21821 9835 8385,'1'-12'5934,"-7"40"-387,-4 19-129,-12 6-3999,12 15-774,-1 7-645,-4-5-4257,10-7-903,-4-5-516,4-6-645</inkml:trace>
  <inkml:trace contextRef="#ctx0" brushRef="#br0" timeOffset="21480.2286">3840 8237 1935,'-2'-54'4902,"-4"31"-387,-1 2-1290,7 21-903,-15-8-774,9 23-387,-7 10-516,5 19-129,-1 5-387,5 7 129,2 7 129,4 0-387,8-10 387,5-9-387,5-11 129,5-13 0,2-18 0,2-7-129,0-21-129,-4-10 129,-2-8 0,-5-7 129,-5-7-129,-9 4 129,-2-1 129,-11 3 0,-12 7 0,-6 11-129,-4 8 129,-7 12-258,1 14 129,4 4-129,5 18 0,7 5-258,12 11-387,2-3-2580,13 5-1677,9-1-258,6 0-387</inkml:trace>
  <inkml:trace contextRef="#ctx0" brushRef="#br0" timeOffset="21831.2487">4105 8215 1548,'0'0'4515,"-9"25"516,-3 9-2064,9 20-516,-7-9-1032,12 12 0,2-12-645,13-5 0,4-17-258,9-11 0,5-15-258,5-16 0,-3-12 129,0-9-129,-6-15 129,-2 5-129,-12-3 0,-8 4 0,-12 7 129,-18 9-258,-10 9 129,-9 14-258,-6 12 0,-2 16 0,3 11-258,3 5-516,15 12-2064,10-5-2193,16 0-129,6-5-774</inkml:trace>
  <inkml:trace contextRef="#ctx0" brushRef="#br0" timeOffset="22244.2723">4523 8277 4257,'0'-20'5289,"0"20"-258,0 0-258,0 34-3483,0-3-645,3 11 129,7-5-516,6 1 0,0-12-129,9-8 0,1-13-129,3-6 129,-3-16 0,-1-10-129,-7-6 258,-6-3 0,-5-3 129,-7-3-129,-7 3 129,-12 8-129,-10 3 0,-4 8-129,-7 17-387,-7 3-3354,-1 27-1161,-5 19-903,-2 17-387</inkml:trace>
  <inkml:trace contextRef="#ctx0" brushRef="#br0" timeOffset="23835.3633">6553 8270 2322,'-31'16'4644,"18"11"-129,-2 14-1548,11 19-903,-2-3-774,7 12-258,4-13-387,13-1-258,4-19 129,8-12-258,4-21 0,1-15 129,-1-24-258,-3-10 387,-6-16-258,-5 3 129,-13-13-129,-6 6 129,-16 1-129,-12 14-129,-9 10 258,-5 13-258,-1 17 0,2 11-129,8 14 0,8 18-258,19 17-774,5-3-3096,23 9-774,9-2-387,9-4-258</inkml:trace>
  <inkml:trace contextRef="#ctx0" brushRef="#br0" timeOffset="24143.3809">6894 8352 2193,'1'-12'5031,"-9"16"-258,-2 20 0,-3 11-2451,13 20-1161,0-7-516,5 4-258,7-7 258,8-11-387,4-14 258,4-12-258,-3-14-129,1-13 387,-5-17-129,-4 1 258,-9-12-258,-6 1 0,-4-4-258,-12 2 129,-10 6 0,-4 9-129,-5 11-129,0 12-258,5 11-387,4 5-2580,14 22-1677,10 3-516,10 13-516,12-1 130</inkml:trace>
  <inkml:trace contextRef="#ctx0" brushRef="#br0" timeOffset="24371.394">7190 8652 7998,'26'-58'5289,"-12"12"0,4-3-387,-2-17-4128,8 2 0,-3-4-387,3 7-258,-5 8 129,-1 13-129,-3 17 0,-3 23 0,-4 24-129,-2 33 129,0 21-258,-4 5-2580,7 26-2193,-2 0-645,4 4-258,3-6-645</inkml:trace>
  <inkml:trace contextRef="#ctx0" brushRef="#br0" timeOffset="25410.4534">9125 8331 4902,'-3'-64'5418,"-9"64"-387,-3 16-129,-3 21-4128,8 21-129,7 3 0,5 6-516,10-6 258,10-15-258,6-18 0,10-17 129,1-17-258,1-18 129,-5-19-129,-6-5 258,-11-10-129,-8 2 129,-12-3-129,-16 7 0,-12 12 258,-8 10-129,-7 12-129,0 13-129,8 8-129,7 13-774,25 18-3483,5 6-774,16 1-258,14-2-645</inkml:trace>
  <inkml:trace contextRef="#ctx0" brushRef="#br0" timeOffset="25655.4674">9455 8594 3999,'9'4'5547,"4"-21"-258,-5-14-129,6 0-1935,0-18-2580,9-8-129,2-7-129,2 1-129,-3 3 0,-1 7-129,-7 16 0,-7 15-129,-9 22 0,0 26 129,-5 21-258,-8 20 129,1 14 0,7 6-258,6 9-1161,4-11-3612,15-15 0,3-24-645,10-17-258</inkml:trace>
  <inkml:trace contextRef="#ctx0" brushRef="#br0" timeOffset="25931.4832">9893 8420 6708,'-29'2'5805,"14"19"-129,5 16-516,-2 0-3612,13 9-903,9-6-129,11-6-129,7-13 0,9-11-387,8-13-258,2-15 387,-1-11-258,-2-7 258,-9-6-129,-9-5 0,-13-2 0,-13 6 129,-16 2 0,-14 10-258,-14 12 0,-8 12-258,9 24-3096,-8 10-1806,5 19-387,6 17-516</inkml:trace>
  <inkml:trace contextRef="#ctx0" brushRef="#br0" timeOffset="26731.529">11750 8442 4386,'-40'0'5160,"23"23"0,4 9-387,9 16-3870,5-3-387,17 0-129,11-14 258,7-10-387,5-18 258,3-12-258,-3-19-129,-3-8 129,-10-11-129,-11-2 129,-17-2-129,-8 5-129,-18 3 0,-10 13 0,-8 11 129,-4 12-129,-2 10-258,7 16-129,12 17-516,7 8-3870,20 9-129,8 1-516,22-2-258</inkml:trace>
  <inkml:trace contextRef="#ctx0" brushRef="#br0" timeOffset="26987.5436">11999 8749 6837,'18'-49'5160,"-11"20"0,1-14-645,10-1-3612,-3-12-645,3-1 0,0-3-129,-1 3-129,-3 9 258,-2 8-129,-5 19 0,-7 21 0,5 12 129,-6 25-129,1 18 258,0 14-129,3 5-129,5-2-387,8 6-1290,-1-18-3225,7-11-387,2-18-387,2-11-387</inkml:trace>
  <inkml:trace contextRef="#ctx0" brushRef="#br0" timeOffset="27235.5578">12293 8732 6708,'17'-34'5418,"2"0"-258,7-1-387,-1-13-3870,12 1-258,-2-9-258,0 2 0,-5-2-129,-5 10-129,-9 6 129,-7 11-129,-9 29 0,0 0 0,-17 23-129,6 23 258,1 15-129,7 7-387,12 17-4386,0-4-387,10-8-516,6-10-645</inkml:trace>
  <inkml:trace contextRef="#ctx0" brushRef="#br0" timeOffset="27903.596">14263 8724 6837,'-28'-14'5289,"21"-14"-258,7-14-645,11-14-3870,12-2-129,1-11-258,7-3 0,-3 5 0,-1 6 0,-6 18 129,-7 24 0,-14 19 129,3 26-129,-7 27 0,-2 20 129,3 7-129,2 9-129,8-1-129,8-14-387,11-9-387,1-28-387,16-12-1032,-8-25-2580,6-11-645,-8-19 0,1-7 388</inkml:trace>
  <inkml:trace contextRef="#ctx0" brushRef="#br0" timeOffset="28167.6111">14719 8459 5160,'-12'-8'5289,"3"16"-258,4 19-258,-4-2-2838,9 16-1161,-1-5-129,8-2-129,10-14 0,8-9-258,7-11-129,7-16 129,0-10-387,1-13 129,-9-5 0,-6-1 0,-13-2-129,-12 6 129,-16 7 0,-16 13 0,-10 13 0,-4 8-129,1 15-387,2 6-1161,16 21-3225,10 1 0,17 3-645,18-10-129</inkml:trace>
  <inkml:trace contextRef="#ctx0" brushRef="#br0" timeOffset="28431.6262">15088 8487 5934,'5'42'5418,"-5"-11"-258,0-1-645,7 7-3354,10-15-645,10-3-258,4-16 129,7-4-129,0-17-258,2-7 258,-10-12 0,1-5 0,-14-7 0,-7 3 129,-10-5-258,-10 7 0,-15 9 129,-7 11-129,-7 21-645,-14 7-4257,9 24-129,-1 14-774,5 15-645</inkml:trace>
  <inkml:trace contextRef="#ctx0" brushRef="#br0" timeOffset="29175.6688">16819 8540 6708,'-21'-21'5031,"15"2"-516,5-10 0,3-6-3999,8-12-129,11-5-129,3-2 0,0 2-129,-2 3 129,-1 10-129,-6 18 129,-8 21 0,-5 14 0,-2 26 0,-2 13-129,0 11 0,2 8 0,2-1-258,13 0-903,0-20-2064,13-6-1419,5-16-516,3-12-258,-1-14 259</inkml:trace>
  <inkml:trace contextRef="#ctx0" brushRef="#br0" timeOffset="29431.6834">17255 8458 6321,'-21'-2'4902,"21"2"0,-4 21-387,15-3-3096,5-11-903,11-2-258,5-6 0,6-13 0,1-13 0,0-5 0,-9-8 0,-7-1-129,-14-5 258,-9 4-258,-12 7 129,-15 11-258,-16 15 129,-7 9-258,5 18-258,-1 5-1290,12 23-3096,14 6-258,16 3-387,11-2 0</inkml:trace>
  <inkml:trace contextRef="#ctx0" brushRef="#br0" timeOffset="29655.6962">17636 8620 8514,'37'-36'5031,"-22"6"0,4-3-516,-3-15-3870,12-1-129,-1-9-129,4 3-129,-3 2 129,-3 9-258,-1 5 129,-4 17-129,-6 17 0,-3 16-129,-1 24 0,-2 11-1677,3 17-3096,-2 8-258,1 4-516,5 1-387</inkml:trace>
  <inkml:trace contextRef="#ctx0" brushRef="#br0" timeOffset="30408.7393">19587 8494 6837,'-25'-9'5160,"26"-11"-129,10-10-645,13-4-3741,5-11-258,7-1-258,0-6 129,0 9-129,-9 3 258,-3 9-258,-11 20 129,-6 18 0,-7 24-129,0 14 387,0 16-516,0 4 0,3 15-1032,3-9-3354,11-7-516,5-14-258,5-15-516</inkml:trace>
  <inkml:trace contextRef="#ctx0" brushRef="#br0" timeOffset="30675.7546">20014 8569 8256,'-10'-6'5289,"17"-23"-129,9 6-387,4-16-3870,15 2-258,0-15 129,8 1-516,-5 0 129,-3-1-129,-4 8 0,-6 8-129,-11 18-129,-14 18 0,0 8 0,-4 24 0,-7 11-258,0 12-258,9 18-2193,-5-5-2193,7 2-387,7-7-387,8-3-387</inkml:trace>
  <inkml:trace contextRef="#ctx0" brushRef="#br0" timeOffset="30915.7683">20446 8688 9417,'30'-58'5418,"-10"19"-258,11-2-258,3-9-4257,11 1-258,-1-5-129,1 6 0,-7 2 0,-6 9-129,-3 11 0,-10 14 0,-9 13-129,-6 23 0,-1 24-1290,-6 5-3741,2 12-387,-3 5-516,4 3-387</inkml:trace>
  <inkml:trace contextRef="#ctx0" brushRef="#br0" timeOffset="35520.0316">9067 9922 1677,'-56'-8'5031,"29"2"129,4 4-516,7 2-2451,6 0-903,19 0-387,11-1-258,18 1 129,12-5-258,14 2-129,6-4 129,14 1-129,5-4-129,4 7 129,5-2-129,4 3-258,2 2 129,4 0-129,1 0 0,-6 0 0,-7 0-129,-7-3-129,-10 3-258,-15-4-258,-9 4-1548,-20-2-2580,-11-4-387,-14-3-516,-10 9 646</inkml:trace>
  <inkml:trace contextRef="#ctx0" brushRef="#br0" timeOffset="35827.0492">10449 9562 4386,'-15'-18'5418,"15"18"-129,0 0-516,-10 7-3354,20 17-258,4-2-516,11 12-129,-1-3 0,6 6-258,-4-1 129,1 1-258,-7-3 0,-4 0 0,-11-2-129,-5-2 129,-11-1-129,-10-2-129,-6 4-645,-13-8-3741,0 9-516,-6-2-645,-3-3-258</inkml:trace>
  <inkml:trace contextRef="#ctx0" brushRef="#br0" timeOffset="36287.0755">8988 9823 2967,'28'-61'5160,"-22"37"0,-3 6-387,-7 5-3096,4 13-516,-8 12-516,1 9 129,-6 5-516,0 6 0,-4 2-129,3 6 0,0-5 0,3 1 0,1-4 0,6-5 0,3-4 129,6-3 0,7-8 0,7 0 129,5-7-129,8 0-258,4 11-1935,-2-5-3096,1 1 0,-6 2-645,-4 6-516</inkml:trace>
  <inkml:trace contextRef="#ctx0" brushRef="#br0" timeOffset="37044.1188">9480 7722 903,'196'-41'1548,"-93"30"-516,8 11-258,-6 9-129,-7 22-387,-4 13-129,-12 13 129,-10 15-258,-13 17-258,-14 4 129,-16 10-258,-11 3-903,-17 1-258,-11-1 258</inkml:trace>
  <inkml:trace contextRef="#ctx0" brushRef="#br0" timeOffset="37299.1334">9231 9093 1419,'-213'-99'2064,"119"34"387,11-9-774,14-8-774,15-5-774,18-3 129,20-7-258,16-1 129,21-3 0,25 6 0,21 1 129,21 6 129,17 5-129,14 13-129,11 11 0,6 16-774,4 19-3225,3 24-129</inkml:trace>
  <inkml:trace contextRef="#ctx0" brushRef="#br0" timeOffset="46371.6523">3034 12683 3999,'0'-30'4515,"-8"11"-645,4 8-645,-11-7-645,15 18-645,-25-9-774,14 13-258,-2 9-387,5 13 0,3 1-387,5 7 0,5 0-129,8-1 129,8-9-129,7-9 0,4-14 129,5-7-129,-2-18 129,0-7 0,-7-11 0,-3-2 129,-9-3-258,-8 0 387,-8 6-387,-9 6 258,-13 7-258,-4 12 129,-3 11-129,-3 5 129,3 17-129,1 7-258,11 13-387,3-9-1419,14 11-2709,10-3-387,12-7-258,1-5-129</inkml:trace>
  <inkml:trace contextRef="#ctx0" brushRef="#br0" timeOffset="46699.6711">3347 12569 1548,'2'9'4773,"-1"11"0,-1 1-258,0-1-2064,13 7-903,-4-13-774,10-2-129,1-12-129,4-3 0,-2-15 0,2-2-129,-6-9 0,0 3 0,-10-6-129,-2 4 129,-6 0-129,-5 7 129,-9 2-258,-5 6 129,-5 9-258,1 4 129,-3 11 0,1 9-387,5 7-129,0-3-2967,14 10-1290,6-1-645,6-3-516,9-7 129</inkml:trace>
  <inkml:trace contextRef="#ctx0" brushRef="#br0" timeOffset="46987.6875">3677 12518 6837,'0'55'5160,"-2"-19"-129,3 3-645,7-9-3354,12 4-387,2-34-129,16 2-645,-2-4-258,1-13 0,-4-11 129,-33 26-129,0 0 387,48-44 1548,-44 94-1161,-6-59-258,-22-23 516,-9 5-387,2 11-3870,-14 3-645,-1 3-516,-4-8-2580</inkml:trace>
  <inkml:trace contextRef="#ctx0" brushRef="#br0" timeOffset="47476.7155">2639 12204 5289,'0'-26'5031,"0"26"-129,-7 20-774,0 22-3354,1 6-387,3-1-645,3 7-1161,2-9-2967,2-14 0,3-9-516,-7-22 258</inkml:trace>
  <inkml:trace contextRef="#ctx0" brushRef="#br0" timeOffset="47613.7234">2713 12233 8256,'0'0'4902,"-1"22"-129,1 6-2451,4 16-5805,1-5-1161,6 9-516,-6-16-258</inkml:trace>
  <inkml:trace contextRef="#ctx0" brushRef="#br0" timeOffset="48240.7592">4061 12196 2193,'-9'-48'5289,"4"37"-387,5 11 129,-8 4-2064,8 28-1290,-2-1-1032,2 8-258,4 2-645,-2-6-2322,4 0-1935,5-6-516,-1-12-387,4-8 130</inkml:trace>
  <inkml:trace contextRef="#ctx0" brushRef="#br0" timeOffset="48376.767">4183 12209 7224,'-6'27'5031,"4"2"-129,2 11-2967,5 6-5805,-5-1-1032,6 5-387</inkml:trace>
  <inkml:trace contextRef="#ctx0" brushRef="#br0" timeOffset="54871.1385">14795 10901 258,'-11'13'4773,"11"-13"387,-12 12-258,12-12-2193,-14 0-903,14 0-516,-8-15-258,8 15-387,-2-31-258,2 15 0,0-14-387,0-1 129,0-4 0,3-6-129,0-4 0,-2-1-129,-1 2 129,0 5-129,0 5-129,-4 3-774,5 12-2967,-1 9-645,0 10-516,-9-3-129</inkml:trace>
  <inkml:trace contextRef="#ctx0" brushRef="#br0" timeOffset="55172.1557">14657 10378 2193,'-16'-7'4515,"16"7"129,-17-2-1548,8-6-774,9 8-903,-4-13-129,4 13-387,6-25-258,4 9-129,1-6 0,4 2-258,0-4-129,2 5 129,-2 0-258,-1 6 129,-4 4-129,0 4 129,-2 5-129,-8 0-258,22 21-4257,-13-1-258,1 2-387,3 7-387</inkml:trace>
  <inkml:trace contextRef="#ctx0" brushRef="#br0" timeOffset="56647.24">17841 12837 3870,'7'-8'4773,"3"-15"-129,5-6-258,8 0-2967,-4-12-516,7 5-387,-5-5-129,1 7-129,-7 3 129,-2 13 0,-13 18-129,10-6 0,-10 15 0,-4 17 0,-2 9-129,4 5 0,2 2-258,0-4-129,10 1-1032,0-18-1806,8-4-1548,6-11-516,1-6-129</inkml:trace>
  <inkml:trace contextRef="#ctx0" brushRef="#br0" timeOffset="56931.2563">18251 12610 6063,'-10'1'5031,"4"18"-129,1 15-1677,-3-6-1806,9 9-516,5-7-258,9 0-258,5-11-129,5-9 0,2-10-129,5-7-129,-5-15 258,1-4-258,-11-4 129,-4-2 0,-7 2 0,-7 0-129,-12 3 129,-9 9-129,-5 7 129,-4 9-129,1 5 0,1 12-129,11 14-903,1-3-2838,17 8-1032,4-5-129,17 0-645</inkml:trace>
  <inkml:trace contextRef="#ctx0" brushRef="#br0" timeOffset="57195.2714">18606 12671 7353,'5'19'5031,"-5"5"-129,0-4-1290,12 9-2322,-1-8-774,9-6-258,3-13-129,7-3 0,1-20 0,2-7 129,-5-6 0,-4-5-129,-10 0 129,-9 2 129,-8 4-129,-16 12-129,-12 13-129,-8 8-774,-3 12-3870,-8 22-387,-5 11-387,-2 21-516</inkml:trace>
  <inkml:trace contextRef="#ctx0" brushRef="#br0" timeOffset="67571.8649">17833 11189 2580,'-16'-33'3354,"16"33"-387,-5-27-516,14 20-387,4-11-129,20 10-258,3-10-516,21 8 0,7-11-387,20 6-129,6 0-129,13 2-129,6 1 0,10 7-129,3 4-129,5 4 129,-1 9-258,-5 14 129,-3 6-258,-6 9 129,-6 14-129,-9 7 129,-12 6-129,-11 2 129,-14 5 0,-15-1 0,-15 3 0,-17-7 0,-17-6 129,-20-6 0,-20-2-129,-14 0 129,-14-6-129,-11 4 0,-12-4 0,-9 1 0,-5-3-129,-7-7 129,-6-2-129,-4-12 129,-7-4 0,-5-12 0,-2-11 0,1-8 129,-2-15-129,6-7 0,7-12 0,12-11 0,14-7 129,15-10-129,17-4-129,15-2 0,19-4 129,13 0-129,16 0 129,7 3 0,21 4-129,12 6 129,17 4 0,21 7 0,16 6 0,16 5-903,24 12-3483,9 10-516,4 4-258,6 8-258</inkml:trace>
  <inkml:trace contextRef="#ctx0" brushRef="#br0" timeOffset="68415.9132">15047 11510 2451,'-85'-49'5031,"50"28"-516,5-7 129,9-5-2838,21 8-903,9-8-258,24 1-387,18-4 0,22 4 0,19-4-129,17 2 0,14 2 0,14 9-129,12 0 258,7 7-258,5 5 129,3 6-129,-9 5 0,-7 6 129,-10 12-258,-19 9 129,-18 14-129,-16 11 0,-25 11 129,-20 7-129,-21 8 258,-15 1-129,-17 6 0,-19 2 129,-17-5 0,-18-3 0,-16-6 129,-13 1-129,-12-4 0,-13-4 129,-10-6-258,-8-5 258,-3-5-258,-4-13 129,-5-8 0,-2-12 0,0-13-129,3-10 129,6-21 258,12-14-258,16-14 129,21-12-129,26-14 129,25-12 0,29-5-258,25-5 0,34-1-258,20 5 0,25 6-129,14 3-774,25 18-3741,8 13 0,3 14-645,7 17-258</inkml:trace>
  <inkml:trace contextRef="#ctx0" brushRef="#br0" timeOffset="70071.0078">5188 11561 2451,'-39'-61'3999,"23"23"-1419,5 2-774,0-9-516,9 7-387,2-7 0,8 10-387,10-6-129,10 5 129,11 1-129,16 2 0,8 0 387,13 4-258,7 1 258,10 8 0,3 4-129,9 13-129,-3 3-129,-2 12-129,-5 15-129,-4 14 0,-10 8-258,-5 15 129,-10 4-129,-15 5 129,-13 9-129,-14-2 129,-16 7-129,-14-2 129,-21 0 129,-15-4 0,-15-1 129,-15 0-129,-11-5 0,-6 0 129,-7-13-129,-2-3 129,-7-12-516,-4-11 258,-3-9 0,0-11-129,-1-13-129,-3-10 129,4-14-129,0-15 129,14-18 129,13-10-258,20-20 387,20-11-129,25-11 129,26-8-129,29-9 258,21 4-258,19 7 0,11 10-1161,9 20-3225,7 15-645,-4 16-258,-7 28 130</inkml:trace>
  <inkml:trace contextRef="#ctx0" brushRef="#br0" timeOffset="77059.4075">19391 9348 3096,'18'-63'4257,"-12"42"-129,-6 21-1548,10 0-1032,-10 14-387,0 18-645,-5 4 0,-2 12-129,0 1 258,0 4-387,-1-7 129,3-4-258,4-7 0,1-11 258,5-14-258,9-10 129,9-16 0,11-9-129,8-16 0,10-7 129,6-6-258,4 3 129,0 3 0,-2 14-129,-8 8 129,-8 20 129,-15 9 129,-11 29-387,-17 15 258,-4 14-129,-12 7 0,0 3 0,0-4 0,3-11-129,9-16 129,6-15-129,15-23 129,11-9-129,11-22 129,7-9 0,5-6 0,6-4-129,-2 2 129,0 5-129,-5 9 129,-6 6-129,-5 6 129,-9 13-258,-6 7 129,-8 5 0,-5 12 0,-2 2 0,-3 5 0,0-1 0,2 0 0,2-3 0,5-8 0,7-5 0,4-7-129,8-5 129,5-10 129,3-6-129,3-4 0,0-1 0,-2 4 129,-5 1-129,-8 8 0,-6 5 0,-3 8 0,-3 0 129,-2 8-129,1 3 0,2-2 129,2-5-129,3-3 258,0-1-258,1 0 0,-1-1 0,-3 5-1290,-12 2-3354,-10-6-645,0 27-387,-7-10-387</inkml:trace>
  <inkml:trace contextRef="#ctx0" brushRef="#br0" timeOffset="78994.5182">19744 14425 2451,'17'-24'3096,"-17"24"-903,-8 33-516,-11 16-387,-9 23-129,-8 20-645,-6 25 129,-11 19-258,0 14 129,-9 5-129,1 3-258,1 0 129,6-10-258,7-15-129,8-17 0,11-22-1161,9-24-2709,9-25-258,9-19 129</inkml:trace>
  <inkml:trace contextRef="#ctx0" brushRef="#br0" timeOffset="79295.5354">20202 14487 2451,'21'-17'3612,"-17"30"-1290,-15 37-645,-22 18-516,0 31-258,-16 26-258,-8 24-258,-7 18 0,-7 15-129,-3 0 0,-1 0-258,1-12 0,8-18 129,8-18-129,8-23-258,15-24-1161,10-19-2451,14-33-129,14-23-387</inkml:trace>
  <inkml:trace contextRef="#ctx0" brushRef="#br0" timeOffset="79567.551">20609 14404 1806,'18'21'3999,"-33"39"-774,-15 30-1032,-15 25-903,-7 34-387,-14 20-129,-5 14-645,-3 6 129,-2-2-258,3-10 0,7-8 129,5-17-258,10-23 129,12-25-645,9-19-3096,14-32-387,12-15-129</inkml:trace>
  <inkml:trace contextRef="#ctx0" brushRef="#br0" timeOffset="79822.5656">20954 14636 3870,'-20'72'4386,"-15"15"-387,-17 36-2709,-9 16-258,-3 23-387,-6 9-258,0 7-258,-4-5-258,10-10 258,7-9-258,8-32-129,15-12-1806,7-27-2064,11-28-258,9-18-258</inkml:trace>
  <inkml:trace contextRef="#ctx0" brushRef="#br0" timeOffset="80063.5794">21357 14816 258,'28'-12'4773,"-31"56"129,-23 38-516,-7 45-2709,-22 20-516,0 32-516,-12 22-774,-8 12-3999,-5-5-387,1 3-387</inkml:trace>
  <inkml:trace contextRef="#ctx0" brushRef="#br0" timeOffset="83242.7612">14811 14595 1677,'-20'-1'3870,"15"8"-1161,0 15-645,2 5-903,3 16-129,-2 13-129,8 24-129,-2 11-258,3 26 129,-4 10-258,5 12-387,-3 6 129,0 1-129,-2-11 0,0-9 0,-2-18-129,-1-15 129,0-13-129,0-20 129,0-9-258,-2-19-516,2 1-516,-2-20-516,2 6 129,0-19-129,0 0 129,-3-12 258,3-12 387,0-8 387,0-9 774,-3-14 516,3-18 129,-2-10 129,-1-28-258,3-9 0,0-17-129,1-15 0,0-15-258,0 5 129,1-5 258,4 17 0,-4 7 258,3 27 129,-5 10 129,0 35 129,-9 16 129,4 31-129,-6 11-387,5 33 129,-5 27-516,7 31 129,-1 26-387,4 32 0,1 25-258,3 20 0,1 14 129,1 0-258,0-8 129,0-9-129,0-14-129,-5-24 129,1-19-129,-1-29 0,4-19-258,-5-20 129,5-12-387,-4-17 258,3-9-129,-3-15-129,4-9 387,-4-18 0,0 0 0,1-18 258,-2-9 129,-2-16 0,-1-22 387,1-15-129,-1-19-129,4-16 0,-1-28 0,2-8 0,-1-11 0,0-3 0,2 5 0,2 18-129,0 14 387,1 27-129,-3 22 129,2 31-129,-4 25 258,0 28 0,0 22-129,-13 23-129,-1 35 0,4 31 129,-2 35-258,5 40 129,0 26-258,3 25 0,2 12 0,1 1 0,1-7 0,4-14-129,-1-28 0,0-32-258,1-27 129,0-30 0,2-18-129,-2-19-258,3-17 258,-3-16 0,2-8-129,-6-12 387,5-15-258,-4-10 387,-1-10 0,-2-23 387,-4-12-258,2-21 129,-2-27 0,1-21 129,-1-24-129,3-22-129,1-18 0,0-2 129,4-3-258,-4 8 129,4 20 0,-1 30 0,-1 27 0,0 35 258,0 33 129,-1 37-258,-3 32 129,3 40 0,0 31 0,1 34-129,-1 38-258,4 32 0,1 26 0,0 13 0,2 4-129,-2-7-258,3-14 0,-5-27-258,7-20-516,-9-43-1032,5-26-2064,-4-23-516,1-33-516</inkml:trace>
  <inkml:trace contextRef="#ctx0" brushRef="#br0" timeOffset="87286.9925">13371 17094 4644,'0'14'5160,"0"-14"-516,10-14-1419,7-1-1806,-5-15-774,12-3-129,-2-17-129,9-7 0,0-3-129,4 5-129,0 1 129,-2 13 0,-6 10 0,-3 18-129,-10 16 0,-6 29 129,-9 11-129,1 14 0,-3 13-387,-3-6-2064,6 7-2580,1-7-258,9-17-387</inkml:trace>
  <inkml:trace contextRef="#ctx0" brushRef="#br0" timeOffset="87851.0248">14416 17420 5547,'-13'12'5418,"13"-33"-258,0-11-645,11-9-3483,1-14-129,10 2-516,-4 6 129,6 0-387,-5 10 258,-1 17-129,-4 15 129,-4 12-129,-4 28-129,-6 15 0,0 3 0,-2 11-129,0 3-387,-4 3-2967,6-7-1419,0-5-774,8-9 0,-1-20-128</inkml:trace>
  <inkml:trace contextRef="#ctx0" brushRef="#br0" timeOffset="88013.0341">14683 17536 6321,'-4'-25'5676,"4"9"-774,1 4-129,2-2-4515,-3 14-4644,15-20-129,-3 12-903,-2 7 0</inkml:trace>
  <inkml:trace contextRef="#ctx0" brushRef="#br0" timeOffset="88443.0587">14930 17136 1032,'15'-45'4902,"-9"26"129,1 6-387,-7 13-2451,3-19-903,-3 19-774,0 0-129,-11 10-129,-5 7 0,-2 10 129,-2-2-129,3 8 129,0-4 0,10 5-129,3-5-129,5-1 0,9-8 0,7-3-129,4 2 0,1-4 0,-2 4 0,-4 1 129,-1 6-129,-7 6 129,-5 5 129,-3 4 0,-5-3 0,-6 4 0,-5-4-129,-2-7 129,-3-15-129,2-11 258,1-5-516,0-11-129,8 6-1419,1-19-3354,4 5 258,2 2-1161,3 17 387</inkml:trace>
  <inkml:trace contextRef="#ctx0" brushRef="#br0" timeOffset="90423.1719">16236 16619 3225,'-16'5'5289,"8"-2"-516,-5-6-1419,13 3-1290,-16-2-516,16 2-387,-14-14-387,14 14 0,-6-22-516,6 6 129,2-2-129,8-1 0,3 0-129,2 4 258,3 6-258,2 6 0,0 6 0,-2 13-129,-3 10 129,-4 8-129,-6 9 0,-5 9 0,-4 3 129,-11 3-129,-4-2-129,-7-5 258,-4-12-129,-3-1 0,-1-13 0,3-14 0,6-8-129,4-3 129,11-12-129,10 12 129,0-15 0,15 15 0,8 0 0,5 8 0,4 4 129,4 2-258,-1 6 129,2-8 0,-3-11 0,1-1 0,-4-12 0,-3-11-387,4 11-3612,-14-15-903,-9 1-645,-4-1-516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5:21:42.6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16448 5978 1161,'-96'0'4644,"59"0"387,8-3-258,13 3-2967,7-12-387,20 8-258,12-9-258,19 4 129,18-3-387,19 4 0,19-7-129,21 1-129,19-5 129,19-3-258,16-4 0,17 0 0,4-7-129,12-1-129,-2 1 129,2 5-129,-13 7 0,-7 4 0,-20 5 0,-16 9-129,-21 2 129,-18 13 0,-22 2-129,-19-2 0,-15 3 129,-16-6-258,-12 3 129,-9-10-774,-4 1-3870,-14-3-258,0 0-516,-10-5-387</inkml:trace>
  <inkml:trace contextRef="#ctx0" brushRef="#br0" timeOffset="60147.4403">20495 52 2451,'0'0'5289,"0"0"-516,0 0-387,-37-51-2451,37 51-1548,0 0-516,0 0 129,0 0-129,0 0 0,0 0 129,0 0 0,0 0 387,-42 29 0,42-29 129,-45-4-129,45 4 0,-61-3 129,61 3 129,-69-17-516,29 11 0,1 6 0,-3 0 0,-7 0 129,-7 0-129,-7 0-129,-13 0 258,-11 0 258,-11 0-258,-5 0-129,-11 0 0,-6 0 0,-7 0 129,-1 17 0,-1 6-258,-4 6-129,-3 4 0,-6-3 258,-4-4-129,-6 6 129,-6 1-129,-5 1 129,-8-4 129,2 3-129,0-1 258,-2 1-258,0 2 0,9 1 129,7-2-129,4-1-129,5 9-129,6 2 129,4 6-129,5 4 258,7 13-129,0 11 258,6 13-129,4 16 129,8 10-387,8 8 387,10 8-387,7 10 129,14-6-258,14-2 129,12-7-258,10-8-129,11-6 387,13 4-258,7-4 129,10-2 0,13 4 258,10 0-516,10-3 516,12-1 0,18-5 0,8-6 0,15-11-129,15-3 258,12-10-258,8-7 258,15-4-129,8-2 129,8-7 0,10-2 129,10-3-129,7 1 0,12-3 0,13 1-129,10-7 129,11-3-129,12-6-129,10-7 129,8-9-129,7-3 129,2-10-129,1-6 129,8-1 129,-5-1-129,1-5 129,36-5-129,-36-3 129,3-4 0,1-4-129,1-5 0,-2-5 0,-3-6 0,-9-10 0,-40 3 0,15-10 0,-10-4 0,-15-7 0,-16-4-129,-19-7 258,-15-2 0,-11 0 129,-11-11-258,-19 1 0,-14-6 129,-10-9 258,-14-9-258,-14-4 0,0-5-129,-25-7 129,-18-9-129,-3-8 387,-18-8-129,-5-10 0,-16-1 129,-6-2 0,-30 0-129,-6 7-129,-16 10 387,-17 12-258,-18 11-258,-21 21-129,-12 12-129,-25 8 258,-10 8-129,-16 5 129,-9 2-129,-11-2 0,-4 3 258,-10 3 0,-6-1-129,-8 10 0,-7 56 258,-6 3-258,-3 0 0,-1 0-258,-9 0-516,4 0-2967,-17 0-1419,-17 0-774,-28 0-903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6:42:27.1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6663 16497 129,'42'-7'3483,"-9"7"-1032,-4 0-903,5-3-774,7 2-258,5 0-258,5-2-258,7 0 0,4-8 0,4 8-129,3-12 258,9 13-258,2-9 258,9 7-129,6-5 129,5 6 0,9 2 0,2 0-129,11 1 0,2 0 0,3-3-129,5 3-129,3 0 0,8 0-129,1 0 129,8 4-258,0 7 129,10-6 258,7 7-129,3-4 129,-1 4 129,45-7 129,-30 7-129,4-6 387,2 0-129,4 0-129,3 2 258,1-4-258,9 1 0,-35 2-129,38-3 0,5-3 0,5-1 0,6 1-129,3-6-129,8 1 0,3-2 129,4-3 129,-2 3 0,0 4 129,2-2 129,-2 1-129,1 4 129,-2-5-129,3 7 0,-1-2 129,-1-1-129,5 1-258,4-1-129,5 1 258,0 0-258,28-1 258,-21 1-129,32 1 258,-24-1 0,-3-1 258,8 1 129,-4 0 258,8-1 129,-28 2-129,29 3 129,-32-3-516,34-2 258,-4 1-387,1 0-129,-5 2-387,-9-2-774,3 0-516,-17-1-516,-5 0 0,-20 3-516,-9-3 387</inkml:trace>
  <inkml:trace contextRef="#ctx0" brushRef="#br0" timeOffset="3528.2018">5042 14441 258,'-4'-89'1935,"1"34"-1032,0-10-129,0-5-258,2-13 0,-1-9-129,1-7 0,2-10 0,-1-12 0,2-9 0,-2-11-258,1-9 129,1-15-129,2-7 129,-4-14 129,1-9 0,-1-14 129,0-9 129,-1-14 129,-2-13 0,0-10-129,0-8-129,0-15 0,2-7-129,1-14-258,1-10-129,0-7-258,3-1 129,4-5-258,2-7 258,1-1 0,2-1 0,2 2-129,-1 5 129,-1 5-129,0-8 129,1 7 0,-2 4-129,2 6 258,1 12-258,1 10-516,5 9-2322,-2 0-774</inkml:trace>
  <inkml:trace contextRef="#ctx0" brushRef="#br0" timeOffset="21524.2311">7496 14845 516,'-10'-40'3612,"7"23"-129,-2 1-645,0 1-774,5 15-387,-4-13-387,4 13-645,0 15 129,0 9-516,-1 8-129,1 11 0,1 8 0,0 14-129,-1 7 129,0 3-129,0-2 0,0-2 0,1-6 0,4-9 0,-3-9 0,3-15 0,-2-10 0,-3-22 0,10 1 0,0-16 0,-5-17 129,0-9-129,0-15 0,0-9 0,-2-13 129,-2-6 0,0-4-129,-4 6 129,-4 5-129,-2 12 0,1 20-129,-5 16-1935,0 28-2193,5 19-516,-3 17-258</inkml:trace>
  <inkml:trace contextRef="#ctx0" brushRef="#br0" timeOffset="22693.298">15531 14500 1806,'-2'-34'4128,"2"34"129,1 29-2193,-1 10-516,3 24-645,-5 12-129,6 18-258,-1 9 0,-1 5-516,0-3 129,1-7-129,0-13 0,0-11 0,0-19 258,-1-11 129,-2-19-129,1-8 258,-1-16 0,0 0-129,-5-28 0,4-7 0,-1-14-129,2-14-129,2-20-129,-2-13 129,4-12-129,2-7 129,-2 6-129,1 12 129,0 19-258,-2 28 129,-3 50-1032,0 0-3483,0 49-129,0 26-516,-7 13 130</inkml:trace>
  <inkml:trace contextRef="#ctx0" brushRef="#br0" timeOffset="24251.3871">6303 14396 1677,'-36'-13'4644,"17"7"129,-2 6-1419,-5-12-903,12 12-645,-8-6-387,12 6-387,-3-7 0,13 7-258,0 0-129,5-8-129,9 0 0,8 4-258,3-4 129,8 3 0,1 1-129,5 2 0,1-2-129,0 4-129,4 0 129,-2 0-129,-2 6 0,0-1 0,-4-1 0,-4-2 0,-3-2 0,-6 1 0,-6-1 129,-4 0-129,-5 0 0,-8 0 0,0 0 0,-9-6 129,-11 6-129,-6 2 0,-6 3 0,-8 2 0,-2 0 0,-1-1 0,3-2 0,3-2-129,7-2-129,7-6-258,10 2-903,3-5-3483,10 9-387,0 0-516,0 0-258</inkml:trace>
  <inkml:trace contextRef="#ctx0" brushRef="#br0" timeOffset="25387.4521">6211 8398 3612,'-21'-10'5031,"21"10"-129,0-12-2193,4-10-516,20 13-903,3-9-258,9 11-258,0-5 0,6 10-387,1-1 0,-1 3-258,0 7 0,-3 6 0,-1-1-129,-3-2 0,-1-2 0,-5 0 0,-5-4 129,-4 0-129,-4-1 0,-5-2 129,-11-1-129,0 0 0,-9 9 129,-11-1-129,-9 2 0,-9 1 129,-5 0-129,-9 2 0,-5-5-129,-4-3 258,-2-2-129,0-3 0,3 0 0,7-2 0,8-3 0,11-3-129,13 4 258,21 4-129,0 0 0,19 11 129,14 6-129,8-6-1935,10 11-2967,7 1-387,-1-1-645,3-2 0</inkml:trace>
  <inkml:trace contextRef="#ctx0" brushRef="#br0" timeOffset="32772.8745">14514 13975 645,'-19'113'3225,"10"-26"-1032,2 22-258,-1 24-645,6 27-258,2 28-129,0 19-258,2 25-129,4 12 0,0 10-258,-2 2-258,-1-1-258,-1-12 129,-3-25-258,0-4 387,-5-28-129,1-4 129,3-39-129,-1-6 258,3-37-129,0-14-129,-1-25-129,1-15-258,6-27-516,-6-19-774,0 0-1548,7-17-774</inkml:trace>
  <inkml:trace contextRef="#ctx0" brushRef="#br0" timeOffset="34587.9783">15643 13953 2451,'0'0'3483,"-7"28"-1161,5 16-1032,1 11-516,1 28-258,-1 24-129,2 24-129,2 22 258,-1 23-387,1 20 129,-1 14-258,-2 12 129,0-1-129,-1-2-129,-5 2 0,-2-2 0,0-7 129,-1-14-258,-1 1 258,2-16 0,1 10 129,2-28-129,0 1-129,4-20 129,1 8-129,0-34 129,0-3 0,4-30-516,-2-10-387,3-24-1290,-5-53-1548,0 0 0</inkml:trace>
  <inkml:trace contextRef="#ctx0" brushRef="#br0" timeOffset="39191.2416">15089 17045 258,'0'0'774,"0"0"-129,0 0-129,0 0-129,0 0 129,0 0-387,0 0 0,0 0 0,0 0-129,0 0 0,0 0 129,1 5-129,-1-5 0,0 0 387,0 0-129,0 0 387,0 0 129,0 0 387,0 0 0,0 0 0,0 0 0,-9-2-129,9 2 0,-15 7-129,12 5-258,-5 2-258,7 5 0,-1-3 129,4 1-258,6-6 0,4 1 129,2-9 0,5-3 0,-2-7 129,3-5-129,-7-8 387,5 3-258,-11-9 0,0 2-129,-7 1 0,0 5 0,-4 0-258,-6 7 0,-6 4 0,1 4-129,-5 3 0,5 14 129,0 0-129,0 4-129,4 5 129,5 1 0,4-4 0,2-2 0,5 1 0,3-11 0,5-3 0,2-5 0,-1-5 129,0-10 0,-1-2-129,-2-3 129,-7-6 0,-1 3-129,-6 0 258,-8 4-129,-2 7-129,-5 6 129,0 6 0,0 3-129,2 20-129,3 2 258,8 7-258,5-1 129,2 1 0,6-4 0,6-8 0,3-10 129,-1-10-129,2-12 129,-4-10 129,-4 1-129,-3-8 129,-6-1-129,-6 8 0,-7 9 0,-5 11-258,-5 2-1677,2 13-2967,-1 6-516,7 5-516,7 1 130</inkml:trace>
  <inkml:trace contextRef="#ctx0" brushRef="#br0" timeOffset="48199.7569">10852 9649 4644,'-14'-27'5547,"14"27"-258,-11-14-516,11 14-2967,-3 7-903,6 4-258,1 4-258,5 7 0,1 0 0,4 9 0,1-2-129,1 7 0,0-4-129,-2-1 129,-1-4-258,1-5 129,-5-3-129,-1-7 0,-8-12 0,0 0 0,0 0 0,0 0 0,-8-14 0,-1-6 0,-5-3 0,0-7-129,-2-4 129,-2 0 0,1-4 0,-1 4 0,2 4 0,4 0 0,4 12 0,5 6 0,3 12 129,5 6-129,7 18 0,3 7 0,1 4-129,2 2 129,0 2-387,-4-8-516,8 6-2580,-9-15-1677,-1-3-258,-12-19-645</inkml:trace>
  <inkml:trace contextRef="#ctx0" brushRef="#br0" timeOffset="48711.7862">10837 9900 4257,'-20'3'5547,"20"-3"-258,-13 7-387,6-7-2967,7 0-903,5-5-387,7-5-129,2-11 129,7-1-258,0-8 0,4-3-129,-3-3 0,1 3-129,-4 3 0,0 3-129,-8 10 129,-5 7-129,-6 10 0,0 0 0,-9 12 0,-6 7 0,-4 10 0,-5 3 0,-4 5-129,2-1 129,-1 1-129,-1-2 129,6-6 0,4-2 0,5-7-129,4-8 129,9-12 0,0 0 0,5 0 0,8-10 0,0-5 0,3-9 0,2-3 0,0-3-129,1 1 258,-1 2-129,-3 6-129,-3 3-516,5 14-4128,-17 4-387,8 6-645,-8 11-258</inkml:trace>
  <inkml:trace contextRef="#ctx0" brushRef="#br0" timeOffset="57323.2787">10956 9039 1548,'0'118'2451,"-1"-37"-129,1 17-387,-1-2-387,0 11-387,2-7-129,4 1-258,-5-6-129,4-1-129,-1-12-387,-3-8-129,0-3-129,0-5-258,-1 6 0,-5-8-258,5 3-387,-5-4-258,3-2-1161,3 4-1419,-6-19 1</inkml:trace>
  <inkml:trace contextRef="#ctx0" brushRef="#br0" timeOffset="57923.313">10338 9737 2967,'-14'-23'3870,"14"23"-903,0 0-1032,4 17-387,6-8-387,12 11-129,0-8 0,12 6-258,6-5-129,12 2 0,7-7-387,7 3 0,2-4-258,7 3-258,5 3-516,-2-7-258,9 9-516,-8-13 0,7 10-258,-10-12 129,7 3 516,-11-3 387,1-4 645,-10-4 129,-8 1-774,-8 7-2451,-19-5 258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6:44:56.0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4531 5095 645,'-55'-29'2838,"26"14"-1161,2 0-516,-2 3-645,0-4-129,-2 6-258,-2-3-129,-2 1 129,-5 1-129,-3 1 129,-5 3 0,-2 4 129,-6-1 0,-5 1 0,-2 0 129,-5 1-258,1 2 129,-3-3-129,1 3 0,-1-5 129,-1 5-258,-1-2 129,-4 2-129,-3 0 129,-3 1-129,-3 8 129,-1 3 0,-7 5 0,-2-3 258,4 4-129,-1 3 129,0 4 258,0 1 0,-3 3-129,-4-1 0,1 6 0,-2 1-129,4 8 258,-4-1-258,8 1 0,-5 1 0,12 4-258,0-4 0,14 4-129,-2 3 129,7-1-258,-1 3 387,2 4-258,-5 3 129,10 3 129,-3 2-258,3-2 258,3 0-129,9 0 129,5-4-129,10 0-258,11-3 258,4 0-258,6 2 258,8-2-129,4 4 258,8 0-516,8-2 258,9 1 258,8 0-258,15-2-258,13-2 0,1-1 258,9-1 0,0-5 0,11 2 0,-1-3-129,9 1 258,-13-3 0,14-2-129,1-2 0,18 0-129,-3-4 0,13 0-129,-1-5 0,14-4 0,3-2 129,2-5-129,4-3 129,0-4-129,1-2 129,2-3 129,2-1 0,-1 0-129,2-2 129,3 2 0,1-4 0,2-1 0,1-3-129,1 0 129,1-3 0,0-3-129,2-6 129,-4 0 0,4-8-129,-4-2 129,0-6 0,2-2 0,-1-9 0,-2-1 0,-2-5-129,-2-3 129,-4-2 0,-5-3-129,-4-4 129,-11 1-258,-8 0 258,-7-5-258,-5-2 258,-12-1-129,-8-4 0,-6-4 387,-8 1-258,-10-3 258,-5 1-129,-15 0-129,-8-3 129,-13-2-129,-10 3 0,-11-5 0,-14 3-258,-12-3 387,-17-2-258,-12 2 129,-17 1 0,-12 3 0,-12 1 0,-17 4 0,-11 1 0,-14 0 0,-10 3 129,-11-2 0,-10-1-129,-10 3 258,-5 1-258,-6 2 258,-8 8-129,-3 3-129,0 9 0,-8 12-258,0 8-258,-4 18-3483,-7 15-516,-17 17-516</inkml:trace>
  <inkml:trace contextRef="#ctx0" brushRef="#br0" timeOffset="6400.3661">7138 9954 645,'29'-10'2322,"-12"8"-258,0-1 129,3-2-774,1 1-129,0-1-516,3 2-258,-2-1-387,1 1-129,-1 2-129,-1 0 0,1 1-129,-1 0-258,1 1 0,-3 0-387,5 3 129,-4-2-129,2 1-258,-1-2 258,2 1 129,-5 1 258,2 1 129,-2 1 516,-4-1 129,-1 3 129,2-4 129,-3 2-129,2-4 129,3-1-129,1 0 258,3-3-516,0-3-258,3 2-1935,-5-9-1032</inkml:trace>
  <inkml:trace contextRef="#ctx0" brushRef="#br0" timeOffset="6598.3774">8084 9968 1806,'46'-6'3999,"-20"5"0,-6-1-1935,5-1-1419,3 1-903,2-4-3354,4 7-387,-6-4 0</inkml:trace>
  <inkml:trace contextRef="#ctx0" brushRef="#br0" timeOffset="7325.419">9563 9389 2709,'0'0'5289,"-1"22"-129,0 3-387,-6 6-3096,9 15-774,-2 2-129,8 4-387,-2 0 0,4-6-387,0 0-645,-2-21-1548,3-1-2451,-1-10-516,-10-14-129</inkml:trace>
  <inkml:trace contextRef="#ctx0" brushRef="#br0" timeOffset="7660.4382">9487 9394 2580,'10'-63'5547,"5"37"-516,7 6 0,8 14-2967,-5-7-774,7 20-387,-8 6-258,-3 9-258,-10 8-129,-10 10-258,-5 2 0,-14 3-129,-3 0 129,-7-5-258,2-6 129,4-5 0,6-3-129,8-8 258,8-7 0,10-2 0,11-6 0,7-1 0,5-2 129,2 3-129,-2 2-258,-5-6-1548,0 1-2838,-6 0-387,-8 5-516,-3-3 0</inkml:trace>
  <inkml:trace contextRef="#ctx0" brushRef="#br0" timeOffset="7984.4567">9861 9634 5676,'26'-19'5676,"-12"4"-258,4-6-516,6 8-3354,-11-11-645,1 9-258,-7-1-516,-2 6 0,-5 10-129,-8-12-129,-7 12 0,-7 5 0,-1 7-129,-3 4 258,2 6-129,2 9 0,7 2 129,9 5 129,6-2 0,9-4 129,13-8-258,9-2 129,7-14 0,3-7-129,4-1-1161,-10-5-3612,2-11-387,-7 3-387,-7 2-387</inkml:trace>
  <inkml:trace contextRef="#ctx0" brushRef="#br0" timeOffset="8209.4696">10179 9619 8256,'16'58'5805,"-9"-19"-516,-5 1-387,3 7-3999,-3-1-774,2-3-129,3-1-645,-4-11-516,10 4-1290,-12-21-1161,11 3-387,-12-17-129,9 0 387,-10-17 645,1 3 903</inkml:trace>
  <inkml:trace contextRef="#ctx0" brushRef="#br0" timeOffset="8404.4807">10243 9926 1548,'-22'-98'2322,"5"38"-129,6-2 258,5 6-129,-2-4-387,8 17-387,1-3 129,13 26-258,-4-1 129,13 21-258,-10 0-129,6 19-258,-9-2-258,-1 10-258,-9 0 0,-1 1-129,-12-1 0,-2-1-387,-2 5-1290,-3-11-3354,2-3-387,4-9-258,4-4-516</inkml:trace>
  <inkml:trace contextRef="#ctx0" brushRef="#br0" timeOffset="8684.4968">10348 9508 6450,'28'39'5676,"-21"-10"-387,-2 2-258,0 7-3741,-2-6-774,2 0 0,-2-10-387,1-3 129,0-8-258,-4-11 129,0 0 0,9 0-129,-7-11 0,-1-11 129,0-7-129,2-5 129,3 0-129,2-5 129,4 6-129,3-5-2193,6 18-2838,-1 8-387,-3 8-516,4 5-387</inkml:trace>
  <inkml:trace contextRef="#ctx0" brushRef="#br0" timeOffset="10620.6075">10696 9535 903,'0'-22'4644,"0"22"258,-6-7-1806,-11 4-903,5 15-516,-8 5-387,6 18-516,-3 0-129,5 8-258,4-3-129,8 3 0,3-11-129,9-6 0,7-13-129,5-13 0,4-5 129,1-15-129,-4-7 129,-3-6 0,-3-2 129,-6 2 0,-5 3 129,-6 10 0,-2 8 0,0 12 0,0 6-129,3 11 129,7 2 0,5 8-387,9 0-645,-2-16-1806,6 1-2322,4-7-645,-5-5-387,-8-5 130</inkml:trace>
  <inkml:trace contextRef="#ctx0" brushRef="#br0" timeOffset="10817.6188">10652 9266 5547,'7'-31'5418,"5"19"-258,4-1-645,13 6-4257,-3 0-4257,1 7-774,-3 0-516,0 17-516</inkml:trace>
  <inkml:trace contextRef="#ctx0" brushRef="#br0" timeOffset="11126.6364">11076 9438 5160,'-34'26'5160,"14"-5"-129,3-2-645,7 2-3870,10 1-258,6 0-129,14 2-129,5-4 0,4 1 0,0-2 129,-2 3 129,-10 0 0,-4 1 0,-12-3 129,-1 1 0,-11-1-129,-6-4-387,0 2-1419,-7-5-3096,8-6-258,5-3-645,11-4 258</inkml:trace>
  <inkml:trace contextRef="#ctx0" brushRef="#br0" timeOffset="11628.6652">11208 9687 4644,'50'-68'5289,"-25"30"-129,-3 4-387,-10-7-3225,5 15-645,-11-1-387,-6 14-258,-6 8 0,-12 10 0,-5 16-129,-1 12 129,2 8-129,6 5 0,6 0 0,10-1 129,4-8-129,16-11 0,6-16 0,7-8 0,4-9 0,1-10 129,-2-12-129,-3 0 129,-7-2-129,-4 1 0,-9 4 0,-3 0-129,-7 12 129,-3 14-129,0 0 0,-8 0 0,5 23-129,-1 2 129,4 6 0,0 2 0,6-5 0,2-7 129,4-6-129,7-11 129,2-6 0,3-10 0,1-6 0,-2-3 0,1-5 0,0 8-129,-3 4 129,-6 4-129,-4 10 0,-1 5 0,-3 10 0,2 2-129,2 7-387,-2-7-645,8 7-3741,-6-12-258,2-5-516,-5-7-645</inkml:trace>
  <inkml:trace contextRef="#ctx0" brushRef="#br0" timeOffset="11972.6848">11861 8894 7998,'8'55'5805,"-8"15"-645,4 22-387,-3 0-3870,7 9-387,-1-6-129,3-3-129,-1-16-258,-3-11 0,3-17-129,-4-17-258,-3-14 129,-2-17-129,-7-3-129,-6-23 129,0-8 129,-5-7 0,6-2 258,1 5 129,8 1 129,3 3 0,11 7 129,9 13 0,8 1 0,5 6-258,5 7-516,-2-5-774,10 9-1806,-10-4-1935,1 0-387,-6-8-387</inkml:trace>
  <inkml:trace contextRef="#ctx0" brushRef="#br0" timeOffset="12544.7176">12259 9324 4257,'3'-14'5289,"-17"12"387,-4 9-774,2 26-2451,-9-6-1161,5 18-258,1 0-258,7 5-258,1-4-129,10-9-258,1-2 129,11-15-258,4-11 129,4-9-129,2-9 0,0-10 0,-2-8 0,1-2-129,-3-2 129,-6 4 0,-2 5 0,-4 5 0,-5 17 0,0 0 0,1 5 0,-1 20 129,3 4-258,2 6 129,2-2 0,3-2-129,4-8 0,2-13-129,3-7-129,-1-10 0,2-8 0,-3-16 0,0-1-129,-6-3 129,-1 7 258,-5 5 0,-3 5 258,-2 18 129,0 0 0,0 0 258,-7 11-129,7 10 0,0-1 0,4 1-129,4-4 0,5-8-129,5-4 0,0-5 0,2-9 0,2-6-129,-4-1 0,1-1 0,-4 4 129,-3 8-129,-3 5 129,-2 12 0,-1 8-129,0 8 129,-2 4-129,3 0-129,1 2-258,-1-18-1419,8-2-3483,-3-11-129,2-3-516,-1-20-258</inkml:trace>
  <inkml:trace contextRef="#ctx0" brushRef="#br0" timeOffset="12768.7304">12837 8794 8385,'17'12'5934,"-6"39"-387,-5 14-258,4 29-4128,-4 4-258,5 15-387,-3-4-129,3-5-258,0-7-258,-1-18-258,4-13-258,-8-33-1290,6-3-3483,-12-30 0,0 0-645,-1-24 0</inkml:trace>
  <inkml:trace contextRef="#ctx0" brushRef="#br0" timeOffset="12905.7382">12802 9389 9159,'2'-45'5934,"16"25"-516,13 3 0,6-3-4515,11-6-2838,-2 9-3096,-4-5-645,-10 1-387,-6 5-516</inkml:trace>
  <inkml:trace contextRef="#ctx0" brushRef="#br0" timeOffset="24008.3732">8440 13118 2967,'-16'-13'3870,"1"-3"129,14 3-2709,1 13-258,9-21-258,3 9-387,1-5 129,4 5 129,0-5-129,7 0 0,3-2-258,7 5 0,4-10 0,9 9 0,11-3 0,12 2-129,8-3 387,13 6-258,4-1 0,12 2 0,5 5-129,3 2 129,0 0-258,2 2 0,-3 3 0,2 3 129,-5 4-129,-8 3 0,-6 4 129,-9 10-129,-12 0 0,-12 5 129,-15 1-129,-15 1 129,-16 3-129,-10 0 129,-9-3-129,-14 2 129,-9-3-129,-5-1 0,-6 1 129,-6-3-258,-7 1 129,-8-1-129,-7-3 129,-6-3 0,-10 1 0,-8-5-129,-13 0 129,-10 0 0,-4-2 129,-9 2-129,-7-1 0,-3-3 0,-1 1 129,-1-4-129,0-3 0,1-2 0,2-5 0,2 0 129,8-7 0,6-5-129,8-5 0,11-11 129,19-5-129,22-8 129,23-7-129,29-10 0,25-5 0,29-7-129,35 7-1548,19-3-2967,18-6-258,10 7-516</inkml:trace>
  <inkml:trace contextRef="#ctx0" brushRef="#br0" timeOffset="27289.5609">11492 12925 3870,'11'-49'5160,"-8"37"-129,-3 12-258,8 20-3354,-8 8-258,5 19 0,-5-2-258,7 18-129,-5-1-129,2 5-258,-4-9-129,3-1-258,0-9 0,-3-13-903,8 1-3612,-7-16-258,2-8-645,-3-12-387</inkml:trace>
  <inkml:trace contextRef="#ctx0" brushRef="#br0" timeOffset="27577.5774">11590 12925 5160,'24'-61'5547,"-9"40"-387,3 8-258,9 13-2709,-7 0-1032,11 20 0,-6 2-387,3 19-258,-6 9-129,-3 6-258,-6 9 0,-4 4 0,-6 0-129,-2-8 0,-1-1-129,-4-14 0,4-5-258,-3-19-645,9-6-3741,-6-16-387,10 6-387,-10-6-258</inkml:trace>
  <inkml:trace contextRef="#ctx0" brushRef="#br0" timeOffset="27776.5888">11724 13159 7611,'-7'-14'5934,"11"-7"-387,10 15-258,6-8-3354,13 14-774,-2 0-516,6-5-2967,4 5-2580,-6 5-516,-2 3-645,-3-2-645</inkml:trace>
  <inkml:trace contextRef="#ctx0" brushRef="#br0" timeOffset="37668.1545">14255 10969 2709,'2'-23'3096,"-2"7"-645,0 16-774,-7-21-774,7 21-387,-18-19-387,8 11-258,-4-2-258,2 2-129,-2 1 129,-2-1 129,0-1 0,-3 1 129,-2-2 129,0 0 387,-3 1 0,-2 2 258,-4-2-129,4 3 0,-5 1-258,2 0 129,-1 2 0,-2 3-258,-2 0-129,-3 0 0,1 0 0,-8 6 0,2 1-129,-5 2 129,-1 4 129,-1-1-129,-1 0 0,3 3 0,1 3 258,2 2-129,0 1 387,-1 4-387,4 0 129,2 4 0,2 0 0,1 4 0,4 0-129,3 2-129,3 0 0,7 2 129,4 2-129,4 0 0,6 2 0,4 0 0,1-4 0,5 0 0,6-2 0,4-1 0,6-5 0,4-3 0,4-1 0,4-4 129,6-1 258,2 1-258,0-4 129,8 3 129,-4-1 0,6 1-258,1-2 0,3-4 0,4 1 0,4-3-129,0 0 0,-1-3 0,6-5-129,-1-1 129,0-2 0,-1-1-129,2 0 129,-1-6 0,-2-3 0,-1-3 0,-2-2 0,0 1 0,-6-7-129,-1 0 129,-4-2-129,0-3 129,-3-3 0,-2-1-129,0-3 129,-6-6 0,-3 1 0,-5-6 0,-9-1 0,-5 0 0,-9-1 129,-8 2 0,-4-2-129,-8 3 129,-6 1 129,-3-1 0,-6-2-258,-1 3 129,-4 0-129,0 1 258,-5 2-258,-2 2 258,-8 3-516,-2 6 258,-8 6 258,-9 2-645,-5 9-387,-8 0-2967,-8 5-645,-2 5-516,-15 3 646</inkml:trace>
  <inkml:trace contextRef="#ctx0" brushRef="#br0" timeOffset="46283.6473">13738 11968 1032,'24'-24'3225,"-6"15"-258,5-1-903,1-2-258,6 6-516,-1 0 129,6 6-516,-1-3-129,3 3-258,3 0-258,4 6 0,3 3-258,5-3 0,1 7 129,5-1 0,1 1 129,4 6 258,-5-2-129,5 9 258,-9-2-129,2 12-129,-7-3 0,-1 8 0,-6-5-387,-5 7 129,-2-4-129,-6 3 129,-5-1-129,-6 1-129,-6 0 129,-7 0-258,-5 3 258,-15 3 0,-10-1 129,-9 8-129,-11-4 0,-5 3 258,-7-4 0,-4 4 0,-3-6-129,1 0 129,-3-9-258,-2-5 129,2-6-129,-5-3 129,2-9-258,-5-4 129,-2-1 0,-4-9 0,-1 1 0,-2-3 0,1-5 129,-4-7-129,1-3 258,3-4-129,-1-8 0,4-4 0,2-4 0,4-5-129,6-4 129,6-6-129,6-1 129,5-4-258,9-4 258,7 1-258,9-5 129,6-5 0,9-2-129,8-3 129,4-5 0,11-1 0,11-2 129,11-1-129,12 3 0,11 4 129,10 4-258,11 6 129,11 10-129,12 7-129,11 13-516,0 5-2967,8 6-903,10 8-645,0-3 129</inkml:trace>
  <inkml:trace contextRef="#ctx0" brushRef="#br0" timeOffset="54432.1134">16231 8940 258,'-17'0'1677,"1"18"-516,7 2-387,0 4-516,0 7-258,1 5-516,0 6 129,1 4-129,1 3 129,0 6-129,4-1 129,1 4 129,-3 2 258,4 6 258,-1 2 258,-1 8 129,1 5 129,-2 4 0,-2 6 0,-2 6 258,-3 4 0,0 4 0,-2 1-129,1 7 129,-7-9 258,6 10-258,-3-10 129,5 7-258,-3-2 129,6 9-387,-2-2 129,5 7-516,0 3-129,1 9 129,3 9-387,0 3-129,-2 2 0,4 1 0,2-2-258,2-1 258,3-4-129,1-7 258,3-3 0,1 0-129,2-4 258,2 1 0,0 5 0,2 1 258,0 3-516,2 2 129,1 2 0,1-3 129,4 0-258,1-2 258,4-7 0,5 0-129,2-4 129,3-4-129,6 0 129,1-5 0,5-1 0,-5-1-129,1 2 129,1-6 0,-1-4-129,4-5 129,0-12-258,4-2 258,2-6-129,6-13 129,3-10-129,2-1 129,2-9-129,1-6 129,-1-2-129,0-4 0,2-9 129,-5 0 0,3-9 0,-1-8 0,2-6 0,-2-5 0,1-2 0,-1-12 0,2-11-129,0-9 129,-1-8 0,1-1 0,-3-6 0,1-3-387,-4-4 258,-1-18-258,-2 4 0,-4-6 129,3-3 0,-5-13-258,1-4 387,-4-12 0,0-7 0,-2-1 129,-4-6 0,-4-4 0,-4-5-129,-3-1 129,0-5-387,-7-3-258,-1 1-645,-6-5-387,-2 0-258,-4-2-258</inkml:trace>
  <inkml:trace contextRef="#ctx0" brushRef="#br0" timeOffset="54672.1271">19424 11337 516,'-33'-374'1032,"17"191"-258,-3 0-516,0 8-129,-4 0-129,-3 6-129,-4 5 0,-5 5 0,-6 0-387,-2 3 258,-5 6 129,-7 4-129,-1 6 129,-5 10-258,-4 13-257</inkml:trace>
  <inkml:trace contextRef="#ctx0" brushRef="#br0" timeOffset="54956.1433">17406 8322 1032,'-204'60'2064,"105"-18"-387,3 10-645,-1 6-129,2 4-387,8 7 0,1 7 0,7 4-129,1 5-129,6 9 0,5 3-129,4 9-129,9 6 129,1 4-129,10 7 129,0 8-129,11-3 0,2 5-129,8 7-258,6-1-645,5-3-2322,14 10 129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6:46:48.0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2560 6096 2193,'0'0'3870,"13"-9"-903,-13 9-1677,11 0-516,-1 0-129,-10 0-258,21 0 0,-8 0 129,5 0-258,-2-3 258,7 3-258,-3-7 129,7 4-129,1-4 129,6 0-129,1 0-129,4-1 0,1 1 0,7-1 0,5-1 0,6 2-129,0 0 0,2-1 129,4 1-129,2-2 0,2 1 0,1 3 0,-2-1 0,0 2 0,-1 0 129,1 4-129,-1 0 258,0-1-258,0 1 129,3 1-129,-1 3 129,2-3-129,2 2 0,1-1 0,1 0 0,2 0 0,-2 0 0,1-1 0,0 1 0,1 1 0,0 1 0,3-1 0,2 1 0,4-1 0,4 1-129,6-1 129,1-3 0,1 1 0,3-1-129,2-1 129,-1-2 0,3 0 0,-2 0 0,-4 0 0,-1 0 0,-1-1 0,0 2 0,-3 1 0,-3-1 129,-4-2-129,0 1 0,-1 1 0,-3-3-129,-4-1-1935,-8 0-2451,1 6-516,-13-10 130</inkml:trace>
  <inkml:trace contextRef="#ctx0" brushRef="#br0" timeOffset="704.0402">8399 6016 1161,'70'2'4515,"-33"-2"0,4 0-2451,10 0-774,-4-1-516,10 1-387,2 0 0,5 0-258,5 0-129,3-5 129,4 0 0,2 2 0,2-2 0,6 2 129,-2-1-129,4 2 0,3 1 129,2 1-129,3 0 0,3 3-129,2 0 0,1 3 0,4 0-129,3 1 129,2-3 0,4 2 0,2-2 0,1-1 0,-1-1 129,8 0 0,-3-3 129,1 1 0,-5 0 0,1 0 0,-5 0-129,-2 0-387,-2 2-4128,-15 4-645,-21-6-258</inkml:trace>
  <inkml:trace contextRef="#ctx0" brushRef="#br0" timeOffset="7691.4399">21769 3827 903,'18'-39'4386,"-18"39"387,-8 14-258,-13 25-2838,-8 8-387,-1 20-645,-5 8 0,2 11-387,-1-2 129,5-3-258,3-3-258,5-7-129,7-4-1032,-1-14-2838,3-11-645,3-9 0</inkml:trace>
  <inkml:trace contextRef="#ctx0" brushRef="#br0" timeOffset="7947.4545">21333 4480 3096,'-13'-41'5031,"13"41"-129,-7-5-387,7 25-2580,-8 6-903,8 15-258,-3 3 0,3 11-387,0-4 0,0 3-129,6-8 0,5-8 0,3-13-258,4-9 129,4-14 0,3-6 0,0-15-129,3-5-516,3 1-4128,-7-1-129,-7-2-774,-2 3-387</inkml:trace>
  <inkml:trace contextRef="#ctx0" brushRef="#br0" timeOffset="8519.4873">22056 3658 1935,'0'-12'5418,"9"15"-645,-4 18 0,-4 2-3096,4 26-645,-5-3-129,5 12-258,-5-8-129,2 0-129,-1-9 0,0-8-258,1-17-129,-2-16 0,0 0-129,0-19 129,-3-14-258,-7-10 129,-2-11 0,-3-6-129,-2-1 129,1 1 129,7-1-258,3 5 258,6 13 129,12 11 0,7 16-129,12 15 387,6 6-258,4 22 129,0 4 129,-2 15-129,-5 1 0,-6 3 0,-11-1 258,-12-1-258,-9-7 129,-13-2-258,-10-5 129,-2-2-387,-4-7 0,1-9-1032,15 9-1935,1-19-1677,16-6-645,0 0-129</inkml:trace>
  <inkml:trace contextRef="#ctx0" brushRef="#br0" timeOffset="8843.5058">22473 3853 5934,'32'-46'5031,"-32"33"-258,-13 2-1548,-7 17-1935,-12 5-387,4 11-387,-3 5 129,7 7-387,6-1 129,11-2-258,7-6 129,15-9-258,7-8 129,7-5-129,3-7 129,-1-12 0,1-1-129,-3-4 129,-7 3 0,-3 4-129,-8 1 129,-11 13 0,11 6 0,-8 10-129,-1 8 0,4 5 0,4 1-258,1-1-258,10 6-2064,-5-19-2193,7-6-387,-5-12-387,-1-9 1</inkml:trace>
  <inkml:trace contextRef="#ctx0" brushRef="#br0" timeOffset="9599.549">22763 3323 6063,'6'-70'5805,"-6"70"-516,6 46-258,-6 7-3999,9 22-258,-2 4 0,7 4-258,-4-5-129,1-3-258,4-17 129,0-15-387,0-6 129,-8-16-258,4-4-774,-11-17-1419,0 0-1935,-5-12-1032,-8-2 0,-13-15 2580,5 7 1677,-5-2 645,-1-1 645,10 14 2064,-4-7 2193,21 18 1032,-1-17-774,19 17-1935,0-5-1548,16 1-258,0-9 258,7 2-645,-5-3 129,2-1-258,-11-2 129,0 5-387,-11-1 0,-7 4 0,-9 9-129,0 0 0,-11 0 0,-3 10 0,-1 13-129,2 2 129,3 8 129,2-1-258,6 3 258,2-3 0,6-7 0,7-7 0,1-6 0,-1-8-129,3-3 129,0-1-129,-4-10-258,2-3 258,-1-4-129,0-1 0,-2 0 0,1 0 0,1 4-258,-1 3 387,3 9-129,-4 3 0,2 12 0,-3 3 129,1 4 129,-4 3-129,2-3 258,-3-2-129,3-6 129,0-10-258,3-2 129,-1-7-129,2-10-129,3 0 129,-2-4-129,1 2 0,-4 4-129,1 4 129,-4 5 129,1 6 0,-1 10 129,5 8-129,2 4 0,-3 0-774,13 16-2838,-10-13-1548,5 1-258,-3-14-645</inkml:trace>
  <inkml:trace contextRef="#ctx0" brushRef="#br0" timeOffset="9864.5642">23556 3642 6321,'-4'-33'5418,"4"33"-387,-2 5-387,2 24-3483,0 0-645,7 9 0,-3-1 0,2 1-258,-1-2 387,3-2-387,-3-7 129,-2-4-129,-3-7 129,-7-3-258,-4-4 129,-5 1-129,-2-4-129,1-3-387,3 10-903,-12-12-2967,26-1-903,-11 6-387,11-6-516</inkml:trace>
  <inkml:trace contextRef="#ctx0" brushRef="#br0" timeOffset="10200.5834">23748 3789 3483,'36'-43'5547,"-35"32"-258,-1 11-129,-25 0-2709,10 24-1161,-9 0-387,6 14 0,-1-4-387,10 4 0,5-5-129,4-6 0,8-13-258,10-6 129,-1-8-129,5-9-129,2-9 0,1-5 129,-1-3-387,-7-1 258,1 4-129,-8 11 129,3 6 129,-4 6-129,-3 12 0,-3 11 129,2 7 0,3 5-129,-1 1-129,0-7-129,2 0-516,-4-16-516,9 6-1548,-14-19-2451,15-12-645,-12-17-129</inkml:trace>
  <inkml:trace contextRef="#ctx0" brushRef="#br0" timeOffset="10635.6083">24029 3253 4902,'7'-109'5934,"-7"109"-258,0 0-258,15 56-3741,-15 10-516,6 23-516,-6 9 0,9 12 0,-2-6-258,1-5-129,1-12 0,0-17-129,-4-17 0,3-16 0,-3-15-129,-5-22 0,0 0-129,-12-12 0,-1-15 129,-2-12-258,-1-6 0,-2-9 0,4-2 0,6-1 0,9 4-129,6 6 258,10 9 0,8 14 258,12 11 129,2 13 0,-1 5 0,-4 15 0,-6 6 129,-9 11-129,-4 5 129,-15 5-258,-4 6 0,-10-2 0,5 4 0,1-2-258,7-2 0,2-7-129,13-3-387,7-18-1419,14-3-3483,4-10 0,4-6-516,-7-6-387</inkml:trace>
  <inkml:trace contextRef="#ctx0" brushRef="#br0" timeOffset="10984.6282">24288 3988 10707,'-9'-4'5547,"9"-10"-258,9-8-1548,12 17-2967,6 0-387,9 5 0,8 0-258,0 7-516,17 11-4515,-22 3-129,-9 3-1161,-9 4-387</inkml:trace>
  <inkml:trace contextRef="#ctx0" brushRef="#br0" timeOffset="26143.4953">10842 6863 3096,'13'-35'5289,"-4"22"-129,2 1-258,4 12-3870,-3-3-387,3 6 0,-7 9-129,0 10-129,-8 11-129,-1 7 0,-8 3 129,-1 6-258,-5-1 129,5-2-129,4-1 0,6-7 0,2-7 129,12-10-258,10-6 129,4-5-258,4-6-129,2-4-387,2 0-1032,-15-7-2193,3 0-1419,-13-1-258,-11 8-129</inkml:trace>
  <inkml:trace contextRef="#ctx0" brushRef="#br0" timeOffset="26451.5129">10943 7152 1806,'-53'-20'5547,"36"12"-129,17 8-516,-11-21-2322,22 21-1161,1-10-645,11 8 0,0-7-387,5 7-129,-5 1 0,1 1 0,-5 9 0,-2 6-129,-3 6 0,-4 5-129,-2 2 258,0 4-258,3-4 0,2-8 0,2-6 129,2-9-129,3-7 0,2-11 129,-1-10-129,-3-5 0,-2-4-129,-3-2 129,-6 4-516,-7-8-774,4 17-3741,-5 5-387,1 16-387,-10-9-387</inkml:trace>
  <inkml:trace contextRef="#ctx0" brushRef="#br0" timeOffset="27171.5541">11359 7159 3225,'22'-51'5160,"-11"17"-129,0-6-387,1 3-3612,-5-8-645,4 3 0,-6 0-129,-1 8 0,-4 5 0,0 16 0,0 13 129,-2 20 0,0 14 258,2 19-129,0 6 0,2 11-129,3 5-129,2-4 0,2-7 129,-1-11-387,-1-8 0,0-11-258,-4-6 129,-3-12 0,0-16 129,-9 8-129,-2-9 129,-5-12 0,-1-9 0,1-4 0,1-6 129,5-1 0,8-4 0,4 6 129,10-1-129,9 5 0,6 9 0,4 2-129,2 8 0,0 2-129,1 3-387,-6-1-129,0 4-258,-8-4 0,2 3-129,-11-9 0,2 8 129,-13 2 129,5-16 129,-5 16 645,-11-12 258,2 12 516,-7 0 0,4 16 0,-5-2 129,9 13 129,0-6-129,4 11-387,4-8 129,4 1-129,7-9-387,4-6 129,4-10-258,1 0 129,0-14-129,0-4 129,-3 0-129,-2-3 0,-4 2 129,-2 6-129,-9 13 129,10-8 0,-10 8 0,6 13-129,0 0 0,0 2-129,8 4-387,-6-17-1806,9 11-2967,-1-6-129,4-3-774,-9-4 259</inkml:trace>
  <inkml:trace contextRef="#ctx0" brushRef="#br0" timeOffset="27327.563">11681 6822 4773,'-20'-43'5547,"20"32"-387,8 10-1290,3 0-6708,10 3-1935,6 8-645,0 7 0</inkml:trace>
  <inkml:trace contextRef="#ctx0" brushRef="#br0" timeOffset="27914.5966">11921 7175 6708,'23'-29'5418,"-8"-3"0,-1-11-516,7 0-4386,-5-10-258,0-2 0,-7-6-258,1 0 0,-8 1 129,-1 11-258,-1 12 129,-3 16 0,3 21 0,-11 19 0,6 30 0,5 16 258,0 11 0,6 6 0,4-2 129,1-11-258,4-13 129,1-13-129,2-18 129,-2-16-258,3-9 0,0-12 0,0-12-129,2-5 129,2-12-129,-1-7 0,-1-9-129,-3-5 129,-3-6-258,-3 5 258,-6 8 129,-5 7-129,-1 25 129,0 23 129,-14 10 0,5 34 258,1 16-129,5 10 129,3 4 0,0-1-129,10-12 129,4-12-129,4-14-129,3-17 0,4-11 129,1-8-258,-2-15-258,1-5 258,0-1-387,-4-2 387,-2 3-129,-1 5 129,0 7-258,-6 9 258,1 4 129,-1 6-516,3 16-1032,-11-7-3741,6 6-129,-6-4-645,3-4-258</inkml:trace>
  <inkml:trace contextRef="#ctx0" brushRef="#br0" timeOffset="28081.6061">12657 6679 6321,'2'-38'5547,"-2"38"-1161,0 0-3225,4 8-6063,-2 17-645,2 6 0</inkml:trace>
  <inkml:trace contextRef="#ctx0" brushRef="#br0" timeOffset="28446.627">12721 7137 7224,'29'28'5805,"-8"-26"-645,0-4 0,9-4-4515,-4-11-516,0 0 387,-3-5-774,-4-1 645,-7 0-774,-6 4 645,-6-5-645,-2 4 387,-9 5-129,-3 8 0,0 5 0,4 4 129,3 12 129,3 13-129,8 14 258,7 15 129,5 9 0,5 1 0,1 4 129,-3 2-258,-1-5 129,-3-3 0,-9-13 0,-4-8 129,-8-14-258,-11-6 0,-9-11 0,-3-6-258,-12-3-129,-2-10-1419,6 4-3999,-8-4-258,4 0-516,6 0-516</inkml:trace>
  <inkml:trace contextRef="#ctx0" brushRef="#br0" timeOffset="67386.8543">23093 8323 258,'0'0'2967,"0"0"-645,0 0-387,0 0-1032,0 0-2322,0 0-1548,0 0-387</inkml:trace>
  <inkml:trace contextRef="#ctx0" brushRef="#br0" timeOffset="67883.8827">23166 8347 258,'0'-15'3354,"0"15"-1290,0 0-903,6-17-3741,3 20-258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6:48:37.9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23133 8027 774,'-15'-19'2838,"-5"4"-387,4 5 0,4 8-516,-8-5-516,3 7-258,-7 0 0,4 4-516,-7 7 129,4 13-387,-5 7-129,3 9 0,0 9-129,2 12 129,0 2-258,4 11 258,3 2-129,5 6 129,5-2-129,3 0 0,3-5 0,4 1 0,6-4 258,4-9-258,4-6 129,8-8-129,1-12 129,5-6 0,6-16 0,1-8-129,5-10 129,5-14 0,-1-13-129,-1-7 0,2-7 0,-4-4 0,-7-6 0,-2-1-129,-8-3 129,-6-1 129,-3-2-129,-7 0 0,-9-3-129,-3-4 0,-8-1 0,-4 1 258,-6 0-258,-4 8 0,-5 4-258,-1 6 258,3 13-129,-6 4-1548,3 20-2838,5 9-516,0 5-387</inkml:trace>
  <inkml:trace contextRef="#ctx0" brushRef="#br0" timeOffset="1068.0611">23308 8582 516,'-10'-15'4773,"10"15"258,0 0-258,-10-7-2064,10 7-903,0 0-774,5 14-516,-5-14 0,19 14-129,-4-7 0,4 6-129,5-3 129,5 1-258,-5-3 129,3 1 0,-2-3-129,0-1 0,-3-1 129,-2-4-129,-5 0-129,-1 0 0,-3 0 0,-1 0 0,0-5 0,-10 5 0,14-12 258,-14 12-258,11-24-258,-9 7 516,2-5-258,-1-2 0,-1-8 0,0-5 129,1-3-258,-1-5 129,-1-4 129,1-2 0,0 0 0,0-2-129,-1 0 0,2 4 0,-3 3 129,2 6-129,1 6 0,-3 2 129,2 6-129,-2 3 0,-2 6 0,-2 1 0,0 3 129,-2 2-129,6 11 0,-10-15 0,10 15-129,0 0 129,-9-6-258,9 6 0,0 0-516,0 0-129,4 12-1419,-4-12-2451,0 0-387,0 0-387,0 0 259</inkml:trace>
  <inkml:trace contextRef="#ctx0" brushRef="#br0" timeOffset="1668.0954">23570 7830 2193,'-9'-1'5031,"9"1"-387,-7-11 129,7 11-2193,0 0-1419,0 0-258,-4-18-129,4 18-258,0 0-129,0 0 0,0-12-129,0 12-258,0 0 129,0 0-129,0 0 0,0 0 258,0-15-258,0 15 0,1-15 0,-1 15 258,13-19-258,-5 8 0,2-3 0,4 2 129,0-1-129,2 1 258,-2-1-258,2 5 129,-3-1-129,-1 5 129,-5 1-129,4 3 0,-4 8 0,2 4 129,-1 7-129,2 4-129,0 0 129,2 4 0,2-6 0,2 1 0,-3-3 0,1-4-129,-2-2-258,-12-13-2580,12 15-1806,-12-15-645,0 13-645</inkml:trace>
  <inkml:trace contextRef="#ctx0" brushRef="#br0" timeOffset="4233.2421">23126 6236 258,'-56'88'645,"26"-35"0,2 8-258,0 5 129,1 5-258,7 4-258,2 12 258,4 5-516,2 3 516,4 4-516,4 4 516,3-2-129,1 0 258,5-5 387,5-4-129,3-4 129,3-7 0,2-2 0,6-5 0,2-4-387,10 5-387,1-2-129,4 0 0,3-7 0,2-4-258,0-6 258,0-3 258,-1-6-258,-4-9 129,-1-6 129,-1-4 0,-1-8 129,3-1-129,-2-7 0,0-4-258,1-6 387,-2-2-258,1 0 129,0-9 0,-2-1 129,0-7-258,2 3 0,-2-6 0,2 1-258,-1-3 258,11 0-258,-7-3 258,1-1 0,-1-1 129,1-2 258,-5-2 0,0-5 258,-10-11-258,-2-1 516,-7-12-129,1-7 0,-6-16-129,6-7 0,-8-11-129,3-7 0,-7-4-387,0-1 129,-6-3-258,-9 3 0,-7 4 0,-13 5 0,-8 7 129,-7 5-258,-3 5 129,-15 4-129,9 2 129,-9 6 0,-2 2-129,-7 3 129,4 7-387,-10 6 645,1 7-129,-7 12-129,-2 19-387,-7 15-129,-1 15-2322,1 34-903,-5 17-129,7 24 1</inkml:trace>
  <inkml:trace contextRef="#ctx0" brushRef="#br0" timeOffset="5960.3409">22684 10236 2967,'-10'-22'4773,"-7"5"-258,7 5-1677,10 12-903,-10-9-387,10 9-645,0 0-258,5 7-258,3 0-129,8 6 0,3 1 0,4 0 0,1-2-258,1 3 129,4-3-129,-1-2-129,1 4-1419,-3-7-2709,-5-4-516,-2 1-258,-3-4-129</inkml:trace>
  <inkml:trace contextRef="#ctx0" brushRef="#br0" timeOffset="6308.3608">22902 10203 1161,'-21'-14'4386,"21"14"258,-7-17-387,7 17-2193,11-8-774,-3 8-387,8 9-129,0 3-387,2 8 129,-2 2 0,2 9-258,-5 0 129,0 4 0,-4-6-258,-2 2 129,-2-4-129,-1-2 0,-4-2 129,0-4-129,-4-4 0,-3-1 129,-3-4-129,-1-5 0,-3-1 0,-4 0-258,5 9-2838,-3-5-1677,0-1-387,3 3-645,2 2 388</inkml:trace>
  <inkml:trace contextRef="#ctx0" brushRef="#br0" timeOffset="7132.4079">22357 9578 1935,'49'-46'4128,"-22"29"-258,8-4-1032,3 12-1032,2-8-516,8 6-387,-2-1-258,9 6-258,3-2 0,10 3 0,4 1-258,6 4 0,1 4 0,2 8-129,4 10 129,-2 4 0,-1 9-129,-4 5 0,-1 9-129,-3 4 129,-1 3 0,1 1 129,-5-1-258,-1 0 129,-4 0 129,-1 3 258,-11-6 0,-1 2-129,-11-1 129,-4 5 0,-10-1-129,-5 3 129,-7 1-387,-8-3 258,-7-1-516,-2 2 516,-12-6-516,-1-5 129,-11-2-129,-8-5 0,-6-2-129,-19-8-387,2 2-516,-25-5-2193,-1-7-1161,-10 5 0,-5-6 258</inkml:trace>
  <inkml:trace contextRef="#ctx0" brushRef="#br0" timeOffset="7372.4216">23001 11085 2322,'-221'9'4386,"113"-9"-387,7-13-774,7-7-1032,0-17-1032,14-2-258,3-13-516,13-6 0,7-12-258,6-7-129,9-5 0,8 1 0,7-1 129,12-2-258,9-3 129,9 6 0,20-1-129,13 5 129,16-1-129,14 5 129,16 3-258,8 5-1032,9 17-2967,8 14-258,-2 9-516</inkml:trace>
  <inkml:trace contextRef="#ctx0" brushRef="#br0" timeOffset="12643.7231">17286 6958 645,'-94'-6'129,"46"6"-129,-7 12 129,0 10-129,-6 8-129,-4 8 129,-9 11-129,-2 6 0,-7 8 258,-1 8-129,-2 1 0,-2 2 0,-2 5 129,4 3-129,3 4 129,7 2-129,3 4 129,5 8-129,6 4 0,3 4 129,4 8 129,7 2-129,0 14-129,0 3 129,3 1 0,3 0 258,8-1-129,3 2 387,10-2-258,11-7 129,8-13 258,13-7-258,13-10 258,10-11 0,12-3-258,9-11-129,5-12 0,13-11 0,8-6-258,9-13 129,6-11-129,13-8-258,7-12 258,8-17-129,4-12 0,6-9 0,1-11 0,3-12 129,-1-10 0,-3-11 0,-7-9 0,-4-6 129,-1-10-129,-4-8 0,-12-14 0,-5-6-129,-7-10 129,-6 4-129,-11-6 0,-10-3 0,-14-1 0,-12 3-129,-15 8 129,-15 5 0,-10 2-258,-13-3 129,-16 0 129,-8 4 0,-15 3 0,-10 4 0,-11 4 0,-8 10 258,-10 5 129,-7 20 258,-14 16-258,-9 22 129,-10 14-129,-1 24 129,-2 15-387,-5 19-258,1 25-1032,10 16-2838,2 0-129</inkml:trace>
  <inkml:trace contextRef="#ctx0" brushRef="#br0" timeOffset="209494.9824">2226 6739 258,'-8'47'258,"8"-16"-258,0 2 129,0 7-129,5 8 0,0 6 129,-1 4-129,2 12 129,-1 2 0,1 9-129,-2 9 0,0 8 0,-1 6 129,0 3-129,-1 9 258,-2 3-129,1 5-129,-1 3 129,1 4-129,-2 4 258,2 1-258,-1 9 258,1-3-516,0 11 516,0 2-258,0 4 0,4 1 0,-2 5 0,4 3 0,-6-1 0,5 3 0,-4-2 0,3 6 0,-4-6 0,2 2 0,-2 2 0,-1 0 129,2 2-129,-2 2 0,1 3 0,-1 2 129,3 4-129,-2 0 0,-1 6 0,0 2 0,2 5 0,-4 2 0,2 7-129,-1 3 129,0 4-129,-2 0 258,-2 2-129,1 0 0,0-3 0,1-6 0,1-9 258,1-10-258,-1-7 129,2-17 129,1-13-258,3-8-1290</inkml:trace>
  <inkml:trace contextRef="#ctx0" brushRef="#br0" timeOffset="246278.0863">16827 8298 645,'-14'-31'4257,"14"10"129,1 0-1419,16 3-645,4-14-1032,13 4-258,7-12-258,12 8-258,8-1 0,7 6-258,1 10-129,1 8 0,-6 9 0,-4 24-129,-5 12-129,-10 18 258,-10-54-903,-12 93-129,-10 14 258,-13 0-129,0-107 258,0 0 516,-24 210-645,-6-114 0,-16-15-258,-9 64 1161,-9-109-129,-6-14 0,-5 42 2322,-12 12-1290,5-102-258,4-25-129,15-9 129,63 60-258,0 0-645,-93-156 645,69 65 129,16-58-2451,22-38 1290,17 99 258,7 8-387,5 10-3741,7 6-258,6 12-645,-1 10 129</inkml:trace>
  <inkml:trace contextRef="#ctx0" brushRef="#br0" timeOffset="247794.173">23486 7386 4902,'-18'-67'4386,"18"27"-258,11 0-1548,9-9-1548,23 8-516,10 2-129,16 13 129,-1 8-258,6 18 0,-2 13 0,-2 23-129,-10 19 129,-4 20 129,-16 5-387,-9 4 258,-16 4 0,-11-3-387,-8-13 258,-19-11-129,-12-15-129,-21-14 0,-9-17 129,-16-15 129,0-13-258,-5-21 387,6-12-258,11-17 258,24-12-129,18-10 0,18 0 0,19 0-258,23 4 0,18 7 258,17 24-516,0 21-3741,0 22-903,1 22-387,-6 26 129</inkml:trace>
  <inkml:trace contextRef="#ctx0" brushRef="#br0" timeOffset="248690.2242">22408 10036 1419,'-21'-85'3741,"21"41"516,14-4-1935,24 8-1032,8 3-129,16 15-129,7 5-129,8 17 0,1 10-258,2 23-258,-5 13 0,-12 18-129,-10 8 0,-13 10-129,-13 4 0,-13 3 0,-9 0-129,-7-3 129,-15-8 0,-7-5 0,-11-10-129,-6-9 0,-14-12-129,-8-13 129,-17-22 0,-8-7 0,-11-26 129,-5-13-129,4-18 129,11-11 0,14-10 0,27-11-129,25 0 129,25 3-258,31 14-258,23 2-2580,30 9-1806,20 17-258,7 11-129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6:49:12.3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15316 7002 3483,'-9'-3'4773,"26"0"129,10-4-2709,22 7-516,6-8-258,21 1-129,5-7-258,24 11-387,2-10 129,13 5-516,-1-4-129,4 3 0,-2 3 0,-3 0-129,-9 1-129,-16-1-516,-8 7-1677,-21-1-2580,-19 4 0,-18 1-774</inkml:trace>
  <inkml:trace contextRef="#ctx0" brushRef="#br0" timeOffset="508.0291">15511 6800 1,'12'-55'5159,"-5"26"130,2 0-129,-3-3-2580,9 18-774,-10-5-645,5 15-258,-10 4-258,5 6-129,-9 10-258,-7 9-129,-13 5 0,-5 5 0,-10 5-129,-7 5 0,-4 1-129,-6 2 129,6 0 129,5-2-129,10-6 129,13 1-129,13-10 258,16-5-129,19-6 387,22-7-258,9-8-129,11 2 258,2-3-129,-1 5-387,4 13-3612,-20 2-1419,-18 4-645,-14 9-387</inkml:trace>
  <inkml:trace contextRef="#ctx0" brushRef="#br0" timeOffset="5117.2927">10106 8361 1,'7'0'4772,"11"0"-386,10-1-1161,2-8-516,19 9-645,-2-9-387,19 9-516,1-5-387,15 5-129,3-1 0,10 1-516,4 0 0,6 0 0,7 0 0,3 0-129,-4-5 0,-4 1 0,-8 0 0,-11 1-129,-7 1-774,-20 2-2580,-14 5-1419,-17 4-645,-15 1-129</inkml:trace>
  <inkml:trace contextRef="#ctx0" brushRef="#br0" timeOffset="5756.3292">10259 8072 903,'0'0'3741,"0"0"-387,7 2-516,-7-2-387,-1 24-387,-11-9-645,4 16-258,-12-4-387,-1 10-258,-11-2-258,-2 4-129,-3-1-129,-1 0 129,4-6-258,6-2 258,11-4 0,13-2 258,14-9 0,20 2 0,11-4 129,12 1 129,5 0-129,8 5-258,-2 12-2580,-5-1-2451,-15 5-387,-14 13-903</inkml:trace>
  <inkml:trace contextRef="#ctx0" brushRef="#br0" timeOffset="17247.9865">9034 14812 774,'-75'187'1161,"43"-89"258,6 2 258,10-6 129,11 2-258,6-4-387,21-3 0,6-7 0,16-5-258,8-7 129,15-1-387,7-12 0,12-1 0,2-19-129,8 1 129,4-22-258,4-3 0,0-15 0,3-18-258,-5-16 258,-5-9-258,-4-9 0,-4-7 0,-9-11-129,-4-2 258,-13-8-258,-8-1 129,-8 4 0,-5-8 0,-14-1 0,-6 4-129,-10 1 258,-12 2-258,-4 8 0,-15 5 129,-10 2-258,-8 9 258,-6 5-258,-4 3 129,-8 3 0,-4 2 0,-5 2 0,-5 9 0,-7 6 0,-2 8 0,-5 9 0,-6 10 0,-4 5 0,1 14-129,1 15-387,5-5-1806,4 9-2193,9 4-387,4-3-129</inkml:trace>
  <inkml:trace contextRef="#ctx0" brushRef="#br0" timeOffset="17948.0266">8851 15230 3870,'-19'36'4257,"6"-23"-2322,1 2-258,-5-10-516,2-1-516,-6-4 0,2-4-258,-4-11-129,-1 2 129,-2-13-129,-1 7-129,-2-6 0,0 0-129,2-1 0,2 0 129,1-3-129,6 0 0,7-1 129,3-6 0,8-5 0,1-5 258,9-4-129,8-4 0,0 2-258,4-7-129,4 13-1419,-3-4-2709,-4 3-129,1 17-516</inkml:trace>
  <inkml:trace contextRef="#ctx0" brushRef="#br0" timeOffset="18496.0579">8500 14449 258,'-12'-7'3612,"12"7"-516,0 0-1161,-10-10-774,10 10-129,0 0-129,0 0 0,0 0 0,0 0-258,-5-12 129,5 12-129,0 0 0,0 0-258,0 0-129,0 0-129,0 0 0,0 0 0,-1 9-129,1-9 129,0 0-129,0 0 129,0 0 0,0 0 0,0 0 0,0 0 258,0 0-258,0 0 0,7-11 0,2-2 0,3-2 0,2-3 0,1 0-129,2-1 0,1 4 129,0 8-129,0 5 0,-3 4 0,-2 11 0,2 8 0,-5 8-129,0 4 129,-1 6-258,-2 0-3612,-3-1-645,4 2-645,-8-9 129</inkml:trace>
  <inkml:trace contextRef="#ctx0" brushRef="#br0" timeOffset="19872.1366">10060 10989 774,'-35'78'1032,"16"-13"-258,5 14-129,2 11-387,5 10-129,5 19-129,2 8 258,14 13-516,4 3 516,14-5 129,6-3 0,6-1 0,7-4 258,5-14 387,10-10 0,2-20 387,8-11-129,3-25-258,3-11 258,-1-27-129,4-12-387,-8-22 0,-2-16-516,-8-20 129,-6-9-258,-14-19 129,-3-8-129,-8-14 0,-7-14 129,-6-7-129,-6-7-129,-11-7 0,-4-3 0,-9-4 0,-7 9 0,-12 6 0,-10 5-129,-5 13 129,-9 13 0,-10 15 0,-10 21 129,-7 19-258,-5 20 0,-2 21-774,-7 12-1935,5 24-1677,6 19 0</inkml:trace>
  <inkml:trace contextRef="#ctx0" brushRef="#br0" timeOffset="20444.1693">9465 12351 2709,'-128'86'2064,"63"-32"-903,1 5-258,1 5-258,2 5-129,3-1-258,8-1-129,2-6-774,11-4-2322,11 4-258</inkml:trace>
  <inkml:trace contextRef="#ctx0" brushRef="#br0" timeOffset="20904.1956">8739 12975 1032,'-8'0'3741,"8"0"-129,-4 15-2064,4-15-774,-3 28-258,1-13 129,2 7-129,0-5 129,0 10 129,0-5-258,3 7 258,-2 0-387,4 9 0,-2-6 0,5 4 0,-2-6 0,5 1-129,-1-13 129,6-2 0,0-12 129,5-6-258,3-16 129,6 0-129,0-7-387,-1-3-3741,2-4-516,0 8-645,-4-2 0</inkml:trace>
  <inkml:trace contextRef="#ctx0" brushRef="#br0" timeOffset="22496.2867">2939 13109 1677,'-17'-95'1548,"18"34"-387,12-8-387,21-8 0,11-6 0,12-10-516,14-3 129,15-3-258,15 2 0,11 5-129,6 5 387,3 10-129,6 8 0,5 17 387,-1 18-258,-1 15 129,-6 15-129,-2 10 129,3 18-387,-11 20 0,-7 8-129,-11 21-258,-11 12 0,-15 23-516,-18 15-516,-21 23 258,-19 9-129,-15 14 258,-22 4 0,-14 15 129,-18 3 258,-14 5 516,-10 0 516,-12 5-129,-14-4 0,-9 5 0,-9-6 129,-9-1-129,-7-7 129,-8-14 258,0-12-387,-1-18 129,1-14-129,1-24 129,6-16-129,5-28 129,5-21-258,8-22 0,4-20 129,9-31-258,13-20 258,17-24-387,7-24 129,20-23-129,16-16 258,21-21-516,17-18 516,24-14-516,27-7 129,14-10 258,20-4-129,16 5 0,21 7-129,14 12-387,11 28-2967,5 0-387,13 31 388</inkml:trace>
  <inkml:trace contextRef="#ctx0" brushRef="#br0" timeOffset="23196.3267">5208 12247 774,'-27'-5'3612,"27"-11"-1161,0-5-645,13-9-258,12-1-516,7-6-129,11 5 0,5-4-129,9 11-258,0 4-258,2 11 0,-1 10-258,-1 10 0,-7 16 0,-4 9 0,-6 8 0,-5 10 0,-6 2 0,-3 4 0,-7-1 0,-6-1-387,1-7-2322,1 1-1290,-12-15-258</inkml:trace>
  <inkml:trace contextRef="#ctx0" brushRef="#br0" timeOffset="23519.3452">5780 12467 258,'0'18'3870,"0"10"258,0-9-1677,4-4-903,9 7-258,1-9-129,7 3-387,2-9 0,2 1-129,1-8-129,0 0-129,0-11-129,-1-2 129,-1-12-387,-2-1 258,-2-7-129,1-11-258,5-3-2838,1-8-1290,-8-13-516,3 9-258</inkml:trace>
  <inkml:trace contextRef="#ctx0" brushRef="#br0" timeOffset="25447.4555">6867 13414 774,'-23'-45'4257,"11"22"129,10 12-1290,2 11-774,0 8-903,2 24-258,5 7-516,0 26 129,0 10-516,-3 19 0,-1 5 0,-3 10-258,0-3 129,0 0-129,0-8-129,0-16-258,-1-10-645,2-20-3096,5-23-516,4-17-129,-2-21 130</inkml:trace>
  <inkml:trace contextRef="#ctx0" brushRef="#br0" timeOffset="25725.4714">6867 13326 2451,'-3'-96'4773,"11"57"-129,13 6-258,8 8-2838,11-4-516,15 14-387,3 6-129,8 13-129,-5 21-129,-1 23 0,-5 20-129,-9 21 0,-10 20-258,-13 13 129,-6 5 0,-7 1-129,0-11-258,-6-15-516,4-13-3483,1-17-387,-2-23-129,2-11-129</inkml:trace>
  <inkml:trace contextRef="#ctx0" brushRef="#br0" timeOffset="25961.4849">6974 14336 3870,'37'-12'4515,"14"4"-387,2-1 0,8 3-3999,4 9-4515,6 2-516,0 12-645</inkml:trace>
  <inkml:trace contextRef="#ctx0" brushRef="#br0" timeOffset="31255.7877">10271 13854 1161,'-9'-3'3096,"9"3"-903,-6-14-387,6 14-516,-1-19 129,1 19-387,1-22 129,-1 22-129,0-25 129,0 25-258,-1-16-129,1 16-258,0 0-129,-9-11 129,9 11-387,0 0 129,-11 0-258,11 0 129,-7 18-129,4-4 0,2 3 0,1 3 0,0 0 0,3 1 0,3-4 0,0-2 0,3-8 0,1-3 129,-1-4-129,3-7 129,-1-8-129,-1-6 0,0 0 129,-2-3 0,-4 2 129,-1 1-129,-3 5-129,0 4 129,0 12 0,-14-8 0,3 11-129,-4 6 129,3 5-258,-1 4 129,2-1 0,2 1 0,6-2-129,1-2 129,2-14 0,5 15 0,4-13-129,-2-2-129,6 0-1548,-2 0-2580,-1-6-258,-2 1-387</inkml:trace>
  <inkml:trace contextRef="#ctx0" brushRef="#br0" timeOffset="33043.89">11611 10529 3096,'19'24'4128,"-14"3"-1419,-2 10-903,6 15-387,-8 11-258,6 21-258,-4 17-258,1 17-258,-4 12 387,3 15-387,-3 13 0,1 17-129,-1 4 129,-1 4-129,1 1 0,-7 4-129,-3 2 0,-3 5-129,-6 0 0,-4 1 129,-5 3-258,-5 0 0,-8-4 129,-5-3 0,-9-4 0,-4 1 258,-6-7-129,-4-2 129,-6 1-129,-2-2 0,-7 3 129,-4 4-258,-2-4 0,-2-4-258,-4 1 0,-4-12-258,0-6 129,-5-14-258,4-6 129,-5-24-129,3-4 258,-4-15-258,0-18 258,-2-12 258,2-20 0,0-9 129,3-21 0,0-7 129,1-14-129,8-14 129,4-17 0,8-16 0,7-15 0,7-12 0,6-9-129,8-21 129,6-11-129,5-19 0,7-9 0,3-10 0,7-12-129,5-15 0,8-17 258,10-7 0,5-21 258,16-6-129,10-19 0,18-5 129,7-16-129,20-2 129,11-11 129,14-1-258,9-5-129,8 2 0,14 4 0,6 2-129,8 9 0,3 11 129,7 12-258,4 6 129,7 13-129,9 19 0,0 10 129,2 23 0,6 14 0,2 19-129,-6 26 0,-1 27 0,-9 33 258,-10 22-258,-11 33 0,-13 22 0,-18 32-129,-16 19 258,-16 28 0,-15 20 0,-16 19 0,-17 20 258,-13 15-129,-11 14 129,-13 22-129,-15 8-258,-9 58-2709,-11-25-1290,-15-7-387,-8 10-387</inkml:trace>
  <inkml:trace contextRef="#ctx0" brushRef="#br0" timeOffset="35060.0053">7149 12348 516,'-53'-35'1806,"21"30"-774,-2 5-129,-2 7 0,1 17-258,-3 5-387,2 17 129,0 12-129,-3 15-258,2 16 0,-3 15-258,1 16 258,3 14 0,6 15-129,3 10 129,8 11-258,9 6 258,9 5-129,12 2 129,13-1 129,9-10-129,8-10 645,14-15-129,5-20-129,14-15 258,3-26 0,6-23-258,3-24 129,7-26-387,0-24 0,-3-30 0,2-27-129,-8-34 0,-5-21 0,-4-25 0,-13-18 0,-9-20 129,-9-14 0,-10-7-129,-16-10 258,-10 6-258,-10 0 129,-19 10 0,-9 10 129,-14 19 0,-11 25 129,-10 25-129,-9 26 129,-9 29 0,-10 32-258,-3 35-387,-8 44-3096,3 53-516,-19 31 0</inkml:trace>
  <inkml:trace contextRef="#ctx0" brushRef="#br0" timeOffset="47967.7436">15847 15245 1677,'-43'-33'2709,"18"32"-645,-2 6-903,-1 20-387,0 13-258,-2 17 0,2 11 0,2 13-258,3 12 258,3 5-258,8 3 0,6-1-129,6-7 0,6-1-129,12-10 0,7-10 258,8-13-516,7-16 516,7-7-516,5-19 258,5-12 0,3-9 0,0-25 258,0-14-258,-2-21 129,-3-14 0,-3-17-129,-6-9 129,-9-7-129,-8-8 129,-9 1-129,-13 8 129,-5 10 0,-17 20-387,-16 26-903,-11 24-2451,-23 16-387</inkml:trace>
  <inkml:trace contextRef="#ctx0" brushRef="#br0" timeOffset="48703.7857">16149 11981 1677,'-72'191'2322,"39"-87"0,9-1 258,7 0-645,16-9-645,12-7-387,13-12-516,17-13 0,12-14-387,9-15 0,10-18 0,5-15-258,5-17 129,-3-17 0,-7-15 129,-5-14 0,-7-11 0,-11-13 129,-17-6 0,-10-3 129,-15-1 0,-12 5-129,-16 6 129,-14 8-129,-14 15 0,-8 23 0,-6 17 129,-6 17-1161,-3 11-2838,6 27-258,-2 2-129</inkml:trace>
  <inkml:trace contextRef="#ctx0" brushRef="#br0" timeOffset="51347.9369">15555 13701 516,'145'145'1290,"-72"-64"129,1 6 0,0-5 0,5 5 0,-1-5-645,2 1-516,1 3-1548,3 6-2064,-14-14 0</inkml:trace>
  <inkml:trace contextRef="#ctx0" brushRef="#br0" timeOffset="52572.0069">14865 12826 2322,'-36'-30'2838,"24"18"0,3 4-1032,9 8-645,0 0-258,0 0-258,6-1-129,9 8-258,6 10-258,1 2 129,3 11-129,4 5 0,-3 7 0,4 1 0,-1 3 0,-2 3 0,0-3 129,3 4-129,1 2 0,0 5 0,5-3 0,1 4 0,6 5 258,3-1-516,4 8 258,5 1 0,2-1-129,6 1 129,-1 3 0,4-1-129,-4-1 129,0 3-129,0-1 129,-3 4 0,0 5 0,-4 2-129,0-1 129,1 1 129,-2-1 0,0-2-129,2-4 129,0-8-129,5-7 129,0-7-645,-4-10-3225,4 9-645,-13-16 258</inkml:trace>
  <inkml:trace contextRef="#ctx0" brushRef="#br0" timeOffset="53876.0815">16239 15073 1032,'-58'-108'2322,"28"52"-903,2 0-645,-2-7-387,1 0-258,-2-5-129,-1 0 0,1-2-129,-3 0 258,-1 1-129,-3-4 258,0 8 258,-3-1-129,-1 2 0,0 0 129,-1-2-129,-3 1 258,1-3-258,-1-2 0,-1 4-258,2-3 0,1 1-129,1-2 129,-1 9-129,2 1-129,0 9 129,1 1-129,-2 4 0,-2 6 0,-2 2 129,-2 6 0,-1 3-258,-2 7 258,0-4 0,1 8 0,1 2-129,0 8 129,5 1-129,-4 7 0,5 0-129,-2 8-258,-3 9 129,2 4-387,-4 6-387,1 5 129,-4 6-387,3 6-645</inkml:trace>
  <inkml:trace contextRef="#ctx0" brushRef="#br0" timeOffset="54576.1216">16163 16415 258,'81'-86'1290,"-50"36"-387,-6-9-129,-5-11-129,-7-5-387,-4-14-129,-9-1 0,0 2 129,-11-4-129,-8-4 0,-4 6 129,-4-3-129,-5 6 258,-5-4-258,-3 7 129,-3-8 129,-4 3 0,-3-4 0,2 1 0,-6-6 258,1 3 0,-1-3-129,2 5 258,-4-4 0,1 7-258,-4-2 0,2 5-129,0 1 0,-1 3-129,2-2-129,0 6-129,-1 1 129,5 3-258,2 6 129,-5 7-258,5 7-258,-6 6 0,5 8-645,-5 2-903,5 6-645,1 9-903</inkml:trace>
  <inkml:trace contextRef="#ctx0" brushRef="#br0" timeOffset="55340.1653">14431 13050 129,'0'0'3096,"0"-11"-1032,0 11-645,0 0-645,0 0-258,-8-10-387,8 10 0,-18 0 129,6 0-258,-3 6 129,-3 5 129,-3 5-129,-3 2 129,-4 8 0,-1 1 258,2 6-129,0 9 129,1 6-258,0 2 258,5 7-129,1 5 0,5 4-129,2 7-258,0 4 258,3 0-258,0 2 0,5 4 129,1 7-129,1-4 129,3 7 129,0-3 129,7 4-129,6 0 258,7 3 0,2-9 0,9 3 0,4-2 129,7 2-387,2-9 129,6 3 0,-2-2-258,5 2-129,0-5 0,5-1 387,0-3-387,6 1 0,3-6 129,2-1-129,4-3 0,-1-1 0,4-4 129,3 1-258,1-9 129,-1-1 129,2-4-258,0-5 258,-1-6-258,2-4 129,2-10-129,1-5-129,6 8-1677,4-20-2322,-5-14-516,4-9-645</inkml:trace>
  <inkml:trace contextRef="#ctx0" brushRef="#br0" timeOffset="57571.2929">16520 11572 645,'-10'-20'774,"10"20"-516,-17-9 0,3 6 0,-2 3 129,-4 0 129,-3 8 0,-4 2 0,0 4 258,-6 0-129,0 1 129,-3 2-129,-3 2-129,0 3 129,-3 0-258,0 2 0,-1 3-129,1-2-258,1 7 129,-1 0 0,1 4 0,-1-2-129,2 7 0,0 3 0,0 2 0,-2 7 258,-2-2-129,2 2 258,0 3 387,1-7 0,5 4-129,3-10 129,6 7-129,5-9 0,9 4-129,2-2-258,7 1-258,4 4 0,0 1-129,4 2 129,1 2 0,2 5-129,0-1 129,4 0 0,1 0 0,4-3 0,3 1 0,5-1 129,2 1-129,4-4 129,4 4 0,0 1 0,6 1 0,-1 3-129,2 4 129,1-1-129,4 1 129,1-1-129,5-1 129,-1 1-129,1-4 0,3-4 129,3 1-129,-3-9 258,5 2-258,0-5 129,1 0-129,0-5 129,5 2 0,-1-9-129,0-3 129,1-4-129,0-8-129,-2-5 129,0-9 0,1-3 0,-2-7 0,1-10 0,-2-3 0,-3-8 0,-2-5 129,-4-7-129,-3-1 0,-3-12 0,-4-5 129,-3-10-129,-3-7 129,-1-9-129,-5-7 0,0-4 0,-4-3 129,-10-4-129,-3-2-129,-10 3 129,-3-5 0,-10 3 0,-8-3 0,-9 0 0,-6-1 129,-6-2 0,-5-4 0,-3-3 0,-9 4-129,-5 1 129,-6 1 0,-2 5-129,-5 7-129,-6 14 129,-3 10-129,-5 22-645,-9 14-2967,-1 10-516,-2 28-516,-12 8 517</inkml:trace>
  <inkml:trace contextRef="#ctx0" brushRef="#br0" timeOffset="60543.4629">20644 12150 1161,'91'-157'3741,"-38"85"-1677,16-1-387,11 5-387,7 3-387,12 2-516,5 5-129,7 3-258,2 7-129,5 3 129,2 7 0,0 5 129,-2 8-129,-2 7 0,1 11 0,-1 7 0,-2 13 0,-3 10-129,-1 12 258,-4 11-129,3 9 0,-4 13 0,-3 6 387,-11 12-387,-3 9 129,-7 8 129,-10 13-258,-8 7 129,-14 8-129,-9 7 0,-14 13-129,-6 3 129,-10 4 0,-8 6-129,-4 6 0,-6 3 0,-7 4 0,-8 0-387,2 8 258,-9 0-516,-5 5-129,-3-5-387,-4 6-258,-13-3 0,-6 2 129,-7-6 387,-9 1 129,-6-6 387,-7-1 387,-10-4 645,-11-15 0,0-4 129,-5-5 0,-3-4-258,-5-13 0,-1-8-258,1-14-129,3-6-129,0-6-258,-4 2 0,2-21-129,-1 4 129,-1-15-129,-5-7 258,0-8 258,-2 1 129,-1-23 387,0-13 258,-3-11 129,3-11 258,1-24 129,8-2 0,-4-22-258,7-15-129,2-5 0,11-9-258,2-7-258,9-14-129,2 4 0,5-12-258,5 2 129,6-12-129,8-6 0,6-15 0,7-13 129,9-4 0,8-21-129,13-18 129,11-15 129,12-12-129,7-17 129,15 3 0,14-7 129,16-3 0,14 1 0,19 7 129,17 2-129,28 9 0,19 11-129,29-1-1290,20 3-2838,25 17-387,13-8-258</inkml:trace>
  <inkml:trace contextRef="#ctx0" brushRef="#br0" timeOffset="66923.8278">21430 13902 516,'5'-68'1419,"0"30"-387,2-15-645,7-9-258,0-10-129,6-12-129,-1-12 129,2-14 129,1-13 0,1-9 258,-1 2 258,-1 3-129,-3 3 129,-2 8 258,-2 16-258,-7 16-516,-2 16-2709,2 29-129</inkml:trace>
  <inkml:trace contextRef="#ctx0" brushRef="#br0" timeOffset="67303.8496">21521 13752 2193,'34'-116'3741,"-10"46"-774,10-15-1032,6 1-645,2-15-258,8 4-387,-1 0-516,-4 8-1935,-9 3-1935,2 26-258,-18 9 129</inkml:trace>
  <inkml:trace contextRef="#ctx0" brushRef="#br0" timeOffset="67575.8651">21643 13808 1935,'76'-131'3870,"-24"56"-1548,3-2-645,1-2-2064,5 17-2580,-14-4-387</inkml:trace>
  <inkml:trace contextRef="#ctx0" brushRef="#br0" timeOffset="67900.8837">21730 13862 2322,'24'-66'4128,"-1"22"258,11 0-2322,16 0-645,5-11-387,10 0-516,7 5-1290,5 4-3225,-7-11-129,1 15-387</inkml:trace>
  <inkml:trace contextRef="#ctx0" brushRef="#br0" timeOffset="68498.9179">21315 14470 3096,'-23'64'3354,"2"-18"-2322,-4 14-516,-5 11-258,-6 11-258,-4 0 129,1 8-129,-1-6 129,6-1-129,2-3-129,7-10-516,2-15-2838,14 1 0</inkml:trace>
  <inkml:trace contextRef="#ctx0" brushRef="#br0" timeOffset="68755.9326">21401 14604 2322,'33'-58'3999,"-33"58"-1419,0 22-645,-9 26-516,-8 13-387,-5 23-516,-2 13-387,0 15-129,-1 1 129,4-4-258,4-7-387,4-18-1677,2-14-1677,11-7-516</inkml:trace>
  <inkml:trace contextRef="#ctx0" brushRef="#br0" timeOffset="68988.9459">21471 14707 1935,'6'11'3999,"-1"25"-1032,-2 22-1419,-3 6-258,4 17-774,-1 2-258,0-1-387,3 0-1419,3-4-2580,-6-20 0</inkml:trace>
  <inkml:trace contextRef="#ctx0" brushRef="#br0" timeOffset="69279.9626">21648 14501 1935,'13'25'4128,"-6"17"258,3 14-2580,5 15-903,1 5-129,5 6-387,0-7 0,2-4-258,-2-11 258,3-7-387,-4-12 0,-2-4 0,0-11 129,-3-8-258,-3-2 0,-12-16-2193,7 12-1935,-7-12-258</inkml:trace>
  <inkml:trace contextRef="#ctx0" brushRef="#br0" timeOffset="70765.0475">15817 13328 1548,'-13'8'3354,"13"-8"-516,-4-7-645,2-8-387,2-1-516,0-13-258,2 1-258,3-12-129,0 1-258,0-2 0,-2 0 0,2 12-1161,-4 8-2064,-1 9-1161,3 20-387,-3 7 0</inkml:trace>
  <inkml:trace contextRef="#ctx0" brushRef="#br0" timeOffset="71021.0622">15910 13600 1677,'11'-43'4128,"1"18"129,9-3-2193,7 3-645,2-7-516,6 6-774,-2 1-3612,4 9-387,-9-1-645</inkml:trace>
  <inkml:trace contextRef="#ctx0" brushRef="#br0" timeOffset="71305.0784">15994 13759 1032,'23'62'3999,"-8"-32"387,10 5-903,-3 1-5031,-2-10-1806,9 8-645,-14-14 1</inkml:trace>
  <inkml:trace contextRef="#ctx0" brushRef="#br0" timeOffset="71517.0905">15896 13915 516,'3'56'4128,"4"-8"-129,-7 1-387,0 5-6450,5 19-774,-5-10-258</inkml:trace>
  <inkml:trace contextRef="#ctx0" brushRef="#br0" timeOffset="72033.1201">15038 14117 2967,'-9'-72'3999,"1"31"-1806,-1-2-387,-7-6-774,-1 3-129,-4 1-387,1 4-516,2 8-1677,3 9-2064,-3-5-387,18 29 259</inkml:trace>
  <inkml:trace contextRef="#ctx0" brushRef="#br0" timeOffset="72297.1352">14972 14348 129,'-86'-1'2580,"39"1"-1935,-6 12-516,1 3-387,4 2-258,4 1-1161</inkml:trace>
  <inkml:trace contextRef="#ctx0" brushRef="#br0" timeOffset="72589.1519">14968 14690 3225,'0'0'4128,"-18"18"-129,-5 11-2322,1 12-903,-7 5-258,2 6-258,-1 5-258,3-6-774,5-6-3096,9 8-387,1-14 129</inkml:trace>
  <inkml:trace contextRef="#ctx0" brushRef="#br0" timeOffset="72792.1635">15217 14807 4902,'10'31'5031,"-10"1"-516,0 7-1548,-6 14-4515,-2 0-2322,5 14-774,-7-6-516</inkml:trace>
  <inkml:trace contextRef="#ctx0" brushRef="#br0" timeOffset="83487.7752">19749 4095 3612,'0'0'4773,"-8"33"-129,1 11-2580,6 32-516,-3 4-516,4 21-129,-7-3-387,5 2-129,-2-16-129,2-8-387,2-13-258,-7-26-645,7-11-387,0-26-903,0-20-1419,2-11-1032,-2-12 0</inkml:trace>
  <inkml:trace contextRef="#ctx0" brushRef="#br0" timeOffset="83830.7948">19710 4120 2580,'-1'-78'4902,"1"78"-129,0 17-903,0 19-1419,10 26-1419,-2 2-645,6 2-129,0-3-258,2-10 129,4-14-129,-2-18 0,3-21 0,0-17 0,0-22 129,0-15-129,-1-18 129,1-8-258,-1-9 129,0 2 0,-6 8 129,-1 18 129,-5 22 129,-1 31 258,-3 29-129,-1 45 129,-3 29 0,0 25 0,2 4 129,3 6-516,3-12-387,2-20-387,8-13-1548,-2-43-2967,3-21-258,0-21-387,1-18 0</inkml:trace>
  <inkml:trace contextRef="#ctx0" brushRef="#br0" timeOffset="84163.8139">20241 4492 3870,'18'0'5547,"-3"0"-258,-1-12-387,7 2-2580,-5-17-1161,10 1-516,-5-10-258,-1 0-129,-7-5 0,-8 1-516,-4 10 258,-13 5 0,-12 18-129,-7 12 258,-3 18-129,2 17 258,0 18-129,9 6 0,11 3 129,12 1 129,5-13 0,17-12-129,8-14 129,8-15-258,0-14 129,0-9-258,0-10-258,-8-8-258,1 7-1290,-13-10-3096,1 1-516,-5-7-258,0-4-387</inkml:trace>
  <inkml:trace contextRef="#ctx0" brushRef="#br0" timeOffset="84494.8328">20609 3810 6450,'-5'-94'5676,"-2"90"-129,-6 17-258,5 45-3225,-5 12-903,8 23-387,-2 9-129,7 7-258,-2-4 0,6-10-516,4-12 129,-1-16 0,4-18 0,0-18 0,2-25 0,-1-7-129,3-24 129,1-15 0,2-10 0,-3-3 0,1-1-129,0 6 129,-3 19 0,-1 18 129,-12 11-129,15 34 0,-10 11 0,3 6-258,3 12 0,-4-7-516,9 1-516,-8-24-3225,11-8-645,-3-14-645,5-11-129</inkml:trace>
  <inkml:trace contextRef="#ctx0" brushRef="#br0" timeOffset="84995.8615">20982 4292 5289,'16'-8'5676,"-8"30"-516,-1 17-258,-7 4-3225,7 19-774,-4-10-129,2-1-387,-3-11 0,1-8-387,-1-12 258,-2-20-258,0 0 0,3-15 129,-1-19-129,1-9 129,1-12 0,3-6 0,3-2-129,4 0 129,3 7 0,2 8-129,2 11 0,1 13-129,3 12-129,-4 12 0,3 8 0,-4 10 0,-3 14-129,2-3 129,0 0 129,-3-4 129,-1-4 129,2-9 258,-3-12-258,0-8 129,2-12-129,-4-10 0,-6 4 0,-4-3-258,0 6 129,-14 4-129,-4 16 129,-4 9 129,-4 20-129,3 16 129,3 6 258,8 12-129,7-4 258,6 2-129,12-12-129,13-14 129,5-17-387,-3-15-2193,9-5-3096,-13-11-387,-4-4-516,-7 4-387</inkml:trace>
  <inkml:trace contextRef="#ctx0" brushRef="#br0" timeOffset="86747.9617">21626 4092 2322,'2'45'4515,"-2"-12"-129,2 4-1548,3 16-903,-5-14-774,0 7-258,0-15-129,0-4-258,-2-14 0,2-13-129,0 0-129,0-11 129,2-8 0,5-4-129,-1 1-129,2 4 258,2 4-129,4 9 0,1 5 0,7 4-129,-4 4 129,6 1 0,1-4 129,5-5-129,-3-9 0,3-13 129,-3-5-129,-5-6 0,-4-6-129,-7 2 0,-7 2-129,-3 7 0,-11 12 0,-4 15 0,-5 10 0,-1 19 0,2 15 129,7 11 129,10 1 0,4 1 0,11-9 129,14-6-129,4-20 129,8-12-516,5 1-2322,-10-15-2838,-4-5-258,-6 1-774,-7-1 0</inkml:trace>
  <inkml:trace contextRef="#ctx0" brushRef="#br0" timeOffset="87355.9965">22595 4416 8901,'1'-78'5676,"5"28"-387,-2-20-129,1 8-4902,-3-15-258,5-3 0,-7-2-129,1-1 0,-5 14 0,-1 11 0,0 21 0,5 37 129,-4 10 129,4 41-129,0 25 129,8 16 0,0 8-129,3-1 129,2-10 129,2-19-129,2-24 0,3-26 0,2-23 0,1-24 129,0-20 0,0-11-129,0-14-129,-3-9 0,-4-8 0,-1 6 0,-4 4 0,-4 16 0,-1 14-129,-4 27 129,-2 22 258,4 46-129,-4 31 129,0 22-129,2 13-129,2 3-129,5 7-258,-1-21-258,8-15-387,-3-35-1548,12-18-2709,-2-26-516,2-7 0,-2-21 259</inkml:trace>
  <inkml:trace contextRef="#ctx0" brushRef="#br0" timeOffset="87564.0084">23126 4279 6063,'3'26'5805,"-3"1"-516,2 4-258,0-8-3999,13-1-387,-2-13-129,7-2 0,-2-10-258,3-10-129,-3-4 0,-3-6 0,-7-3-129,-5 0 0,-3 1-258,-16-7-387,5 14-3741,-19-6-774,-5 3-516,-2 0-258</inkml:trace>
  <inkml:trace contextRef="#ctx0" brushRef="#br0" timeOffset="87708.0166">23008 3918 7482,'35'-18'5547,"-14"17"-516,-1-1-258,2 10-5031,-2-1-3225,7 7-1548,-5 5-516,2 6-387</inkml:trace>
  <inkml:trace contextRef="#ctx0" brushRef="#br0" timeOffset="88099.039">23427 4379 5547,'53'-13'5547,"-24"-6"-387,-5-6-516,-3-4-4128,2 0 0,-8-1-129,-2 1 0,-11-1-129,-2 9-129,-9 5 0,-6 9 0,-3 7 0,0 11-129,4 16 129,2 10 0,5 10 129,7 11 0,2 2 129,8 8-258,0-5 129,10-1 0,-5-8 0,2 2-129,0-13 129,-10 1-129,-1-3 0,-6-5 129,-6-7 0,-8 0-129,-7-7-129,-9-10-516,-1 7-1548,-5-19-3096,6-15-516,3-10-258,7-9-516</inkml:trace>
  <inkml:trace contextRef="#ctx0" brushRef="#br0" timeOffset="88495.0616">23653 4432 6321,'64'-73'5676,"-34"25"-516,-3-8-129,-10-17-4128,6-2-516,-7-11-129,-6-1 0,-7 2-129,-3 11 129,-9 12-387,-6 21 258,-4 31-129,-1 24 0,0 35 258,3 28-129,5 18 0,7 8 0,5 2 129,7-12-129,10-15 0,7-17 129,4-28-258,2-20 129,4-13 0,-3-17 0,-2-12-258,-5-7 129,-3 5 0,-5 3-129,-3 15 129,-5 12 0,-4 8 0,3 17 0,-4 16 0,4 6 0,3 7-387,-3-12-516,10 0-3870,-7-12-774,2-12-129,-4-12-516</inkml:trace>
  <inkml:trace contextRef="#ctx0" brushRef="#br0" timeOffset="88633.0695">24093 3824 5805,'-8'-115'5676,"4"83"-1161,4 32-4515,-10 15-4773,2 17-774,-1 17-128</inkml:trace>
  <inkml:trace contextRef="#ctx0" brushRef="#br0" timeOffset="88973.089">24385 4206 4386,'-9'29'5805,"-8"7"-516,1 6-129,2-9-4257,6 16 0,10-16-516,17-3 129,10-17-258,7-9-258,7-2-1419,10-12-3354,-16-14-516,-6-5-903,-12-7 387</inkml:trace>
  <inkml:trace contextRef="#ctx0" brushRef="#br0" timeOffset="89280.1065">24543 3774 7740,'52'151'6063,"-47"-76"-387,-9 2-387,-1 9-4257,9-16-645,-4-10 0,-7-11-645,7-13 387,-1-14 0,1-22-129,0 0 129,0 0 129,44-30 0,-44 30-129,47-57 129,-47 57 0,46-41 129,-46 41 0,39 0-258,-39 0 0,0 0-258,52 74-516,-52-74-4386,31 75-516,-31-75-516,0 54-516</inkml:trace>
  <inkml:trace contextRef="#ctx0" brushRef="#br0" timeOffset="89873.1404">25033 4382 9288,'14'-57'6192,"-14"57"-645,47-26 0,-47 26-5289,53-6-4257,-53 6-1548,41 8-645,-41-8-258</inkml:trace>
  <inkml:trace contextRef="#ctx0" brushRef="#br0" timeOffset="90483.1753">19497 5312 2709,'6'-16'5418,"2"28"-387,-7 21-129,-1 18-3612,0 7-387,0 17-387,5 3-129,1 2-387,6-4-387,-4-15-2967,8-7-1548,3-11 0,1-16-387</inkml:trace>
  <inkml:trace contextRef="#ctx0" brushRef="#br0" timeOffset="91007.2053">19737 5491 3870,'-51'3'5160,"21"19"-129,-1 10-258,-2-1-3612,15 14-387,6-9-258,12 0 129,7-11-258,16-8-129,8-12 129,7-2-129,0-7-129,4-8 0,-5-7 0,-4 0 0,-7-2-129,-5-1 0,-9 2 0,-6-6 0,-6 7 129,-2-3-129,-7 5 0,-2 3 0,-2 11 0,-1 3 0,4 17-129,3 6 129,4 9 0,3 7 0,8 0 0,7-3 0,6-4 0,4-12 0,4-12 129,1-8-129,0-8 0,0-16 129,-4-4-129,-6-3 0,-5-4 129,-6 7-129,-7 2 0,-2 13 129,0 13 258,-11 0-258,2 13 129,6 10 0,3 2-129,4 5 129,8-3-129,3-2-258,9-4-645,-10-17-3225,10 6-1161,-6-6-387,-3 0-516</inkml:trace>
  <inkml:trace contextRef="#ctx0" brushRef="#br0" timeOffset="91169.2146">20089 5227 6966,'-3'-16'5031,"3"16"-1419,0 0-3612,11 14-4644,1 4-774,3 3 0</inkml:trace>
  <inkml:trace contextRef="#ctx0" brushRef="#br0" timeOffset="91907.2568">20245 5211 3999,'7'37'5547,"-5"11"0,5 17-645,-1 8-2967,9 18-1032,-3-6-516,5-3-258,2-11-258,-5-16-258,6-6-516,-10-28-258,2-1 0,-12-20 0,5-6 129,-10-20 387,-2 2 387,-4-5 387,-3 0 516,7 7 258,-2-9 516,9 11-258,2-12 258,17 18-258,0-15-258,12 12 0,2-12-387,7 2 0,-3-1-258,-2 6 0,-6-2-129,-5 3 0,-9 5-129,-8 3 129,-7 13-129,-14 0-129,-3 11 0,-4 15 129,2 11 129,2 9-129,6 3 0,8 5-129,6-6 258,13-7-129,6-13 129,9-17-129,7-11 129,3-10-129,1-19 129,-2-6-129,-5-4 129,-5-4-129,-8 4 0,-4 7-129,-11 4 129,-7 11 129,0 17-129,-11 0 0,1 24 0,0 12 129,7 5-258,3 2 129,6 1 0,7-7 0,4-8 0,5-17 0,3-12 129,4-10-129,1-15 129,-2-6 0,-1-8 0,-4-2-129,-3 5 129,-2 3-129,-3 13 129,-6 6 0,-9 14 0,13 5-129,-6 11 129,-1 7-129,2 1-129,0 1-387,5 12-1290,-8-15-3225,7 5-516,-3-9-516,2 6-258</inkml:trace>
  <inkml:trace contextRef="#ctx0" brushRef="#br0" timeOffset="92037.2642">21371 5355 6837,'21'-71'1548,"-21"71"-1548,8-3-129,-4 26-4902</inkml:trace>
  <inkml:trace contextRef="#ctx0" brushRef="#br0" timeOffset="92157.2711">21440 5762 7482,'17'4'516,"-17"-4"-516,0 0-258,0 0-5031</inkml:trace>
  <inkml:trace contextRef="#ctx0" brushRef="#br0" timeOffset="98335.6245">6328 16733 3096,'0'0'4128,"-1"-7"-1935,2-18-258,7 2-387,1-21-516,9-6 129,-1-21-516,9-5 129,4-12-387,7-18 0,5-14-387,0-10-129,5-8 0,-2-2-129,4 2-258,-4-1 0,-3 19-1161,-7 15-1290,-13 14-1290,2 27-258</inkml:trace>
  <inkml:trace contextRef="#ctx0" brushRef="#br0" timeOffset="98727.6469">6588 15168 3483,'-13'7'4902,"13"-7"-258,8 2-2451,0-14-645,15 0-516,-1-9-129,11 2-387,-1 1-258,6 1-129,-4 9 0,-3 10 0,-5 15-129,-7 16 0,-8 15-129,-7 10-387,-4 9-3870,-8 12-387,-7-6-387,1 6 259</inkml:trace>
  <inkml:trace contextRef="#ctx0" brushRef="#br0" timeOffset="104812.995">19288 6900 3483,'-18'-10'5160,"18"10"0,0 0-258,10-12-3741,13 12-387,2 0 0,12 0-129,1-4-129,7 1-129,-1 1-258,0-2-645,2 2-3999,-11 2-387,-7 0-258,-8 3-516</inkml:trace>
  <inkml:trace contextRef="#ctx0" brushRef="#br0" timeOffset="105087.0106">19628 6624 4773,'-3'-10'5289,"9"7"-258,4 4-387,13 16-3612,-3-3-387,8 8 0,-1-5-258,4 10-129,-2-6-129,0 3 0,-4 0-129,-7-2 129,-7-1 0,-10 8 0,-3-1-129,-12 5 129,-10 1 0,-4-1-129,-1 5-1548,2-5-2967,5-4-645,6-7-387,7-2-258</inkml:trace>
  <inkml:trace contextRef="#ctx0" brushRef="#br0" timeOffset="105831.0532">20092 6747 2580,'0'-54'4902,"0"31"0,3 6-258,-3 17-2322,0 0-1290,9 10-258,-7 11 0,5 18-387,-6 9 0,5 6 0,-2 2-129,2-5-129,0-8 129,0-7-129,2-10 129,0-14-129,2-12-129,4-21 129,0-11-258,3-6 129,0-8-129,1-3 0,-1 3 0,0 3 0,-5 14 258,0 18-258,-4 11 258,-1 16 0,-2 20-129,-1 7 129,3 6-129,-1-3-516,7-3-3741,0-11-516,1-8-516,2-8-387</inkml:trace>
  <inkml:trace contextRef="#ctx0" brushRef="#br0" timeOffset="106360.0834">20480 6943 6708,'0'0'5160,"8"-2"0,2-12-645,12 6-3483,-9-12-387,7 1-258,-6-4 0,-3 5-129,-3-1-129,-2 6 129,-6 13-258,-6-15 129,-5 13-258,-3 2 129,-3 5 0,0 9-258,1 11 258,0 6 387,7 3-387,5 3 129,4-5 0,9-1 0,6-9 0,7-9 0,3-13-129,4-6 0,-2-13 0,1-6 0,-4-3-129,-5-1 129,-3 0-129,-5 4 0,-2 6 129,-5 5 0,-4 14-129,0 0 129,0 17 0,0 4 258,0 3-258,4 1 0,5-3 129,7-3 129,4-9-129,2-10 129,3-8-129,0-6 0,2-9 129,-3-1-129,-8 0 0,-4-3-129,-6 5 0,-6-3-645,6 14-4257,-12 2-258,-7 8-516,-1 3-516</inkml:trace>
  <inkml:trace contextRef="#ctx0" brushRef="#br0" timeOffset="107020.1212">21409 6770 3870,'4'-59'5547,"-1"45"-258,-3 14-258,0 0-2709,10 16-1032,-10 9-516,7 8-129,-1 3-516,0-2-387,8 5-3225,-7-9-1419,1-2-258,-3-5-645</inkml:trace>
  <inkml:trace contextRef="#ctx0" brushRef="#br0" timeOffset="107160.1292">21438 6434 4257,'-5'-68'2709,"5"57"-2709,0 11 0,0 0-4386</inkml:trace>
  <inkml:trace contextRef="#ctx0" brushRef="#br0" timeOffset="107447.1456">21564 6636 5031,'10'61'5676,"-6"-25"-645,1-2-258,0 7-2709,-1-17-1032,6 0-516,1-11 0,4-4-129,0-9-258,2-8 0,-2-8 0,0-4-129,-1-5 0,0 4 129,-6 1-129,-1 9 0,-7 11 129,0 0 0,11 6-129,-5 12 129,-2 4-258,6-4-129,8 14-1548,-5-19-2967,6-4-258,1-9-516,1 0-258</inkml:trace>
  <inkml:trace contextRef="#ctx0" brushRef="#br0" timeOffset="107593.154">21968 6689 7740,'14'0'5418,"-8"13"-387,-1 6-258,4 10-3870,-3-5-774,-1-6-2838,1 2-1935,0-5-645,-6-15-258,9 12-257</inkml:trace>
  <inkml:trace contextRef="#ctx0" brushRef="#br0" timeOffset="107727.1616">21954 6413 6837,'-17'-20'4515,"17"20"-4515,1 23 0,3-5-4386,7 11-774</inkml:trace>
  <inkml:trace contextRef="#ctx0" brushRef="#br0" timeOffset="108115.1838">22180 6239 6321,'12'43'5547,"-9"13"-387,0 17-258,7 16-3741,-9-1-258,6 6-516,-1-10-129,3-11 0,-2-20-258,2-16 0,-1-18-129,-8-19 129,8 0-387,-8-16 258,0-13 0,-7-9-129,-1-5 258,-3-2-129,0 6 129,4 4 129,4 6 0,5 5 129,8 10 258,9 14-129,2 0 0,7 14 129,2 3-129,1 5 0,0 0-129,-7 2 0,-3 3-645,-9-10-2709,-2 11-1677,-6 5-774,-3 2-387,-1-1-129</inkml:trace>
  <inkml:trace contextRef="#ctx0" brushRef="#br0" timeOffset="108569.2098">22540 6367 7353,'-14'-45'4644,"14"45"-4644,0 7 0,3 17-5031,8 16-129</inkml:trace>
  <inkml:trace contextRef="#ctx0" brushRef="#br0" timeOffset="109295.2513">22784 6730 7611,'-28'-27'5418,"7"29"-387,-2 15-129,-11 13-4644,19 14 129,5 2-129,8 0 0,4-5-129,14-9 0,7-14-129,8-15 0,2-7 0,1-17-129,-5-8 129,-6-4 0,-6-1-129,-7 2 129,-5 7 129,-5 14-258,0 11 129,-15 3 0,6 14 0,7 9 129,2 3-129,6-2 387,7-10-387,9-5 258,3-12 0,9-8-129,1-16 0,-1-14-129,-4-11 129,-3-10-129,-8-5 129,-3-9-258,-10-4 0,-5-1 0,-6 5-129,-7 8 129,1 15-387,-7 23 258,5 27 258,-1 25 0,3 35 0,4 24 258,5 11 129,6 11-129,6-4 129,6-8-129,3-21-129,6-20 129,1-31-129,5-15 0,-3-14 0,-1-19 0,1-11-129,-4-7 0,-3-3 0,-3 0-129,-6 11 258,0 7-258,-4 12 129,-8 17 0,8 6 0,-7 17 0,1 12-129,-2 5-258,13 13-2967,-10-9-1677,1-4-516,-1-7-387,2-9 0</inkml:trace>
  <inkml:trace contextRef="#ctx0" brushRef="#br0" timeOffset="109445.2599">23435 6441 8256,'-11'-95'5289,"5"73"-645,6 22-1935,-3 29-6708,0 0-774,6 11-387,4 5-387</inkml:trace>
  <inkml:trace contextRef="#ctx0" brushRef="#br0" timeOffset="109691.274">23590 6636 7224,'11'14'5289,"-7"6"0,-1 6-516,5 10-3612,-4-1-516,8 2 0,-5 1-258,2 0-129,-2-7 129,-5-1-258,-2-4 129,-9-2-129,-6-7 129,-2-4-387,-3-6-129,-4-13-1806,8 2-2838,2-15-258,7-1-258,4-9-516</inkml:trace>
  <inkml:trace contextRef="#ctx0" brushRef="#br0" timeOffset="109845.2828">23729 6665 9417,'50'43'5934,"-31"1"-645,-8 0 0,4 6-4386,-9-4-387,3-10-903,6 0-3741,-12-19-1161,4-6-258,-7-11-645</inkml:trace>
  <inkml:trace contextRef="#ctx0" brushRef="#br0" timeOffset="109964.2896">23826 6453 2967,'0'-23'3870,"6"28"-3741,-1 12-129,3 12-2967</inkml:trace>
  <inkml:trace contextRef="#ctx0" brushRef="#br0" timeOffset="110923.3444">24023 6844 8514,'55'-16'5934,"-31"-9"-516,1 0-129,-7-8-4257,3 5-387,-13-1-387,-6 3-129,-4 7-258,-9 10-129,-7 9 129,0 18-129,-1 14 0,0 16 129,9 6 0,7 6 258,1-2 0,7-2 258,9-13 0,5-13-129,1-14 129,5-16-129,-2-12-129,2-11-129,-1-7 129,-2-2-129,-2-1-129,-3 0 129,0 10-129,-6 2 129,-4 16 0,-7 5 0,5 9 0,-5 11 0,0 4 0,-1 3 0,-4 0 129,2-1-129,0-4 258,3-5-258,0-17 129,10 4 0,-4-15-129,3-13 129,4-13-129,0-7 129,-3-9-129,0-3 0,-2 3 0,5 7 0,1 14-129,-4 11 129,-10 21-129,12 0-258,1 19 0,-3 5 0,-2 2-129,2-2 0,-2-3 0,4-9 129,-12-12 258,38 8-129,-38-8 387,38-11 129,-38 11 0,40-27 0,-40 27 0,0 0 129,26-60-387,-26 60 258,0 0-258,0-25-129,0 25 0,-17 27 129,4 4 0,5 9 129,-2 5-129,3 5 0,7-50 258,3 84 258,-3-84-129,0 0 0,48 48-258,-48-48 129,48-15 0,-48 15-129,61-55-258,-61 55 129,35-63 0,-35 63-129,0 0 129,32-61 0,-32 61 129,0 0-129,0 0 129,0 0 0,11 63-129,-11-63 129,10 52-129,-10-52 129,0 0 0,0 0-258,48 26 129,-48-26-129,38-41 129,-38 41-129,48-63 258,-48 63-129,41-40 129,-41 40 129,0 0-258,40 13-645,-40-13-3483,0 0-1548,26 65-258,-26-65-903</inkml:trace>
  <inkml:trace contextRef="#ctx0" brushRef="#br0" timeOffset="118778.7938">19269 8051 2967,'-26'6'5031,"13"-2"-258,3-1-258,0-3-2193,10 9-1032,0-9-516,20 8 0,1-8-258,13 2-129,3-2-129,9 1 0,5-1-129,0 0-129,1 0-387,-7-6-1032,1 6-3225,-9-4-129,-8 2-516,-5-5-258</inkml:trace>
  <inkml:trace contextRef="#ctx0" brushRef="#br0" timeOffset="119062.81">19618 7831 4257,'-30'-6'5031,"20"8"-387,10-2-129,0 26-3096,7-16-645,17 6-258,3-3-258,8 3 258,0-3-129,3 3-129,0-1 0,-7 5 0,-6-3 0,-5 7-129,-13-1 129,-4 7-129,-7 2 0,-9 5 0,-7-2-129,-4-1-645,6 4-3870,-2-1-387,5-4-516,5-4-258</inkml:trace>
  <inkml:trace contextRef="#ctx0" brushRef="#br0" timeOffset="120602.8981">20183 7920 3354,'-1'-38'4902,"-1"21"-129,0-5-1161,2 22-1161,0-26-1161,10 19 0,0-4-387,6 9-258,1 2-129,5 6-258,-1 11 0,-1 7-258,-4 14 387,-5 8-387,-6 9 0,-3 11 0,-2 2 0,-5 1 0,1-3-258,4-7 516,0-10-516,5-12 258,10-12 0,5-17-129,5-8 0,0-8-387,2-4-258,-12-16-903,7 11-774,-17-16-1419,-5 8-903,-6-8-516,-13 8 1161</inkml:trace>
  <inkml:trace contextRef="#ctx0" brushRef="#br0" timeOffset="120894.9148">20354 8147 1548,'-69'-65'3354,"45"37"1677,7 2-387,13-2-516,14 14-1935,5-5-903,18 12-258,-2-5-258,10 11 0,-5 1-387,-2 10 0,-9 12-129,-4 14 0,-12 5-129,-2 10-129,-3 0 0,-1-1 129,1-4-129,4-9 0,5-13 0,6-17 0,7-9 0,4-20 0,-2-10 129,-1-9-129,-1-8 129,-7 2-129,-5 1 0,-7 6-129,-7 12-387,-6-1-2193,6 29-2064,-13-9-516,13 9-387,-1 6-258</inkml:trace>
  <inkml:trace contextRef="#ctx0" brushRef="#br0" timeOffset="121144.9291">20917 7890 7740,'-8'-1'5160,"-3"7"-387,-1 15-258,2 5-3741,10 9-387,0 3-129,7 3-129,6-4 0,0 1-129,2-6 129,-2-1-129,-10-5 129,-3-1-129,-12-5 0,-5-3 129,-8 0-258,0-5-129,5 2-774,-1-12-2709,21-2-1032,0 0-387,13-21-387</inkml:trace>
  <inkml:trace contextRef="#ctx0" brushRef="#br0" timeOffset="121398.9436">21065 8051 3999,'46'-68'5289,"-41"59"-258,-5 9-129,-15 17-2709,-8 7-645,8 15-516,-4-3-258,10 7-258,7-8-129,7-6-129,11-15-129,8-5 0,3-9 0,3-12-129,-1-7 129,-1 1-129,-8 6 0,-3 10 0,-5 6 0,-2 17 0,-4 10 0,3 4-258,2 6-645,-4-7-3999,9-4-129,0-18-387,5-12-387</inkml:trace>
  <inkml:trace contextRef="#ctx0" brushRef="#br0" timeOffset="121580.954">21020 7702 10062,'10'-28'5547,"14"18"-774,8 3-387,13 7-7482,1 3-1548,4 8-387,-8 7-903,-9 3 129</inkml:trace>
  <inkml:trace contextRef="#ctx0" brushRef="#br0" timeOffset="121802.9667">21422 7561 5289,'23'-49'5676,"-12"49"-516,2 21-129,-3 18-2322,3 27-1677,-9 14-387,6 14-258,-5 7-129,0 0-258,-1-9-387,-2-16-387,6-5-774,-8-34-1677,7-3-1161,-7-34-774,0 0-516,-4-16 2322,3-9 1935</inkml:trace>
  <inkml:trace contextRef="#ctx0" brushRef="#br0" timeOffset="122007.9785">21514 8199 2322,'-8'-97'3999,"6"47"774,7 5-258,11 10-1935,1-4-1161,10 21-258,-1 5 0,6 14-258,-6 12-129,-1 16-129,-7 9 129,-3 14-258,-8 2-129,-2 4-129,-1-6-129,0-6 0,2-5 0,4-7-129,4-13-387,3-15-516,10 1-3483,-10-8-774,3-8-258,-7-10-516</inkml:trace>
  <inkml:trace contextRef="#ctx0" brushRef="#br0" timeOffset="122495.0063">21739 8124 6708,'-13'-9'5160,"13"9"-387,7-9-258,10 9-3612,7 0-645,1 1-258,0-1 0,-1 0 0,0 0-129,-1 0 129,-2-6-129,-4-6 129,-1-6 0,-1-10 129,1-7 0,0-4 0,-3-7-129,1-7 258,-4-4-258,-2 1 129,-5 5 0,-2 11 0,-5 14-258,-7 14 387,-5 21 0,1 31-129,-6 18 258,6 24-129,0 9 129,9 7-129,4-7 0,5-3 0,10-20-129,5-18 129,6-25-258,3-18 129,2-11-129,4-20 0,-4-9 129,0-5-129,-6-1 0,-1 5 0,-4 4 0,-7 12 0,-11 18 0,11-2 0,-9 14 0,-2 16 0,1 5-129,-1 1-387,9 12-1935,-5-13-2580,3-1-129,-3-12-387,5-6-516</inkml:trace>
  <inkml:trace contextRef="#ctx0" brushRef="#br0" timeOffset="122641.0147">22278 7983 4386,'0'-140'5547,"0"90"-645,0 17 0,0 17-2967,0 16-2322,18 21-3870,-8 14-645,-2 6-258,5 5-258</inkml:trace>
  <inkml:trace contextRef="#ctx0" brushRef="#br0" timeOffset="122798.0236">22416 8086 6837,'14'50'5418,"-9"-21"-258,-2-4-387,9 9-3612,-6-13-516,9-1-387,5-11-129,5-9-387,6-5-774,-7-24-2322,5-4-1677,-3-14-258,0-9-258</inkml:trace>
  <inkml:trace contextRef="#ctx0" brushRef="#br0" timeOffset="123215.0475">22683 7577 6966,'-19'41'5547,"9"31"-258,3 12-129,3 21-3096,4-7-1161,7-4-387,6-18 0,6-15-258,2-21-129,9-23-129,0-17-258,-5-11 129,3-15 0,-3-1 0,-2 2 0,-2 6 0,-4 11 0,-2 7 0,0 6 129,1 12 0,2 0 129,3-3 0,1-7-129,3-7 129,2-13-129,0-12 0,-7-12 0,-5-3-129,-8-2 129,-7 4-129,-11 6 129,-8 12 0,-2 16 0,1 14 258,6 19 0,12 18 129,4 6-129,17 5 0,12-7 129,18 9-3741,-4-19-2451,-3-20-645,-2-7-516</inkml:trace>
  <inkml:trace contextRef="#ctx0" brushRef="#br0" timeOffset="123824.0823">20385 9264 6321,'-17'44'5031,"15"4"-258,2 10-387,1 13-3870,7 0-258,3-5-129,-1-10-258,0-18-258,7-2-2709,-8-22-1548,-9-14-129,5-6-387</inkml:trace>
  <inkml:trace contextRef="#ctx0" brushRef="#br0" timeOffset="124124.0995">20323 9348 1935,'-2'-137'5289,"13"69"-387,6 7 0,11 20-2322,-4 3-1032,11 25-258,-10 11-516,2 17-129,-10 18-258,-6 20 0,-11 6-129,-4 8-258,-10 3 129,-6-4-258,0-6 129,-1-11-129,7-11 129,5-14 0,9-11-129,6-5 129,11-7-258,9-1 258,9 0 0,5 0 0,1 0-258,-1 5-645,6 10-3741,-9-3-129,-4-2-645,-10-1-258</inkml:trace>
  <inkml:trace contextRef="#ctx0" brushRef="#br0" timeOffset="124707.1328">20764 9509 5676,'18'-35'5160,"-1"8"-387,3-1-258,-9-6-3870,7 5 0,-7-3-387,-4 7 129,-8 4-258,-10 13 0,-10 9 129,-1 21 0,-2 7 129,5 14-129,5 1 129,9 7 0,7-5 129,18-2-258,10-15 0,7-13-129,7-13-258,0-5-387,7-10-387,-13-15-903,6 7-2193,-14-7-1032,-5 3-387,-13-2 1419,1 17 2580,-13 9 774,0 0 774,0 0 1419,-17 21 2709,11 16 645,-1 13 129,7 13-1806,0 0-1677,5 4-774,4-5-258,5-5 0,-1-14-387,0-7 0,-1-15 0,-5-11-129,-7-10 0,6-10 0,-8-13 0,-6-11 0,0-14 258,-4-12-516,1-14 129,1-12 0,3-3-129,3-1 129,4 5 0,8 13 0,4 20 0,4 19 258,-1 23-129,3 18 129,-3 24 129,-2 12 0,-3 13-387,-6-3-516,6 5-3483,-11-8-774,2-9-387,-1-16-387</inkml:trace>
  <inkml:trace contextRef="#ctx0" brushRef="#br0" timeOffset="125123.1566">21358 9518 6321,'18'29'5160,"-13"-12"0,-1 0-645,-4-17-3483,0 19-516,0-19-129,0-7 0,0-12-129,4-11 0,1-1-129,1-8 0,3 0 0,3 5 129,3 1-258,3 13 258,2 1-129,2 11 0,3 2 129,1 5-129,2-5 129,3 2 0,-5-7-129,-2-1 129,-2-2-129,-7-3-129,-5 2 129,-6 2-129,-4 13-129,-17-5 129,-1 9-129,-3 15 0,0 9 129,4 8-129,6 4 258,8 1-129,6 0 129,14-7 129,7-5-258,5-14-387,10 7-3096,-6-17-1548,-1-4-387,-6-3-258,1-7-516</inkml:trace>
  <inkml:trace contextRef="#ctx0" brushRef="#br0" timeOffset="125341.1691">21875 9286 7353,'0'0'5547,"0"25"-516,10 2-129,0 3-3870,8 4-645,0 0 258,-1-1-387,-7-5 0,-4-4-129,-4-1-129,-4-1 0,-9-4-129,-9-5-516,9 3-3741,-13-5-645,3 1-516,0-9-387</inkml:trace>
  <inkml:trace contextRef="#ctx0" brushRef="#br0" timeOffset="126587.2404">22124 9520 1419,'-12'0'4644,"12"0"516,0 0-516,0 0-1935,0 0-1677,10-17-258,9 8-129,4-9 0,3 5 0,-3-7-258,-1 0 258,-7-2-516,-7 0 0,-8 4-129,-5 5 0,-12 6-129,-6 7 0,-3 3 129,0 11-129,5 10 129,7 8 0,8 4 129,6-1-129,8-2 129,9-7 0,10-6 129,3-9 0,1-11 0,2-6 258,-5-12-258,1-2 0,-5-5 0,-3-1-129,-8 2-129,1-1 0,-6 8-129,-2 4 129,-6 13 0,8-7-129,-8 7 129,7 17 129,-3 7-129,0 4 0,1-2 129,2 0-129,0-6 0,3-6 0,0-9 0,4-7 0,-1-13 0,5-9 0,-3-4 129,2 0-129,-1 2-129,-2 6 258,2 6-129,-4 14 129,-2 6-129,-2 19 129,0 8 0,0 7-129,2 3-258,-1-4-645,9 0-2967,-6-18-1290,4-11-258,-2-15-516</inkml:trace>
  <inkml:trace contextRef="#ctx0" brushRef="#br0" timeOffset="126933.2602">22748 8857 6063,'21'17'5934,"-5"33"-387,-3 19-516,4 20-3612,-5 3-129,7 9-645,-4-8-129,-2-9-258,-2-13 0,-5-9-387,-1-13-129,-5-16-258,2-13-129,-2-20 0,-10 0-258,-3-22 129,2-10 129,-4-16 129,2 0 0,0-4 516,5 0 129,7 8 258,1 1 258,16 16-129,2 1 0,10 18 0,5 6-387,1 2-645,12 10-3225,-10 5-1032,-1 4-903,-5-3 129</inkml:trace>
  <inkml:trace contextRef="#ctx0" brushRef="#br0" timeOffset="127212.2761">23161 9307 4773,'-32'25'5676,"17"6"-258,0 5-516,7 15-2451,0-15-1548,10 6-129,3-14-516,11-8 0,4-13-129,1-7 0,1-15 0,1-9-129,-1-2 0,-5-7 0,-1-2 0,-7 5 0,-2 7-129,-4 11 258,-3 12 0,0 0 0,8 21-387,-5-1-3483,8 19-1419,3-3-516,7 0-258</inkml:trace>
  <inkml:trace contextRef="#ctx0" brushRef="#br0" timeOffset="127920.3166">23412 9476 5676,'-9'-2'5289,"9"19"-129,1 0-387,14 6-3612,1-10-516,8-1 0,-2-12-129,8-4 0,-2-15 129,-2-8-387,-2-10-129,-1 1 0,-5 0 0,-1 8-129,-6 5 0,-2 15 0,-9 8 129,4 8 0,-2 16 0,3 5 0,5 5 0,4-2-258,3 1-258,-1-17-645,13 0-3741,-9-11-516,-1-5-258,-3-7-387</inkml:trace>
  <inkml:trace contextRef="#ctx0" brushRef="#br0" timeOffset="128619.3566">23876 8711 7224,'4'28'5547,"3"33"-387,0 14-258,4 24-4128,0 2-258,7 5 0,-2-11-258,0-3 0,-1-20-129,-8-11-129,-2-18 258,0-12-258,-5-16 0,0-15 0,-8 0 0,-1-9-129,0-10 129,4-5-129,4 0 129,1-4-129,15 5 129,5-1 0,7 3 0,9 2 258,8-2-129,2 0 0,2 0-129,-5 1 258,-1-1-258,-8 2 129,-14 1-129,-13 2-129,-7 16 129,-20-7 129,-3 14-129,-4 14 129,-5 6 0,5 10 0,13 5 0,7 3 0,9-6 0,14-1 0,8-14 129,7-7-258,7-14 129,4-3-129,-4-17 0,5-4 129,-3-7-258,-14 2 258,-26 26 0,52-61-129,-42 36-129,-6 6 0,0 5 129,-9 12-129,-5 2 258,9 14-258,-11 12 0,12 3 129,0 3 129,1 1 0,-1-33 258,33 50 129,-33-50-258,44 12 0,-44-12 0,53-15 0,-53 15 0,55-34 0,-55 34-258,45-13 0,-45 13 0,0 0-129,41 76-3096,-41-76-2193,28 81-129,-28-81-645,-13 52-516</inkml:trace>
  <inkml:trace contextRef="#ctx0" brushRef="#br0" timeOffset="129487.4062">20917 10485 6321,'-9'8'5418,"9"-8"-516,16-3-258,11-4-3741,1-12-258,8 2 0,-5-11-129,-2 0 129,-10-1-258,-7 5-129,-12 6-129,-11 9-129,-9 7-129,-10 4 129,-4 13-129,0 14 129,1 11-129,9 7 0,10 6 0,11 1 129,8-3 0,19-5 129,5-13 0,10-11 0,4-15 0,3-11 129,-4-18 0,2-14 0,-8-4-129,-5-6 129,-9 0 0,-4 4-129,-8 5 0,-7 7 0,-3 12 0,0 18-129,-16 3 0,9 19 129,3 10-258,4 7 258,3 2-129,8 0-129,7-1 0,2-9-258,4 5-1290,-6-15-3483,3-6-129,-8-10-387,2-4-258</inkml:trace>
  <inkml:trace contextRef="#ctx0" brushRef="#br0" timeOffset="130279.4516">21466 10436 5547,'19'47'5418,"-10"-32"-387,0-8-258,-9-7-3483,20-3-516,-8-11-129,4 0-258,-5-3-258,2-1 0,-2 1 0,-1 10 0,-10 7 129,13 13-129,-6 13 0,0 6 0,1 8-129,1-1 0,4-3 0,-2-8 0,6-14-129,1-14 0,0-13 129,-2-16-387,1-7 645,-2-10-516,2-3 516,-3-3-258,-1-5 0,-3-5-258,-2-2 0,-2-3 129,-2 2 0,-4 4-129,0 13 0,0 13 129,-3 24 0,1 21 129,0 29 258,2 28-129,3 18 129,6 14 0,1 3 0,3 0-129,4-11 129,-2-12-129,1-16-258,-5-18 129,-2-16-258,-9-12 129,0-17 0,0 0 129,-6-15-129,-3-10 129,-3-10-129,3-6-258,7-2 387,2-1-258,0 5 258,9 2-129,9 8 0,2 10 258,4 7 258,3 12 0,2 0 129,3 2 258,-2-2-258,3 0 129,-3-11 0,3-3-129,-7-5-129,0-2-129,-5 4-516,-10-12-1806,-1 15-3096,-11 0-129,-8 1-774,-8-3-129</inkml:trace>
  <inkml:trace contextRef="#ctx0" brushRef="#br0" timeOffset="130428.4601">22004 9959 7740,'20'-22'5676,"0"16"-903,2-3-774,7 9-8256,3 0-516,-5 8-387,-4 10-903</inkml:trace>
  <inkml:trace contextRef="#ctx0" brushRef="#br0" timeOffset="130794.481">22284 10371 6837,'39'41'5547,"-18"-34"-129,5-6-516,-1-7-2967,3-5-1290,-1-3-387,-6-4-129,-5-1-129,-4-2 0,-7 7 0,-5 14-129,-13-9 129,-3 13-129,-3 21 0,1 12 0,1 14 0,5 10 129,5 8 0,7 2 0,4 3 129,7-7-258,2-7 258,-2-9-258,-1-11 258,-5-11-129,-5-9 258,0-20-387,-17 13 129,-1-13 129,-1-12-129,-4-4-258,3 0-1032,-4-10-2580,8-2-1032,6 3-387,5-1-516</inkml:trace>
  <inkml:trace contextRef="#ctx0" brushRef="#br0" timeOffset="131299.5099">22490 10626 5805,'78'-58'5418,"-39"26"-129,-3-3-645,3 4-2967,-11-7-903,2 5-387,-13-1-129,-1 5-129,-14 5 129,-2 6-258,-6 11 0,-9 7 0,-1 12-258,-3 15 516,3 9-516,5 10 516,3 5-258,8-3 129,3-4-129,9-8 258,6-14-129,10-13 258,-2-13-129,3-13 0,0-12-129,-2-7 0,1-3 129,-6-5-258,-1 1 129,-9 9-129,-3 8 0,-5 10 0,-4 16 0,0 0 0,-1 19 0,-3 14 129,-1 5-129,5 6 0,0-5 129,8-3-129,5-10 129,8-9-129,3-14 129,3-5-129,6-17 0,-1-10 0,-2-5 0,0-1 0,-3 4 129,-7 8-129,-4 14 129,-2 9 0,-4 7-129,-1 15-387,9 19-3354,-8-7-1548,1-2-387,10-6-387</inkml:trace>
  <inkml:trace contextRef="#ctx0" brushRef="#br0" timeOffset="137866.8855">21902 11646 258,'-12'-36'3741,"-7"18"0,1 10-1290,-5 8-1290,-5 0-774,0 9-645,-6 8 129,-1 6-387,-1 8-129,-2 9-129,-1 4 0,-2 8 258,5 8 129,0 10 258,9 10-129,4 10 387,6 6-129,9 8 129,7 4 258,7 5-258,6 8-129,7 3 387,0-2 129,6 4 0,-6-7 387,8 2 0,0-5 0,8-2 129,4-13-258,10-2-258,8-14-258,8-7 129,6-9-387,6-8 129,3-15 0,4-13-129,0-14 129,-1-14-129,-5-12 0,1-23 0,-6-22 129,-3-17-129,-4-19 129,-8-13 0,-8-20 0,-5-12 387,-12-10-258,-6-2 129,-10-6-129,-7-1-129,-9-3 0,-7-4-129,-10 2 0,-10 5-258,-8 6 0,-13 0-258,-7 16 258,-11-1-387,-4 20 129,-10 17-129,-4 24 129,-7 20-258,3 22-1935,5 28-1290,-4 8 258</inkml:trace>
  <inkml:trace contextRef="#ctx0" brushRef="#br0" timeOffset="138438.9182">20575 14959 129,'-52'-50'4515,"52"11"-129,20-19-258,19-10-2709,23-2-774,14-7-387,16-3-258,15 7-258,7 2-1419,10 14-2322,3 25-258,-5 14 0</inkml:trace>
  <inkml:trace contextRef="#ctx0" brushRef="#br0" timeOffset="138582.9265">22192 14734 3225,'66'248'3483,"-53"-113"-1032,-13 5-774,-5 1-516,-15 6-774,-8-5-387,-6-2-516,-13-11-1419,-7-6-1677,-9 3-516</inkml:trace>
  <inkml:trace contextRef="#ctx0" brushRef="#br0" timeOffset="138774.9375">20958 16803 1548,'-281'-24'4128,"148"-26"-645,8-24-1548,15-8-645,14-24-516,20-16-387,18-17-129,23-18-129,28-13-129,22-4 0,33-5 0,22-6 0,34-1-387,17 3-2193,20 0-1548,18 19-129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6:53:10.4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8970 3793 1032,'-11'0'1548,"11"0"-516,0 0-516,0 0-387,0 0-129,-1 7 0,1-7 129,0 0 129,8 12 129,2-7-129,4-4 387,7 3 129,1-4 0,9-1 258,3-6-258,10 2 258,0-4-258,9 0 129,3-6-387,11 4 258,2-5-258,9 5-258,4-2 129,7 0-258,3 0 129,6 5 129,3-1-258,1 6 129,1 1-258,6 1 129,3 1 0,5 1 0,3 3-129,2-1 0,7 0 0,7 1 0,7-2 129,6-2-129,6-1 0,5 2 129,5-2-129,8 2 258,2 1-129,1 2-129,4-2 129,2 4-129,-1 0 0,4 1 0,1-2 0,1 0-129,5-4 129,4 0 0,2-2-129,5 0 129,3-1 0,-3-2 0,-4-1 129,-1 2 129,-11-4 129,-8 5-129,-7-4 129,-11 6 129,-17-2-258,-6 2 129,-15 2-258,-8 6-129,-6 4-645,-15 3-3870,-9-4-258,-11 1-516</inkml:trace>
  <inkml:trace contextRef="#ctx0" brushRef="#br0" timeOffset="1249.0715">17535 1702 7740,'-16'-138'5547,"10"98"-387,-4 21-774,10 19-3741,-7 44-258,8 26-387,11 16-129,2 15 0,4 11-129,1 4-129,3-11 258,3-2-258,2-6 258,0-18-129,-3-6 258,-4-15-387,-3-19 645,-5-10-129,-12-29 0,12 4 129,-12-29 0,2-25-129,-2-29 129,4-19 258,5-29-258,3-19 129,2-15 0,2-1 258,-2 9-387,-4 17-129,-2 23 0,-6 33-1032,-2 80-903,0-39-2709,4 78-516,3 26-258,7 5-387</inkml:trace>
  <inkml:trace contextRef="#ctx0" brushRef="#br0" timeOffset="1585.0907">18261 1555 6837,'-27'65'5031,"5"3"-258,1 17-516,2 14-3483,12 11 0,6-3-516,12-17-516,16-16 387,30 57-645,7-130-129,5-24 129,-3-41 129,-66 64 129,0 0 258,113-123 903,-78-38 0,-16-10-258,-32-76 387,13 247 387,0 0-1419,-87-254 387,28 162 129,-7 22-645,8-49-1548,-1 131-1161,15 34-1677,11 20-645,16 18-774,11 3 774</inkml:trace>
  <inkml:trace contextRef="#ctx0" brushRef="#br0" timeOffset="1840.1053">18439 1941 3354,'22'-43'5289,"-11"22"-129,3 11-258,-2 7-2967,7 30-387,-8 12-516,7 18-645,-4 13-129,4 13-774,4 33-3096,-2-3-1677,1-2 0,2-6-387</inkml:trace>
  <inkml:trace contextRef="#ctx0" brushRef="#br0" timeOffset="13524.7736">19843 9481 129,'-37'-4'3999,"24"4"387,5 0-1548,8 0-645,0 0-387,17-12-516,18 12-387,9-8-387,16 4 129,13-6-129,10 2-129,7-1-129,5-2-129,-6 5-129,-2 1-129,-8 4 0,-17-1-387,-2 3-516,-24-1-387,-2 8-2064,-19-2-903,-15-6-516</inkml:trace>
  <inkml:trace contextRef="#ctx0" brushRef="#br0" timeOffset="13856.7926">19851 9443 2709,'-52'-3'4257,"35"1"-903,4 2-903,4 0-516,9 0-129,7 1-645,17 0-129,7-1-387,16-4 0,11-8-129,11 2 0,7-10-258,7 3 0,0-7-258,0 5 129,-2 1-258,-8 2 129,-9 4 0,-11 3-258,-8 8-129,-10-3-1032,-7 4-3225,-11 12-258,-9-3-129</inkml:trace>
  <inkml:trace contextRef="#ctx0" brushRef="#br0" timeOffset="17180.9827">22084 10768 1935,'-36'5'4128,"27"-2"516,9-3-2193,15 14-516,15-10-258,19 5-516,8-9 129,20 2-258,6-7-129,14-2-129,6-5-258,4-1-258,4-3-129,-8-1-645,-5 10-903,-22-6-2451,-11 3-903,-15 6-258,-23-1-387</inkml:trace>
  <inkml:trace contextRef="#ctx0" brushRef="#br0" timeOffset="17480.9999">22164 10519 1,'-19'-18'4643,"19"-5"1,16 6 129,20 15-2193,8-17-645,28 15-387,5-10-387,17 10-129,0-8-129,7 11-258,-6 1-387,-3 0-129,-10 5-387,-16-1-258,-7 11-774,-23-7-2709,-2 2-1032,-11-6-129,-12 1-516</inkml:trace>
  <inkml:trace contextRef="#ctx0" brushRef="#br0" timeOffset="18981.0857">15465 6803 2451,'-23'8'4386,"15"-6"-1290,-2-2-1032,10 0-258,0-13-516,10 3-516,0-9-129,10-6-387,3-3 0,7-6-129,1-1 0,0-2-129,-2 6 129,-4 1-129,-4 7 0,-7 8 129,-6 14 0,-5 12 129,-3 12 0,-3 16 258,-7 0-129,7 13 0,-1-1-129,4 1-129,3 6-1806,3-9-2709,2-11-774,2 2-129</inkml:trace>
  <inkml:trace contextRef="#ctx0" brushRef="#br0" timeOffset="19901.1383">15140 7596 2451,'4'-24'4902,"9"12"-387,10 5-2322,-3-2-645,9 9-129,-7 0-387,2 9-129,-11 8-387,-4 9-129,-9 6-258,-1 5 258,-16 0-129,1 3-129,-2-7 0,6 2 0,4-9 0,8-4-129,9-10 129,9-5-258,11-5 0,1-2-258,13 0-1161,-7-7-3096,4-2-258,-5-4 0</inkml:trace>
  <inkml:trace contextRef="#ctx0" brushRef="#br0" timeOffset="20157.1529">15584 7614 3096,'-13'-3'5031,"4"32"-645,10 3-1290,2-4-1290,13 9-516,2-13-387,12 3-258,-1-16-258,8-7 0,-2-7-258,-2-13-129,-6-3 0,-5-4-129,-9-4 0,-9 5 129,-11 1 129,-16 9-258,-6 0 258,-8 7-387,2 12-2064,-6 0-2193,3 4-516,5 7-516</inkml:trace>
  <inkml:trace contextRef="#ctx0" brushRef="#br0" timeOffset="20837.1918">15220 8522 516,'0'-14'3741,"0"14"-387,0 0-516,0 0-387,0 0-516,3 14 129,5 16-774,-5-3-129,6 11-516,0 4-129,4 2-516,0 9-516,-6-12-2580,4 4-1548,-4-3-258,0-8-258</inkml:trace>
  <inkml:trace contextRef="#ctx0" brushRef="#br0" timeOffset="21132.2087">15417 8470 516,'38'-51'5031,"-12"35"129,3 6-258,2-2-2322,9 16-903,-6 4-516,7 17-129,-11 4-258,-4 12-258,-8 4 0,-8 10-258,-6 1 0,-4-1 0,-3 2-129,-5-8-516,3 1-516,-6-22-1677,6 4-2193,3-15-258,2-17-516,0 0 1</inkml:trace>
  <inkml:trace contextRef="#ctx0" brushRef="#br0" timeOffset="21306.2187">15603 8693 4902,'0'-18'5289,"7"9"0,13 1-645,4-13-3225,9 21-387,3 4-3096,0 6-2193,-6-2-774,-4 11-516,-8 1-128</inkml:trace>
  <inkml:trace contextRef="#ctx0" brushRef="#br0" timeOffset="22652.2956">15191 9828 2967,'0'-6'4386,"6"-10"-516,4-1-1677,-2-16-387,6 3-516,-2-10-387,5 7-258,-5-5 0,3 9-387,-4 2 0,-2 12 0,-9 15 0,8 0 0,-8 22 0,0 16 0,0 6 0,0 9 129,0 3-129,4 2 0,0-7-258,6-7 0,2-3-645,-3-20-2838,7-4-1032,0-12-516,0-5-258</inkml:trace>
  <inkml:trace contextRef="#ctx0" brushRef="#br0" timeOffset="23172.3254">15624 9494 3612,'18'-25'4902,"-2"16"129,2 9-2064,-5 0-903,13 12-774,-7 1-387,2 13-258,-7 2-129,-3 4-129,-6-1-387,-5 0 129,-1-4-129,-8-1 129,-1-6-129,-1-5 0,-1-1 0,4-6 0,1 5 0,7-13-129,0 13 129,0-13 0,17 20-129,-3-6 129,3 6 0,2 1 0,0 1-129,-3 2 258,-4 4-129,-4-2 0,-6 2 0,-2-4 129,-13-1 0,-5 1 0,-6-3 0,-2-3 129,-6-7-129,0-3 0,2-6 0,3-2 0,5-8-129,7-8-387,10-1-3612,1 0-903,2 0-387,2 5-516</inkml:trace>
  <inkml:trace contextRef="#ctx0" brushRef="#br0" timeOffset="37728.1579">19981 6721 1419,'4'-17'3225,"-4"17"-903,0 0-387,11 19-516,-11-3 0,3 13 0,-3 6-258,0 12 0,0 5-129,0 10-387,-3-1 0,3 6 0,-1-4-258,0-4-258,1-13 129,0-11-129,4-14-129,-1-9-129,-3-12-516,8 0-2451,-3-14-1290,1 2-258,-6-8 0</inkml:trace>
  <inkml:trace contextRef="#ctx0" brushRef="#br0" timeOffset="38389.1957">20264 6738 1419,'-11'-17'4515,"14"5"516,9 6-1161,10 8-1419,-3-2-903,11 10-387,-5-5-387,2 8-258,-8 0-129,-2 5 0,-11 2-129,-6 4-258,-8 5 0,-4 2 129,-8-2-129,0 2 129,1-2 0,5 0-129,4-1 129,7-2-129,5-7 258,10 2-387,6 2 258,3-1-129,5 2 0,0 0 0,-2-2 0,-5 4 0,-6 3 0,-8 0 129,-5-1-129,-12-3 0,-11-1 0,-10-6 258,-3-7-258,-5-1 129,0-9 0,4-6-129,8-8-387,4-14-2838,15 3-1419,10-4-516,2-1-516</inkml:trace>
  <inkml:trace contextRef="#ctx0" brushRef="#br0" timeOffset="45296.5908">23097 6817 516,'-12'-10'3870,"4"3"774,8 7-1419,0 0-774,-13-9-387,13 9-387,0 0-258,0 0-258,0 0-129,0 0-258,0 0-258,18 1-129,-1-1-129,8-1-129,1 1-129,6-3 129,0-4-129,-1 0 0,-2 4-516,-10-9-1806,-1 10-2193,-5 2-516,-13 0-516,6 13 0</inkml:trace>
  <inkml:trace contextRef="#ctx0" brushRef="#br0" timeOffset="45740.6162">23526 6522 2967,'0'0'5160,"0"0"-258,3 29-258,-3 12-2709,-4-6-774,4 14-258,-1-5-258,1 2-258,1-7-387,1-8-387,7 6-2322,-3-15-1806,-1-8-387,-5-14-387,7 8 388</inkml:trace>
  <inkml:trace contextRef="#ctx0" brushRef="#br0" timeOffset="46152.6398">23706 6523 2709,'25'-42'5031,"-12"25"129,1 7-516,-6-2-2322,11 15-774,-9-2-387,7 15-387,-9 1-258,3 11-129,-9 5 0,-2 4-129,-4-2-129,-9 6 0,2-1-129,-2-4 0,5-4 0,-2-5 0,10-8 0,4-6 0,12-1-129,8-4 0,3-4 129,6-2 129,-1 1-129,4 1 258,-5-1-129,-5 2 0,-5-1 0,-2 1 0,-5 0-129,-14-5-387,16 13-3741,-16-13-1032,0 0-258,-5 15-645</inkml:trace>
  <inkml:trace contextRef="#ctx0" brushRef="#br0" timeOffset="48904.7972">23421 7573 2322,'0'0'4515,"0"0"0,-2-16-1419,2 16-645,0 0-774,17-4-258,-17 4-387,25-4 0,-12 1-387,9 3-129,-5 2-129,6 3-129,-3 3-129,-1 5-129,-4 2 129,-3-1-129,-2 4-129,-1 4 129,-7 4 129,-2 4-129,-2-1 0,-7 3 0,3-2 0,-2 1-129,2-2 129,1 0-129,0-5 129,5-3 0,0-2-258,0-5 0,0 3-258,0-17-774,6 25-2193,-6-25-1419,0 16-129,0-16-516</inkml:trace>
  <inkml:trace contextRef="#ctx0" brushRef="#br0" timeOffset="49304.8201">23503 7817 3354,'0'0'5031,"-4"-13"-129,4 13-774,0 0-2064,10-4-516,-10 4-516,25-1-258,-9-1-129,6 2-129,-1 2-258,2 2 129,-1 1-129,1 0-258,-1 0 129,-1-2-129,-4 1 0,-2-1-129,-1-1 0,-2-2-516,5 10-2064,-17-10-2064,9 3-645,-9-3-258,0 0 130</inkml:trace>
  <inkml:trace contextRef="#ctx0" brushRef="#br0" timeOffset="50468.8867">23596 8470 2967,'0'-17'4644,"-1"-3"129,-4 9-1677,5 11-1032,0 0-645,0 0-258,-11 0-387,11 8-129,0-8-258,-2 28-129,-3-6 129,5 4-258,-2 2 129,-2 4-258,0 0 129,2-2-129,-1-1 0,3-4 0,0-7 0,4-2 0,4-6 0,6-5-129,4-4 129,4-1 0,-2 0 0,5-5 0,-1 2-129,-4-3-129,7 7-2064,-16 2-2322,-11-3-516,11 17-258,-11-7 388</inkml:trace>
  <inkml:trace contextRef="#ctx0" brushRef="#br0" timeOffset="50740.9022">23748 8596 3096,'5'11'5418,"-5"12"-387,-3 6 0,3 19-3096,-7-11-774,6 13-387,-1-8-258,2-2-258,7 4-1290,-4-10-3741,1-7-258,-3-1-516,-1-9-258</inkml:trace>
  <inkml:trace contextRef="#ctx0" brushRef="#br0" timeOffset="51623.9527">23630 9564 3096,'0'-25'5031,"0"25"-129,-5-13-1419,-8 0-1290,13 13-645,-12 1-516,7 15 0,-5 1-516,6 7-129,-5 9-129,6 4 0,0 4-129,3 1 0,3 0-129,5-5 0,5-5-129,7-3 129,3-9 0,2-7 0,3-7-129,3-6 129,-1-1 0,-3-9-129,-1-6 258,-6-3-129,-5-3 0,-3-7 129,-5 1-129,-7-5 129,-4-1 0,-8-4 0,-7 1-129,-2-3 387,-5 1-258,1 4 0,-3 2-129,5 4 129,1 5-129,4 3-129,5 20-2193,-1-4-2451,1 5-516,-3 7-258,-5 9-258</inkml:trace>
  <inkml:trace contextRef="#ctx0" brushRef="#br0" timeOffset="65695.7576">22412 4007 4128,'3'-89'5031,"-3"63"-387,-4 6-1935,4 20-1161,-3 20-645,4 16-387,2 13-258,4 20-129,-3 20 129,2 19 0,-2 16-129,-2 12 0,-3 3-129,1 1 129,-1-1-129,1-11 129,-3-11-129,3-10-129,0-14 129,0-13-387,10-8-774,-7-13-3225,0-16-129,2-3-516,-3-12 258</inkml:trace>
  <inkml:trace contextRef="#ctx0" brushRef="#br0" timeOffset="66147.7834">22318 5237 1677,'-25'-30'4128,"13"22"129,0-2-1419,12 10-645,-15 1-645,14 10-516,1 4-129,0 12-258,5 9-258,8 6-129,-2 5 129,5 6-129,0 1 129,2 1-387,-3-2 129,3-5 0,-2-6-258,1-6 129,-3-4-129,2-11 0,-1-6 129,-1-10 0,1-5-129,-2-8 0,3-13 258,-1-14-129,4-8 0,-1-12 0,0-11-129,2-6 0,1-1-129,-3-4-1419,-1 14-2709,0 17-387,-9 9-387</inkml:trace>
  <inkml:trace contextRef="#ctx0" brushRef="#br0" timeOffset="108960.2322">24490 6021 903,'3'20'3870,"-3"6"-1032,0 2-1161,0-5-516,2 11-258,-1-5 0,1 7-258,2 4-258,-5 7-129,3 6 0,1 3-129,-3 10-129,0 6 129,-6 13 0,1 9 0,-5 8 258,5 5-258,-3 4 387,3 2-129,0-1 0,3 2 0,2-11-129,2 0-129,0-4 0,1-1 0,2-1-129,-2 3 0,-4 4 129,1 10-129,-5 11 0,0 8 0,-4 6 0,-6 10 0,-3 4 258,0 5-129,7-4 0,-1-3 258,-2-11-129,4-10 0,4-9 0,5-13 0,0-13-129,1-14-129,0-10-129,2-14-516,8-10-1935,-8-8-1548,-2-20-774,0-2 129</inkml:trace>
  <inkml:trace contextRef="#ctx0" brushRef="#br0" timeOffset="109696.2743">24716 6152 903,'0'0'3483,"16"75"-258,-16-75-645,-9 80-645,-6-22-258,-2 5-1161,-5 8-129,20 8 258,-14 8-387,7 5-258,-3 3-258,10 5 129,-4 1 0,5 7 129,-1 3 129,-6 0-516,3 6 129,5 2 516,-1 9 129,1-1 0,0 5 129,-1 0-129,3 6 0,0-1 0,-1 4-129,-1-2-129,-1 2 258,1-1-258,-7 1 258,3-10 0,-3 0-129,5-16 129,-5-9 0,3-14 0,4-10-129,0-19-258,1-15-387,-1-48-1032,40 65-3096,-40-65-258,0 0-387</inkml:trace>
  <inkml:trace contextRef="#ctx0" brushRef="#br0" timeOffset="135831.7691">17610 6029 1806,'10'-51'4257,"-10"41"129,0 10-2580,0 10-774,0 8-516,0 11 0,0 5-258,3 11 0,2 8 258,2 13-258,2 9 258,3 16 258,-1 13-258,2 14-129,-2 13 258,-1 17-387,-5 7 0,1 14 0,-7 6 129,0 15-129,-2 5 258,0 10-129,-5 11 0,0 3-129,0 4 387,-1 0-516,-1-1 0,0-11 0,-2-5-387,-3-11 0,1-20-387,-5-21-774,12-21-2451,-4-22-903,3-35-516,2-23 129</inkml:trace>
  <inkml:trace contextRef="#ctx0" brushRef="#br0" timeOffset="136339.7982">18037 5642 5805,'19'-28'5160,"-19"28"-387,12 15-2322,-3 15-1935,4 22-516,0 21-258,3 22 0,2 37 0,-2 21 0,-1 30 258,-3 21-129,-4 19 0,-8 9 0,-3 12 387,-2 9 129,-7-1 258,-3 11 0,-4 0-258,2-1 258,1-3-129,5 3 0,3-19 129,3-3-258,4-22-387,3-11 129,6-20-387,-2-30-1419,1-19-2838,-2-10-387,-8-26-645,-9-15 1</inkml:trace>
  <inkml:trace contextRef="#ctx0" brushRef="#br0" timeOffset="147191.4189">23806 10778 1806,'-52'-25'2580,"24"14"0,-5-1-1161,7 5-258,-8-4 129,8 4-129,-1-3 0,8 7-129,1-7 0,18 10-258,-3-16 258,15 10-387,16-8 258,15 4-387,7-7 0,17 2-129,4-6 0,8 2 0,3-3-129,7 4-129,-8-1 0,-3 4 0,-8 3 129,-5 0 0,-16 5 0,-6-3-387,-23 5 0,-20 5 258,-12-9-129,-26 4 0,-15 2 0,-16 0-387,-15 1 387,-13 2 0,-4 1-129,-3 5 129,8 2 0,9 4-129,14 5 258,15 5 0,19 3 129,17 1-129,19 3-129,12-5 129,17 1-129,13-4-129,11-6 129,7-6-129,10-4-129,4-5 258,5 0 258,7-4-129,-3-1-129,1-3 129,-15 1 0,-6-5 0,-19 5 0,-17 0-129,-24 7 0,-19-10-129,-22 8 0,-21 2 129,-10 0-129,-10 2 0,-2 8 129,2-1 0,11 3-129,8-3 258,14-1 0,16 0-129,16-5 0,17-3-129,17-3 129,17-8-129,11-7-129,8-5 129,7-3 129,2-1 0,3-1 387,-3 3-258,-17 0 129,-5 2-129,-15 6 129,-14 5 0,-11 12-258,-20-15-129,-15 15 129,-16 0-129,-2 6 0,-12 7 0,4 4-258,-3-5-1290,10 15-2709,6-1-516,9-8-516,21-1-129</inkml:trace>
  <inkml:trace contextRef="#ctx0" brushRef="#br0" timeOffset="153950.8055">13117 12818 4128,'0'-34'5160,"0"18"-387,0 16-1290,0 0-1032,0 21-387,-3 13-645,3 25-258,0 12-516,3 15-258,2 8-129,4 3-129,0 2 0,3-7-258,1-14 0,-1-11-258,1-10-258,-7-29-1290,6-6-2967,-12-22-129,9 2-387,-5-14-258</inkml:trace>
  <inkml:trace contextRef="#ctx0" brushRef="#br0" timeOffset="154363.8291">13084 13040 3096,'-38'-133'5289,"26"71"-258,9 1-258,13 16-2451,4-10-387,21 22-903,-1 2-129,9 21-258,-2 10-258,-1 24-129,-13 15-129,-9 21 0,-15 11-129,-7 9 0,-17 1 0,-4-3 0,-5-7 0,4-10 0,7-13 0,11-15-129,10-15 129,16-7 0,16-2 0,10-3 0,5 5 0,7 2 129,-2 9-129,-8 8 0,-9 8 0,-12 7 0,-16-1 0,-9 2 0,-19-7 129,-12-1-129,-9-11 0,-5-10 0,-1-8-129,4-13-645,14-3-1677,1-21-2451,10-9-129,13-9-387,5-8-387</inkml:trace>
  <inkml:trace contextRef="#ctx0" brushRef="#br0" timeOffset="154517.8379">13609 13129 9288,'43'76'5289,"-31"-23"-258,-7-2-516,6 10-3354,-5-6-1419,-5-12-3999,8-10-774,2-12-258,0-14-387</inkml:trace>
  <inkml:trace contextRef="#ctx0" brushRef="#br0" timeOffset="154652.8456">13645 12768 6450,'-16'-20'1290,"16"30"-1290,5 12 0,6 7-4644</inkml:trace>
  <inkml:trace contextRef="#ctx0" brushRef="#br0" timeOffset="155175.8756">13876 13454 10320,'27'18'5547,"-12"-40"-516,1-27-645,3 5-3354,-4-20-516,1-7-258,-5-13-129,-4-4 0,-7-5-129,-9 7 0,-6 9 0,-5 12 0,-4 23 0,-1 28 0,2 29 129,2 38 0,6 27 0,11 21 129,6 6-258,15 5 129,4-12-129,10-15 0,4-20-258,2-26-129,5-17-129,-5-22-387,1 0-258,-13-23-645,5 8 258,-16-12 387,2 10 516,-8 4 387,-8 13 387,0 0 387,0 0 387,15 3 516,-15-3-129,21 19-129,-3-18-645,8-1-129,3-16-129,2-2 0,2-13-129,-5-2 129,-5-5-129,-8-3 0,-10-3-129,-7 9 129,-20 5-129,-11 8 0,-11 10 0,-9 7 0,-1 5-258,1 7-258,12 18-1548,0-11-2709,20-2-258,21-12-387,0-14-387</inkml:trace>
  <inkml:trace contextRef="#ctx0" brushRef="#br0" timeOffset="155339.8849">14357 12565 8256,'12'0'5805,"-12"53"-387,-1 33-129,1 14-2967,7 24-1161,4 1-645,10-7-516,13-3-3483,6-33-1806,11-27-516,9-24-387,5-26-387</inkml:trace>
  <inkml:trace contextRef="#ctx0" brushRef="#br0" timeOffset="155919.9181">14754 12689 6837,'-18'-84'5418,"14"73"-129,4 24-387,4 16-3354,10 37-258,-1 11-774,6 16-129,-1 8-129,0 1-258,-2-7 0,0-11-258,1-7-645,-8-26-2322,4-7-1806,0-23-258,-2-17-645,3-16 258</inkml:trace>
  <inkml:trace contextRef="#ctx0" brushRef="#br0" timeOffset="156331.9417">15013 12989 6450,'-21'-70'5676,"-8"60"-387,-3 23-129,-13 9-2967,9 28-1032,-4 2-387,14 6-387,7 0 0,19-10-258,16-13 0,14-15-129,17-16 0,3-5-129,3-13 129,-3-3 0,-6-2 0,-11 6 129,-12 9-129,-7 4-129,-11 16 258,-3 9-129,0 6 129,0 1-258,5-1 258,5-5-258,9-11 129,10-12 0,6-8 129,6-19 0,1-13 0,-5-4 129,-7-9 0,-9-2-129,-11-1 129,-10 10-129,-19 3 0,-13 14 0,-9 15-129,-6 11-129,4 11-258,2 14-258,18 18-2451,3-4-2322,16 3 0,9-9-516,20-6-258</inkml:trace>
  <inkml:trace contextRef="#ctx0" brushRef="#br0" timeOffset="156731.9646">15482 13079 7998,'4'-12'5289,"-4"12"0,-4 1-516,6 20-3225,-2-1-774,2 4-387,6-7-129,6-2-129,3-9 0,3-6 0,5-4 0,1-10-129,-4-5 0,3-4 0,-5-4 0,-4 5 0,-4 6 0,-4 9 0,-8 7 0,3 11 0,-3 9 0,0 10 0,0 3 129,0 1-129,6-5 0,4-8 129,5-13-129,0-8 129,2-5-129,3-15 129,-2-4 0,-1-2 0,-3 0-129,-3 7 129,-11 19 0,12-1-129,-9 11-258,-3 6-1290,6 23-3741,-5 0 129,8 4-516,1-9-387</inkml:trace>
  <inkml:trace contextRef="#ctx0" brushRef="#br0" timeOffset="157091.9852">16060 13150 8256,'15'67'5289,"-8"-1"0,0 15-516,10 19-3354,-8-3-903,4 0-129,-2-9-387,2-16 129,-2-19-129,1-22 0,-2-25 0,-4-14 129,-3-26 0,-3-12-129,-6-17 129,-7-12-258,-4-10 129,-1-8 0,0-7 129,0 2-129,7 3 0,2 12 0,7 10 129,2 15 0,7 20 0,3 18 129,1 20-258,1 12 129,-4 19-387,-5 1-1677,1 16-3225,-3-2 0,1 1-516,-2-8-387</inkml:trace>
  <inkml:trace contextRef="#ctx0" brushRef="#br0" timeOffset="157564.0122">16318 13068 9417,'36'25'5418,"-23"0"-258,-2 10-129,-7-2-4515,5 6-129,-4-10-129,-2-3 0,-3-14 0,0-12 129,0 0-129,0-10 129,0-19-129,0-12 129,0-5-258,5-2-129,3 1 129,1 2-129,3 7 129,2 11-258,0 15 129,4 12 0,-1 7 0,2 12-129,0 3 129,5-2 129,2-7-129,2-8 0,1-6 0,0-14 0,0-7 0,-1-7 0,-4 0 129,-7-1-258,-7 3 129,-9 10 0,-1 17 0,-21-6 0,0 21 0,-3 14 129,4 16-129,3 5 258,8 5 0,8-3-129,7-3 0,15-10-258,10-7-1032,-4-24-3870,11-8-516,-6-11-387,3-11-645</inkml:trace>
  <inkml:trace contextRef="#ctx0" brushRef="#br0" timeOffset="157984.0362">17037 12702 7740,'-25'-19'5418,"9"19"-387,0 13-258,-2 8-4128,11 13-258,7 4-129,5 3 129,10-1-129,13 1 129,11-5-129,8 1 129,1-9-129,2 3 129,-9-7-258,-7 0 129,-13-2 0,-15-1-129,-13 0-129,-20-1 0,-8-2-129,-10-6-387,4 8-2322,-4-15-2322,7-1-258,5-4-516,13-6 0</inkml:trace>
  <inkml:trace contextRef="#ctx0" brushRef="#br0" timeOffset="158272.0527">17295 12804 6708,'9'-33'5289,"-16"28"-258,-8 5-129,-6 11-3999,9 18-129,2 5-387,10 5 0,2 1 129,17 1-129,9-1-129,8 1 0,0-3 0,1-4-129,-7-6 129,-9-2-129,-10-4 0,-8 2 0,-7-7-258,-11-6-258,-4 11-2193,-4-19-2322,0-3-516,2-5-387,10-12-129</inkml:trace>
  <inkml:trace contextRef="#ctx0" brushRef="#br0" timeOffset="158430.0617">17510 12941 10707,'43'64'5547,"-24"-21"-129,-6-2-258,1 3-4644,2-3-903,-9-22-2709,2 3-2064,-9-22-387,15 10-258,-15-10-387</inkml:trace>
  <inkml:trace contextRef="#ctx0" brushRef="#br0" timeOffset="158549.0685">17530 12626 6450,'18'-33'258,"-3"31"-258,-3 2 0,6 16-5031</inkml:trace>
  <inkml:trace contextRef="#ctx0" brushRef="#br0" timeOffset="158780.0817">17704 13072 9030,'19'61'5547,"-1"-51"-387,9-7 0,-3-14-4257,12-8-387,-2-13-258,-1-5-258,-3-1 258,-8-2-258,-12 5 129,-9 1-129,-13 13 129,-14 8-129,-5 13-129,-8 15-129,6 21-1806,-3-2-3096,9 8-129,7-1-516,13-4-129</inkml:trace>
  <inkml:trace contextRef="#ctx0" brushRef="#br0" timeOffset="159036.0964">18032 12784 9933,'35'-8'5676,"-22"31"-387,-6 8-258,3 15-4128,0 1-516,0 2-129,3-7-129,5-13 0,6-13 0,3-15 0,4-11 0,-1-16-129,-1-3 129,1 2 0,-5 8-129,-4 11 0,-1 18-1935,-8 3-3483,3 10 0,1 1-645,9-4-129</inkml:trace>
  <inkml:trace contextRef="#ctx0" brushRef="#br0" timeOffset="161891.2597">13263 14723 1,'-50'-46'5030,"30"27"1,-1 5 0,6 3-2322,15 23-645,-2 4-774,12 21-258,5 6-387,10 16-129,4 4-129,6 10-129,-1-1 0,2 2-258,-6-3 129,1-4-129,-7-5 0,-7-8 0,-8-11 0,-7-10 0,-2-11 0,-12-12 0,-10-10 0,-3-10-129,-4-13 129,-1-8-129,-1-7 129,3-4-129,6-8 0,6-6 129,10-2 0,6-5 0,4-6-129,8-2 129,7-3 129,2-1-129,0-1 129,-1 6-129,-6 4 129,-2 6 129,-10 6 129,0 9-258,-12 9 129,-6 14-258,-8 12 129,-2 10 0,-3 10-129,0 17-258,10 17-1032,-3 1-3354,11 6-258,11 4-774,5 0 129</inkml:trace>
  <inkml:trace contextRef="#ctx0" brushRef="#br0" timeOffset="162133.2735">13569 14839 3999,'17'22'5418,"-7"0"0,4 6-258,-5-3-2967,17 18-774,-3-2-903,4-4-645,5 6-2838,-1-14-1806,-5-3-387,-3-9-645,-1-5 517</inkml:trace>
  <inkml:trace contextRef="#ctx0" brushRef="#br0" timeOffset="163169.3328">13599 15226 2193,'-27'12'5289,"17"-12"0,1-9-387,0-23-2451,15 7-903,0-18-387,14-3-645,3 3-1161,-1-6-3870,5 1-387,-1 5-387,0 8-387</inkml:trace>
  <inkml:trace contextRef="#ctx0" brushRef="#br0" timeOffset="163651.3603">13807 14505 6321,'13'9'5547,"-2"23"-129,3 6-387,10 26-3225,-4-1-774,10 15-516,-1-4-129,4 1-258,-1-8 0,-1-3-129,-6-4-129,-4-12 129,-5-7-129,-7-9 129,-7-7 0,-5-12-129,-8-5 129,-7-8 0,-2-5 0,-2-11-129,1-7 129,1-7 0,3-8 0,5-6 0,6-8 0,5-5 0,2-3-129,10-4 129,5-5 0,4-1 0,7 0-129,1 5 129,2 4 0,-4 6 0,-5 4 0,-7 5 0,-9 12 129,-5 7-129,-17 11 0,-6 6 129,-8 10-129,-8 9 0,1 11-129,-2 9-258,12 19-1935,2-8-2709,16 1-129,8-2-645,12-2 0</inkml:trace>
  <inkml:trace contextRef="#ctx0" brushRef="#br0" timeOffset="163785.368">14348 14665 8256,'46'12'5289,"-25"-4"0,5-2-1290,-6-4-6966,5 1-1548,4 1-774,-2 3-387</inkml:trace>
  <inkml:trace contextRef="#ctx0" brushRef="#br0" timeOffset="163929.3762">14524 14967 7740,'-24'44'5547,"24"-44"-258,17 12-645,4-10-7095,17-7-2064,6-10-774,4-4-516</inkml:trace>
  <inkml:trace contextRef="#ctx0" brushRef="#br0" timeOffset="164451.4061">15033 14393 4773,'-3'-85'5289,"-6"77"-258,0 21-516,3 36-3354,-4 16-645,10 20 129,1 3-258,10 7-258,5-6 129,8-11-129,6-19 0,4-18-129,0-20 258,4-16-129,-7-11-129,-1-17 387,-10-10-258,-9 2 258,-11-9-258,-8 11 387,-15 4-387,-10 10 129,-8 8-129,-4 7-129,2 7-258,4 1-516,16 15-3225,4-7-1032,15-1-387,4-15-387</inkml:trace>
  <inkml:trace contextRef="#ctx0" brushRef="#br0" timeOffset="164687.4196">15342 14257 2580,'0'-50'5418,"0"50"-129,-8 13-516,8 15-2709,4 26-516,4 3-387,12 10-387,6-4-387,12-1 0,2-12-129,5-11-129,2-10-129,-1-15-129,3-1-1548,-10-11-3354,-3-2 129,-10-8-645,-6-5-258</inkml:trace>
  <inkml:trace contextRef="#ctx0" brushRef="#br0" timeOffset="164835.4281">15722 14345 6837,'-5'115'5934,"2"-34"-516,3 14-387,3-2-3612,-2 2-5676,8-12-645,-2-15-774,0-18-645</inkml:trace>
  <inkml:trace contextRef="#ctx0" brushRef="#br0" timeOffset="169239.68">20221 11633 1032,'149'27'1290,"-52"-12"-387,12-4 0,11 4-258,14-6-258,13 2 0,8-2-258,8 3-129,9-4 0,2 0 129,5-1 129,3-1 129,2-1-129,-1 4 258,-4-3-258,-2 1-129,-14 3 0,-6 1 129,-16 1-258,-15-3-1935,-10 12-1032,-30-13-128</inkml:trace>
  <inkml:trace contextRef="#ctx0" brushRef="#br0" timeOffset="170292.7402">16607 14703 645,'0'-39'4515,"3"15"387,2 7-645,0 2-2838,2 1-3741,6 14-1548,-13 0-516,13 10-258</inkml:trace>
  <inkml:trace contextRef="#ctx0" brushRef="#br0" timeOffset="170423.7477">16635 14907 1032,'13'16'4644,"-13"-16"-387,18 6-774,-6 1-6450,-12-7-774,19 0-387</inkml:trace>
  <inkml:trace contextRef="#ctx0" brushRef="#br0" timeOffset="171423.8049">18052 14792 4128,'-8'0'4386,"8"-15"0,4-4-3225,10-3-387,0-10-258,6-5-129,1-14 0,2-3-258,-2-8 258,2-4-387,-3 1 129,-4 4 0,-2 10 129,-4 13 0,-8 16 258,-2 22 258,0 24-129,-3 33 129,-7 12-129,7 23 0,-1-1-129,6 2-258,10 2-1677,2-23-3225,8-15-387,2-17-387,3-23-129</inkml:trace>
  <inkml:trace contextRef="#ctx0" brushRef="#br0" timeOffset="171627.8166">18764 14425 4257,'7'-27'5289,"-7"27"-258,1-23-645,-1 23-6063,14-3-2580,-14 3-516,11 0-258</inkml:trace>
  <inkml:trace contextRef="#ctx0" brushRef="#br0" timeOffset="171767.8246">18804 14607 1161,'9'29'4773,"-9"-29"258,9 14-645,-9-14-5160,0 0-2838,9 12-645,-9-12-516</inkml:trace>
  <inkml:trace contextRef="#ctx0" brushRef="#br0" timeOffset="172383.8598">19385 14236 3870,'17'-39'4773,"-9"22"-258,3-4-1161,1 11-2709,-1 0-516,0 5 0,-11 5-258,0 0 129,0 0 0,-14 8-129,-5 8 129,-2 0 0,-4 2 0,1 4 0,4 0 129,4 2 0,6-2-129,5 4 129,5 1 0,7 2-129,5 2 0,6 3 129,3 3-129,3-1 0,-1 3 258,1 0 129,-7-3 129,-2 3 0,-10-9 0,-5 4 0,-7-12 0,-9-1 0,-6-6 0,-3-3-129,0-7-258,-2-2-129,3-3-129,2-2-129,8 2-774,-6-11-2451,13 7-1290,7 4-645,0 0 129</inkml:trace>
  <inkml:trace contextRef="#ctx0" brushRef="#br0" timeOffset="172707.8783">19799 14414 5031,'0'0'5676,"0"23"-645,-8 11-387,-6 4-3483,10 12-516,4-5-387,12-4-258,9-4 0,10-19 0,10-16-129,4-13 129,6-21 0,0-9-129,-4-7 129,-9-8 129,-11-3 0,-14 5-129,-13 1 0,-20 9 129,-12 10-129,-14 12 0,-5 11-387,-7 0-1161,7 14-3225,0 9-258,7 7-645,8 1 517</inkml:trace>
  <inkml:trace contextRef="#ctx0" brushRef="#br0" timeOffset="173187.9058">17673 13917 1677,'18'-90'1935,"20"42"0,21-4-258,18-3-387,23 9 258,17-4-258,20 11-129,14-2-387,23 4-258,12 8-258,18 4-258,5 11 0,9 7 0,1 7-129,2 7 129,-7 20-129,-8 14-129,-17 17 516,-22 16 0,-22 10 0,-21 10 0,-29 13 0,-22 8 0,-28 11-516,-26-2-774,-20 3-1419,-16-8-516,-20 3-129,-27-6 0</inkml:trace>
  <inkml:trace contextRef="#ctx0" brushRef="#br0" timeOffset="173431.9198">20379 15226 3483,'-370'160'3225,"168"-85"-129,-17-20-516,-1 3-516,-11-28-903,10-5-129,3-20-645,13-7-129,9-26-129,14-24-258,18-13-129,10-20 0,21-13 129,12-18-258,20-9 129,17-14 129,32-7 0,19 1 129,32-1 0,20 4 387,37 6-387,33 6 387,25 9-387,23 19-3999,20 2-129,16 23-387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6:56:31.6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15262 4942 645,'-5'-46'1290,"4"22"129,1 7 0,0-2-129,0 19 258,2-24-129,-2 24-129,0 0-258,8 0-387,-8 0-258,2 22 129,0-4-258,-1 11 0,-1 3 129,-1 14-258,-1 5-129,-3 7 258,-2 7-258,-1 12 258,-2 5-129,-3 10 129,0 3 0,-3 10-129,2 3 0,-3 8 0,1 5 129,1 4-258,-2 4 0,-1 5 0,-2 3 129,3 4 0,-4 3 0,-3 5-129,0 2 0,-4 0 129,3-2 258,-2 0-258,1-5 129,4 1 0,2-7-129,2-4 129,5-7-129,0-5 129,1-7-258,4-4 0,-4-8 129,2-12-129,-1-9 0,2-10 0,-1-14 0,1-10 0,3-19 0,-1-9-129,7-20 129,0 0 0,-5-23 129,5-8-129,0-12 0,1-6 0,3-9 258,1-8-258,3-9 0,2-7 0,2-18-258,1-5 258,7-11-258,-1-14 387,4-12-387,1-15 129,0-10-129,1-13 387,-2-12-129,2-12 0,-6-13-129,2-10 0,-5-8 129,2 7 0,-1 8 129,-2 10-258,-1 9-129,-3 11-2064,4 24-1935,0 16-387,-6 8-258</inkml:trace>
  <inkml:trace contextRef="#ctx0" brushRef="#br0" timeOffset="19148.0952">10144 10764 774,'1'-35'1806,"0"21"0,-1 3-258,0 11 0,0 0-516,0 0-129,0 0-387,0 0-129,0 0 0,10 9 0,-10-9 258,8 19 0,-8-19 129,9 25 258,-8-14-387,5 7 387,-6-5-258,4 10-129,-5 1-129,3 3-258,-2 4 129,0 3-258,2-4 0,0 5-129,1 2 129,2-1-258,-3 2 258,2-1 0,-1 4-129,0 3 129,-3 7 0,0 2 0,0 3 0,-5 2 129,0-2 0,1 2 0,-1-1-129,2-3 129,1-3-129,1-3 0,1 0 0,0-2 0,1 0-129,2 4 129,-1 1-258,1 5 258,-3 0-129,1 4 0,0 1 0,1 1 0,-2-1 0,1 1 0,1-7 0,0 0 0,0-2 0,3 0 0,-2 1-129,0-1 258,1 5-129,-2 0 0,1 0 0,-3-2 129,1 0-129,0-3 0,-1-5 0,1-1 0,0-12 0,-2-6 0,1-4 0,0-8-129,0-3 129,0-2 0,0-12 0,0 0-258,0 0-774,0-17-3483,0-6-129,2-2-516,-1-8 0</inkml:trace>
  <inkml:trace contextRef="#ctx0" brushRef="#br0" timeOffset="19712.1275">10487 10786 903,'-5'-21'1677,"5"21"-258,0 0 129,0 20 129,0 13-258,2 17 0,2 5-129,3 23 129,-2 11-258,5 21-258,-5 11 129,4 18-387,-4 5-258,-1 15 129,-3 8-258,-1 5 129,-1-9 0,-3 1-129,-3-12-387,-1-14 258,2-14-129,1-18 0,1-16 0,4-18 0,-1-13-129,2-13 129,4-13 0,-1-8 0,2-11 0,-6-14-645,11 7-2451,-11-7-1419,4-9-258,-4 9 129</inkml:trace>
  <inkml:trace contextRef="#ctx0" brushRef="#br0" timeOffset="24015.3736">3484 14045 3354,'9'-41'4128,"-3"18"-2451,3 5 129,1-4-387,5 8-258,-2-1-129,5 12 0,-2-3-129,5 6-258,1 0 0,5 2 0,3 0-129,6 5 0,1-7 0,7 5-129,3-5 0,7 2-129,0-2 0,7 0 0,5 1-129,4 4 129,3 5-129,4 4-129,2 6 129,3 1-129,4 8 129,3-2-129,1-1 0,2-7 0,3-7 0,5-9 0,8-3-774,-2-5-3741,3-14-516,-5 1-258,-15-10-387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5:24:49.6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15765 12586 2580,'-12'5'4386,"12"-5"0,0 0-1548,0 0-774,5-5-387,12 5 0,-17 0-258,22-6-258,-12 2-258,6 4-258,-4 0-129,7 0 0,-2 0-387,6 0 129,6 0-129,6 0 129,9-9-129,6 2 0,10-6-129,6-1 258,7-3-258,9 0 258,3 1-258,6 1 129,5 2-258,3 1 258,9 0-129,7 7 0,7-1-129,6 2 129,7 0-129,9 1 129,6 1 0,3-1-129,6 1 129,0 0 0,5-1-129,3 2 129,1-2-129,2 3 129,-1 0 0,2 0 129,-3 0-258,-2 3 129,-4 3 0,-7 4 0,-7 0-129,-9 2 258,-9 0-258,-13-4 0,-11 8-1548,-16-7-2967,-11-5-258,-18-4-774,-16-11-258</inkml:trace>
  <inkml:trace contextRef="#ctx0" brushRef="#br0" timeOffset="48077.7498">13344 5864 3612,'-11'-10'5547,"2"-2"-387,5-2-645,4 14-2580,1-19-645,7 10-645,4-1-129,5-1-258,3 3-129,4 3-258,4 5-387,-2-7-903,13 15-2193,-9-8-1161,4 12-387,-7-7-258</inkml:trace>
  <inkml:trace contextRef="#ctx0" brushRef="#br0" timeOffset="48221.7581">13703 5840 516,'33'5'4128,"-14"-5"387,5 0-1419,-3-7-1032,10 5-645,-7-11-387,7 8-387,-8 3-645,-4 2-3870,0 0-387,-1 3-387,-5 3 1</inkml:trace>
  <inkml:trace contextRef="#ctx0" brushRef="#br0" timeOffset="48373.7668">14120 5877 516,'37'-16'4257,"-19"5"0,3 6-387,4 0-2709,-1-2-1032,0 2-774,6 5-2064,-2 0-1290,-5 0-258</inkml:trace>
  <inkml:trace contextRef="#ctx0" brushRef="#br0" timeOffset="48679.7843">14487 5853 2451,'42'0'4515,"-20"-6"-645,6 4-903,-4-1-903,11 3-645,-5 0-774,5 3-387,5 4-645,-4-7-774,6 10-774,-6-10-387,4 5 0,-12-5 387,3 0 645,-9 0 516,-4-5 1419,-1 5 645,-17 0 774,19-8 258,-14-4 129,8 12-387,-1-9-516,12 9-645,0-3-516,8 1-129,5 2-129,4 0-258,1 3-129,-1-3-645,7 10-2580,-10-6-1032,-3 0-516,-5 1 387</inkml:trace>
  <inkml:trace contextRef="#ctx0" brushRef="#br0" timeOffset="48939.7992">15596 5874 3870,'56'3'5160,"-25"-4"-258,9 1-903,-5-6-1806,17 6-1032,-5-5-387,8 2-516,-2 0-129,2 1-258,2 2-129,-4-3-258,0 3 0,-7 0 0,-1 0 129,-11 0-129,-1 0 129,-8 0 0,-2 3 258,-1-1 258,-5-1 0,1 1 0,1-2 0,4 0 0,3 0-387,-1-2-3096,8-4-1032,5-3-129,0 0-387</inkml:trace>
  <inkml:trace contextRef="#ctx0" brushRef="#br0" timeOffset="49071.8067">16937 5820 5934,'34'21'5160,"-16"-17"-516,8-4-387,8 2-5289,11-2-3096,5-12-516,-2 0-645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5:26:28.9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3184 6275 2580,'-72'13'4257,"45"-6"0,9 5-1935,4-8-903,14 9-258,10-9-258,17 3-258,5-6 0,13 6 129,7-3-129,15 2-129,7-2 0,15-1-129,7-4 0,12 0 129,9-9-387,15-3 129,3-5-258,8-7 258,3-1-387,2 0 129,-7 2-129,-5 7 129,-13 9-129,-14 6-129,-16 9-774,-20 9-3612,-14 7-258,-16 3-516,-14-4 129</inkml:trace>
  <inkml:trace contextRef="#ctx0" brushRef="#br0" timeOffset="1078.0617">12198 6370 2451,'-22'-10'3612,"10"-2"-387,12 12-1161,-12-12-258,12 12-516,0 0-129,4-6-258,9 0-258,11 4-258,7-1-129,13-2 129,11-2 0,12 2 129,9-8-387,13 2 387,4-1-258,10-1 129,4-1-129,4 2 129,1 1-129,2 1 0,-1 3 129,0 3-258,-3 2 0,-5 2 129,-9 0-129,-2 0-129,-7 2 129,-8-1-129,-9-1 129,-8 2 0,-10-4 0,-11 2-129,-11-3-129,-10-4-516,-4 5-3483,-16-8-903,-6-15-387,-5-8-645</inkml:trace>
  <inkml:trace contextRef="#ctx0" brushRef="#br0" timeOffset="14975.8566">24002 9073 3483,'-9'-109'5418,"9"54"-516,0-4-258,-6 1-3999,9 7 0,-1-2-387,1 2-258,-1 0-258,-2-1 0,-13 4-129,-15-2 0,-9 9-258,-17 3 258,-9 5 387,-16 5-129,-15 6 387,-10 13 129,-18 9 258,-7 13-129,-16 12 0,-2 21 0,-16 12-129,6 20 0,-8 12-129,5 18 0,5 11-258,6 16 0,8 13 258,12 11-258,14 6 0,17 5 129,19 0 0,24 3 129,24-1-129,29-6 129,25-12 0,27-8-129,22-8 129,20-12-258,18-4 0,10-12 0,13-10 0,12-13 129,9-8-258,10-14 258,9-13-129,8-15 258,7-15 0,10-17-129,4-16 387,5-17-129,-3-18-129,-5-11 258,-3-15 0,-11-19-129,-6-17-129,-14-14 0,-14-18-258,-23-16 0,-8-13-129,-16-17-129,-21-8 129,-5-7 129,-65 5 129,-13 5-258,0 6 387,0 11 129,0 12 0,-27 12 387,-70 10-516,-34 16-387,-29 6 0,-17 17-129,-16 10-258,-13 5-1806,2 22-2967,-29 17-645,-6 15-645,-20 28 258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5:27:23.2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20095 885 1161,'1'-50'4902,"-1"50"-129,0 0 129,0 50-2838,-9 24-516,9 47 0,-3 43-516,1 30 0,2 32-774,0 27 645,0 19-903,0-1 0,0-10-129,2-28-129,-4-25 258,2-25-258,0-30 645,0-35-645,-4-28 387,1-21-129,2-24 0,-1-22-387,5-11-903,-3-12-3612,2-16-129,3-6-387,-2-1-387</inkml:trace>
  <inkml:trace contextRef="#ctx0" brushRef="#br0" timeOffset="696.0399">19046 1451 5160,'-12'-22'4902,"12"22"-387,9-12 129,-9 12-3225,52-5-387,-4-2 129,7-2-258,25-3-258,15-1 516,24-5-774,24-1 129,24-5-387,25 0 0,20 8-387,18-2 258,9 3 0,5 9-387,-2 5 129,-9 8 0,-14 11 258,-21 3 387,-21 1-258,-21 3-258,-29-4-2580,-20-4-1806,-21-2-258,-31-3-903,-17-4-387</inkml:trace>
  <inkml:trace contextRef="#ctx0" brushRef="#br0" timeOffset="1540.0881">19550 1817 6837,'-14'-47'5418,"2"29"-258,-5 0-258,2 18-3225,-7-3-387,5 3-774,-5 8-129,3 12-129,2 13-129,3 6-129,3 4 0,5 1-129,6 1 129,1-3 129,11-13-129,6-12 0,4-17 0,4-15 0,2-10 129,-2-16-258,0-4 258,-6-5 0,-4 1 0,-7 12 129,-8 6-258,-1 16 0,0 15 129,-15 20-129,8 14 129,4 12-258,6 3 129,14 0 0,7-2 0,9-12 0,7-15-387,-2-20-2709,6-2-1806,-8-10-258,-6 6-903,-12 0 129</inkml:trace>
  <inkml:trace contextRef="#ctx0" brushRef="#br0" timeOffset="2488.1424">19401 2655 7482,'5'-48'5418,"-5"34"-516,0 29-129,-10 4-3612,6 24-516,-2 7 0,2 7 0,-2 10-387,2 2-129,3-7 0,1-10-129,0-10 258,5-13-258,3-13-129,4-13-258,2-11 516,4-17 129,3-9-387,7-7 129,-1-5 0,3 4 0,0 9-129,-4 9 258,-3 19 0,-8 5-129,-5 22 258,-10 17 129,-4 8-129,-7 7-129,-5-1 0,-2 0-129,0-7 0,-1-5-258,4-9 129,1-12-129,3-8 258,-2-10 129,0-2-129,0-9 0,1-3 0,-1-3 0,2 9-516,-4-8-2838,15 14-1806,-15 13-258,14 10-645,1 6-129</inkml:trace>
  <inkml:trace contextRef="#ctx0" brushRef="#br0" timeOffset="3125.1788">19493 4076 5160,'5'-39'5547,"-5"26"-645,-10 2-129,0 14-2838,-11 1-903,5 15-387,-6 8-258,2 12 0,2 4-387,5 7 129,4 4-129,7-2 129,2-4 0,11-6 0,6-9 0,5-9-129,8-8 129,0-9-129,6-1-1161,-2-6-3483,2-7-516,0-3-258,4 0-516</inkml:trace>
  <inkml:trace contextRef="#ctx0" brushRef="#br0" timeOffset="3944.2256">20101 3788 1935,'-6'-32'4515,"6"32"258,-11-24-1806,11 24-387,0 0-903,0 0-387,-14 2-645,11 14-129,-3 4 0,5 5-258,0 9 258,1 7-387,0 7 0,0 8 0,2 8 129,2 7 0,-2 5-258,1 9 0,-4-1 129,1-3-129,0-4 0,0-5 0,-2-10 0,2-5 0,0-7 0,0-11 129,0-3-258,-2-9 129,2-5 0,0-3-129,0-4-258,0-15-1419,0 0-2838,0 0-258,0 0-516,1 14 129</inkml:trace>
  <inkml:trace contextRef="#ctx0" brushRef="#br0" timeOffset="14076.8052">20617 1471 5160,'-1'-32'5160,"-5"20"-258,6 12-258,-13 0-2193,9 12-1032,-7 12-387,7 10-258,-3 4-387,3 11-129,1 11-129,3-2-129,3 5 129,6 3-129,4-13 129,2-9-387,8-7 387,2-9 0,2-16-129,4-12 258,-1-5-129,1-15 0,-7-14 129,-3-2 0,-6-12 0,-6-5 0,-9 4 0,-8-9-129,-8-7 0,-5 5 129,-3 16-129,24 44 0,-52-77-258,52 77-129,-42-47 258,42 47 0,-26-16-129,18 17-129,8-1-645,-10-1-3096,10 1-903,2 19-387,2 12-516</inkml:trace>
  <inkml:trace contextRef="#ctx0" brushRef="#br0" timeOffset="14607.8356">21106 1545 8127,'-15'-19'5160,"4"32"-516,2 17 0,-2 9-3612,11 9-387,-3 8 0,9-4-387,6-2 0,6-7-258,5-16 258,2-4-129,4-12 129,0-12-129,0-9 0,-3-10 129,-3-8 0,-8-5 0,-5-1-129,-3-7 129,-7-5-129,-7-3 0,-5 6 0,-4 2-129,-4 2 258,0 0-258,2 20 0,0 4 0,1 14 0,4 5-129,2 11-387,0-6-3354,11 22-903,-3 0-645,3 1-258,2 2-516</inkml:trace>
  <inkml:trace contextRef="#ctx0" brushRef="#br0" timeOffset="15259.8729">21608 1531 8514,'-4'-49'5418,"-2"37"-645,6 12-129,-20 13-3354,14 12-645,-4 10 0,5 6-387,0 7 0,4 5-129,1 3 0,3-3-129,7-4 129,4-3-129,6-17 129,2 1 0,6-15 0,-2-9 0,3-6 0,-1-18 0,0-8 0,-2-7 129,-6-4-129,-4-1 258,-5-11-129,-3-13 0,-6 12 0,-2-5 0,-5 7 0,-3 3 0,8 45-129,-23-78-387,23 78 774,0 0-387,-37-67 258,37 67-645,0 0 258,-39-29-774,39 29-774,-43 0-3096,20 18-1161,-8 18 0,2 10-1032</inkml:trace>
  <inkml:trace contextRef="#ctx0" brushRef="#br0" timeOffset="19573.1196">20689 2757 4257,'0'-38'5160,"-9"30"-387,0 17 0,-8 3-3354,9 25-129,-5 3-387,5 15-129,3 6-258,4 2-258,4-6 258,12-6-387,3-12 258,6-10-645,3-15 387,5-14-387,-2-10 387,-2-16 387,-4-11-516,-3-7 0,-8-8 0,-6-8 0,-7-4 0,-8 0 129,-7 0-258,-6 9-258,-1 8 387,1 6 0,0 17 0,3 19-129,8 16-774,0 10-2709,10 27-1161,5 2 0,10 9-903</inkml:trace>
  <inkml:trace contextRef="#ctx0" brushRef="#br0" timeOffset="20188.1547">21146 3090 6708,'-7'11'5289,"7"-11"-258,0-12 129,1-14-4128,11 2-387,1-14-258,4-5 129,0-7-387,4-2 129,-4-3-129,-1 6-258,-5 6 387,-1 6-129,-4 8 0,-2 16 129,-4 13-129,4 16 129,-2 23-129,1 6 387,2 9-258,-1 4 258,3 3-387,0-5-258,3 3-774,-8-22-3870,6-1-387,-6-11-774,4-2-258</inkml:trace>
  <inkml:trace contextRef="#ctx0" brushRef="#br0" timeOffset="20744.1865">21723 2802 5289,'0'-22'5418,"0"22"-258,-16 4-387,7 20-2451,-7 1-1290,9 17 129,-1-1-516,7 5-258,1-4 129,11-2-129,6-11 0,6-6-387,4-12 258,3-9-516,1-6 516,-4-11 129,-2-6-258,0-3 0,-6-6-129,-3-5 0,-6-3 129,-6-2-129,-3 0 0,-7 1-258,-7 0 129,-9 5 129,-1 7 0,-5 10-129,0 14-645,-5-4-2967,10 16-1548,-2 9-516,7 9-258</inkml:trace>
  <inkml:trace contextRef="#ctx0" brushRef="#br0" timeOffset="22700.2984">20662 4524 3096,'0'0'5289,"-8"-9"-387,8 9 0,-10-23-2580,12 11-516,-1-16-774,11-2-387,0-14 129,10-4-387,4-10 0,2-1-129,3-2 0,2 3-129,-4 3 0,-3 12 0,-6 14 0,-4 12-129,-16 17 0,9 20 129,-9 20-129,-3 18 129,-3 11-258,1 4 129,0 3-129,-1-3 0,6-8-129,-2-12-516,10-7-3483,-6-21-774,6-3-129,-8-22-774</inkml:trace>
  <inkml:trace contextRef="#ctx0" brushRef="#br0" timeOffset="23076.3199">21251 4432 8643,'6'-12'5676,"-1"-17"-387,8 2-129,-2-15-4128,11-1-516,2-12 0,2 4-387,-1 1 129,-2 5 0,-3 12-129,-2 13 0,-11 16-129,-4 13 129,-5 23-129,-5 12 129,0 13-129,0 1 0,5 5-516,-1-15-1161,8 2-3354,4-12-258,8-9-387,1-15-645</inkml:trace>
  <inkml:trace contextRef="#ctx0" brushRef="#br0" timeOffset="23376.3371">21764 4432 10320,'0'0'5547,"7"-5"-258,4-23-387,6-3-4128,5-14-129,4-3-258,-1-9 0,3 2-129,0-2 129,0 8-387,-6 8 129,2 17 0,-7 23 0,-1 17 129,-6 23-129,-2 20 0,-4 8-129,-3 2-774,11 10-3870,-8-13-774,2-9-516,3-12-774</inkml:trace>
  <inkml:trace contextRef="#ctx0" brushRef="#br0" timeOffset="44011.5174">22401 1141 2193,'0'0'4128,"0"0"0,0 0-516,0 0-903,0 0-1806,-30 58-129,27-22-516,-1-2-387,2 15 129,2 6-516,0 2 903,7 9-903,3-7 774,6-1-258,5-3 387,3 8-387,2-10-129,3 1 258,-5 0-258,-6 6 258,-7-1 0,-9 15-129,-2 3-129,-12 0 129,0 5-129,-3 15-129,4-2 0,2 8 387,8-4-129,3 0 0,7 0 0,4 1 0,-1 0 129,-7-6 129,-3 1 0,-2-2-258,-1 1 0,-8-1 387,2 2 0,-1-6 0,6 1 0,2-11-129,5-2 0,14-10 0,2 0-258,6-4-258,2-2 0,-3 3 0,-5-3-903,-1 8-3096,-10 6-129,-10 2-516,-14 6-129</inkml:trace>
  <inkml:trace contextRef="#ctx0" brushRef="#br0" timeOffset="67903.8839">23347 2513 2322,'1'-51'4644,"-7"29"258,-4 8-516,-2 14-2967,-7-8-387,2 11-387,-3 3-129,3 15-129,1-2 0,5 7 0,3 3-258,8 4 129,0 0-258,7 6 0,6-1 0,5-1 0,3 5 129,0 2 0,-1-5 129,0 7 0,-4-2-258,-3-3 129,-6-3 0,-7 1 129,0-8-129,-11-1 0,-3-8 129,1-2-129,-7-12 258,2-6-258,-3-2 129,3-6-129,-1-9 0,1-2-387,4 7-774,-7-16-2838,11 11-1161,2-1-258,8 16-516</inkml:trace>
  <inkml:trace contextRef="#ctx0" brushRef="#br0" timeOffset="68143.8977">23626 2835 5031,'31'-8'5676,"-16"2"-774,6 5-129,-1-10-3870,10 11-129,-4-1-1161,-3-2-4128,1-1-258,-7 4-774,-3 8 129</inkml:trace>
  <inkml:trace contextRef="#ctx0" brushRef="#br0" timeOffset="68344.9092">23693 2972 10062,'0'0'5805,"0"0"-516,0 0-129,18 0-4515,-5 0-258,6 0-258,6 0-387,-3-10-2580,7 10-2580,-1 0-258,3 3-387,-7 0-516</inkml:trace>
  <inkml:trace contextRef="#ctx0" brushRef="#br0" timeOffset="68923.9423">24236 2579 7740,'3'-56'5676,"5"31"-258,-2-2-516,7 15-3999,2-3-387,13 9-258,-4 3 0,5 6 0,-4 10 0,3 11-129,-8 4 0,-5 7 129,-16-2-129,-6 5 0,-10-1 0,-6-6 0,-3-2 0,-2-4-129,6-4 0,1-6 0,13 2-129,7-3 129,7-2-129,9 5 0,7 5 129,3 0-129,-4 4 129,7 3 0,-4 2 0,-4 1 0,-6 0 129,-7 2 0,-7-2 0,-14-5 0,0 1 129,-11-6 129,-8-3-129,-8-2 129,1-3-258,5-6 258,-1-3-258,10-3-129,-5-1 0,8-12 0,2-3-387,7-6-387,14 20-2193,-22-25-2838,9 15-387,-3-1-258,16 11-257</inkml:trace>
  <inkml:trace contextRef="#ctx0" brushRef="#br0" timeOffset="86411.9425">3039 12799 645,'2'-65'3741,"0"37"-387,-2 2-258,4 9-774,-4-5-258,0 22-387,0-23-516,0 23 0,0-16-387,0 16-129,0 0 0,0 0 0,3 23-258,0 11 129,-4 19-129,3 26 0,0 26 0,3 28 0,1 25-387,4 27 258,4 19-258,5 23 0,3 7 0,3 8-387,-2 11 258,-1-1 0,-2 0 0,-8-6 0,-2-7 0,-5-15 0,-5-18 129,-2-18 0,2-18 0,-1-14-129,0-21 129,1-14-129,1-18 129,3-12-258,4 1-774,-10-10-3225,9-15-516,-3-8-516,-1-13 0</inkml:trace>
  <inkml:trace contextRef="#ctx0" brushRef="#br0" timeOffset="87976.032">1463 13515 1161,'1'-15'3870,"14"14"129,1-9-516,14 0-2709,5 3-129,15-6-387,7 4 0,16-4-258,6 3 0,15-1-129,8 4 0,15 3 129,9 3 0,7 1 0,7 1-129,8 8 129,9 4 258,4 0 129,10 6 387,0-4-129,8 7 258,-1-6 0,8 6 129,-8-10-129,7 0-129,-5-8-129,-2-2 0,-6 0-258,2-10-129,-11-1 0,-3-3-258,-10 0 129,-12 4-258,-12 8-1032,-18 0-3225,-16 0-387,-18 0-129,-17 3-387</inkml:trace>
  <inkml:trace contextRef="#ctx0" brushRef="#br0" timeOffset="88805.0794">1477 12678 2580,'-10'-27'4902,"10"27"-129,0 0-129,-14 0-2064,15 33-774,-1 1-387,3 20-387,-3 0-387,4 13 0,-2-1-387,0-2-387,4 0-1548,-3-21-2838,2-11-129,0-13-516,-5-19-129</inkml:trace>
  <inkml:trace contextRef="#ctx0" brushRef="#br0" timeOffset="89008.091">1604 12443 10707,'1'15'5160,"-2"23"-387,-4 19 0,-4 8-3741,7 13-645,2 1-129,0-4-387,4-3-387,1-18-645,11-4-3225,-5-12-387,0-10-387,-4-11-516</inkml:trace>
  <inkml:trace contextRef="#ctx0" brushRef="#br0" timeOffset="89241.1043">1350 12833 6708,'-12'-3'5160,"11"-6"-258,12 0-387,9-7-3225,14 4-387,2-2-129,4 2-129,1 4-1419,-10-1-3483,1 6-387,-8 3-387,-8 9-387</inkml:trace>
  <inkml:trace contextRef="#ctx0" brushRef="#br0" timeOffset="89457.1167">1419 13048 6708,'0'11'5418,"19"-11"0,-4-7-387,9 7-1935,-2-14-1935,12-1-387,0-8-645,-1-6-3096,3 9-1935,-2 3-387,-4 8-387,-3 7-645</inkml:trace>
  <inkml:trace contextRef="#ctx0" brushRef="#br0" timeOffset="89824.1377">1904 12649 6321,'0'0'5160,"-9"10"-387,6 14-129,2 10-3612,-2-1-129,9 9-258,-2 1-387,6 0-129,3 1-1419,-6-9-3096,4-7-258,0-4-258,-3-9-387</inkml:trace>
  <inkml:trace contextRef="#ctx0" brushRef="#br0" timeOffset="90208.1597">1863 12643 6321,'5'-95'5160,"9"59"0,2 6-516,11 16-2580,-12 0-774,10 14-387,-10 8-516,-4 14-129,-8 6-129,-3 5-129,-5 4 129,-5 3-129,1-1-129,0 0 129,5-8-129,4-2 129,7-5-129,5-4 129,9-6 0,3 1 0,2-6 0,3-1 0,-3-4 0,-5 1 129,-1 0 0,-6 5 0,-14-10 0,4 22 129,-11-9-129,-8 1 0,-8 0-129,-4 2 0,-1 4-645,-4-13-1935,13 8-2064,0-4-516,12 2-258,7-13-258</inkml:trace>
  <inkml:trace contextRef="#ctx0" brushRef="#br0" timeOffset="90396.1704">2268 12759 8514,'0'0'5418,"2"11"-516,-2 13-258,0 3-3741,0 7-258,4 7-1548,0-10-3483,6-2-258,0-8-645,4-3-129</inkml:trace>
  <inkml:trace contextRef="#ctx0" brushRef="#br0" timeOffset="90549.1792">2294 12552 9288,'-3'-16'4515,"3"16"-4257,0 0-258,0 16-4644,0-4-645</inkml:trace>
  <inkml:trace contextRef="#ctx0" brushRef="#br0" timeOffset="90803.1937">2390 12361 3225,'10'-6'5160,"2"22"-129,-6 20-258,-7 0-2451,3 28-516,-2-4-516,0 14-516,-1-3 0,2 4-645,6-4-258,-1-7-258,8-2-516,-7-20-516,14 4-1161,-11-19-2064,3-13-258,-5-9-387,-8-5 387</inkml:trace>
  <inkml:trace contextRef="#ctx0" brushRef="#br0" timeOffset="90968.2031">2443 12881 3483,'-9'-43'5160,"7"23"0,2 8-387,0-12-2322,9 14-516,-6-9-903,11 7-258,-1-3-903,-1 3-3483,4 7-774,3 2-774,-1 4-258</inkml:trace>
  <inkml:trace contextRef="#ctx0" brushRef="#br0" timeOffset="91319.2232">2701 12641 6063,'-4'-33'4902,"4"33"-258,-10-10-387,10 10-2838,-11 5-516,5 10-645,3 6 129,3 4-129,0 5 0,3 0 0,6 4 0,-1 3 0,2 1-129,-2-2 0,2 4 129,-4-5-129,-1-1 129,-2-1 0,-2-1 0,-3-7 129,-3-1 0,-3-5 0,0-4-129,-5-8 0,3 0 0,-4-7-258,1-10-774,7 1-3870,-8-8-387,3 6-258,-2 2-774</inkml:trace>
  <inkml:trace contextRef="#ctx0" brushRef="#br0" timeOffset="92447.2877">1800 14377 4128,'-3'13'4902,"3"-13"-129,0-11-387,10-23-2709,11 4-516,-2-25 0,11-1-258,1-9-387,0 0 0,0 4 0,-3 8-129,-8 7-129,-2 20 129,-8 21-129,-4 17-129,-2 22 129,-2 21 0,1 8 0,3 15-129,1 1 0,4 3-129,3-6-258,-1-19-774,14-5-3483,-12-15-129,1-8-516,-3-15-387</inkml:trace>
  <inkml:trace contextRef="#ctx0" brushRef="#br0" timeOffset="92705.3025">2039 14620 8385,'-38'6'5160,"21"-6"-258,7 14-1419,0-14-1677,16 8-387,4-8-387,15 7-258,3-7-258,16 2-258,0-2 0,5 0 0,-1-3-258,-3-4 0,-3 2-516,-8-8-3225,1 12-1290,-14 1-387,-4 4-387,-7 9-516</inkml:trace>
  <inkml:trace contextRef="#ctx0" brushRef="#br0" timeOffset="100429.7443">3806 13891 129,'0'-28'4515,"0"28"258,0-12 0,0 12-1548,0 0-645,0 0-645,4 23-387,-7-4-645,3 14-258,-2 2-516,1 2-1290,1 3-3225,2-3-516,5-3 0,-2-9-774</inkml:trace>
  <inkml:trace contextRef="#ctx0" brushRef="#br0" timeOffset="100608.7545">3912 13972 3354,'11'-31'4902,"-11"31"-387,9 0 0,-9 9-2451,6 23-903,-6 1-774,-3 6-2193,0 5-2193,1 4-645,-1 1-258,1-1 0</inkml:trace>
  <inkml:trace contextRef="#ctx0" brushRef="#br0" timeOffset="101043.7794">4143 14193 4902,'-28'16'5160,"14"12"-387,0 10-129,4 19-2967,0-7-516,10 7-387,7-7-387,12-5-129,5-12-129,10-13 129,4-18-129,2-9 0,-1-20 129,1-12-129,-7-7 129,-5-4-129,-10-1 258,-6 0-258,-12 8 0,-5 4 0,-12 0 129,-12 17-258,-4 9 0,-4 6 129,-2 7-387,2 6-258,12 12-3483,-5-4-645,14 9-516,7-8-645</inkml:trace>
  <inkml:trace contextRef="#ctx0" brushRef="#br0" timeOffset="101420.801">4560 13932 6708,'0'-32'5160,"0"32"-129,0 0-645,-7 20-2838,2-3-774,5 9-516,0 0-387,1-8-1290,7 5-3096,1-8-129,1-1-387,0-7-387</inkml:trace>
  <inkml:trace contextRef="#ctx0" brushRef="#br0" timeOffset="101563.8092">4659 13880 9030,'0'0'5289,"0"20"-258,0 13-516,0 7-5418,1 2-3225,3 2-645,1-5-774,-3-3-387</inkml:trace>
  <inkml:trace contextRef="#ctx0" brushRef="#br0" timeOffset="102335.8533">5216 14431 5547,'-18'-11'5160,"6"18"-516,2 13-258,-5 1-3225,14 8-516,-1-5-129,5-2-258,9-12-129,6-9-129,2-10 129,1-12 0,-1-13 129,-4-1 0,-7-3 129,-6 3 0,-6 3 0,-11 14 0,-7 6 0,-3 11-387,0 8-129,0 4-1419,11 14-2967,5 2-387,8 2-516,12-5 0</inkml:trace>
  <inkml:trace contextRef="#ctx0" brushRef="#br0" timeOffset="102583.8675">5418 14439 6450,'14'0'5031,"-7"12"-258,-7-12-387,10 3-2967,4-2-903,3-5-258,4-10-129,0-6 0,-1-1 0,-3-6 129,-4 3-129,-11 5 129,-2 4-129,-11 8 129,-6 7-129,-9 3-258,-2 5-387,7 14-2709,-4-4-1290,7-1-387,5-4-516,13-13 258</inkml:trace>
  <inkml:trace contextRef="#ctx0" brushRef="#br0" timeOffset="103283.9076">5564 14059 4644,'0'-55'5289,"0"55"-516,-12 0 0,4 38-2838,-4-1-516,12 18-774,-4 8-258,5 7-387,8-2-129,3-3 0,6-11-258,1-13-129,7-10-258,-4-21-129,5-5 0,-9-13 129,3-8 129,-7-8 129,0-1 387,-3-2 516,-5-1 258,4 12 129,-7-9 129,7 14 0,-6-7 258,8 7-387,-3-10-258,5 4 0,-1-5-258,1 1 0,-2 1 0,-2 1-129,-2-2 129,-7 6-258,-1 5 129,0 10 0,-19 0 0,2 8-129,-2 11-129,0 12 258,3 5-258,2 11 258,6 7-258,5-3 129,5-2-129,10-6 129,3-9 0,4-10 0,3-11 0,1-13 129,-1-8 0,-1-10 0,-3-9 0,-3 0 0,0 3 0,-4 4 0,-1 2 0,-2 5-129,-8 13 0,14 0 0,-14 0 0,10 23-129,-4-2 129,-2-1-129,1 8 0,-3-6 129,1-1-129,0-6 129,-3-15 0,0 0 0,0 0 0,0-20 0,0-16 258,3-3-258,1-5 258,7-4-129,2 1 0,4 0-1290,8 16-3741,-8 7-129,4 10-387,-2 6-516</inkml:trace>
  <inkml:trace contextRef="#ctx0" brushRef="#br0" timeOffset="103735.9334">6698 13904 7353,'1'-48'5160,"-1"48"-516,0 0-129,-2 15-3225,-1 23-645,3 6-516,-2 1-903,4 1-3483,-2-7-387,5-9-258,0-13-387</inkml:trace>
  <inkml:trace contextRef="#ctx0" brushRef="#br0" timeOffset="103868.941">6757 13883 5160,'0'-20'5031,"0"20"0,-7 24-645,2 5-3612,-1 8-4128,6 11-903,0 2-774,9 1-387</inkml:trace>
  <inkml:trace contextRef="#ctx0" brushRef="#br0" timeOffset="104183.959">6884 14524 8514,'14'-44'5547,"-4"3"-516,2 0-258,-6-15-3483,14 0-645,-4-9-258,2 5 0,-1-3-129,0 10-129,-4 12-129,-3 12 258,-4 17-129,-2 24 0,-4 17 0,0 24 0,-2 12 0,-4 13-129,5 9 129,-1-1-258,2-2-258,1-21-774,12 0-3741,-4-21 0,6-9-516,1-21-516</inkml:trace>
  <inkml:trace contextRef="#ctx0" brushRef="#br0" timeOffset="104457.9747">7307 13849 10062,'0'0'5418,"0"0"-645,4 27 129,-4-1-4128,0 1-1161,8 1-4257,0-7 0,1-5-645,0-6-387</inkml:trace>
  <inkml:trace contextRef="#ctx0" brushRef="#br0" timeOffset="104599.9828">7392 13804 11481,'0'62'4773,"0"-19"-4515,0 3-516,0 6-4515,2-3-903</inkml:trace>
  <inkml:trace contextRef="#ctx0" brushRef="#br0" timeOffset="105928.0588">7825 14468 8385,'-9'-11'5418,"9"11"-258,15-11-387,13 11-3225,4-7-645,15 5-387,3-4 0,11 4-129,1 2-387,0-4-129,1 10-1548,-11-6-3354,-1 0 0,-11 0-516,-5 0-387</inkml:trace>
  <inkml:trace contextRef="#ctx0" brushRef="#br0" timeOffset="106192.0739">8389 14209 7224,'-9'-2'5547,"9"2"-387,6 2-129,11 11-2451,2-6-1806,11 5-258,-2-2-129,2 4-129,-2-1-258,-2 1 0,-5 3 129,-5 6-129,-6 0-129,-6 6 258,-5 4-258,-12 7 0,-8 7-258,-9-8-1548,1 15-3096,-2-6-129,8 2-516,5-9-258</inkml:trace>
  <inkml:trace contextRef="#ctx0" brushRef="#br0" timeOffset="106698.1028">9140 14133 8256,'-62'-48'5289,"40"20"-129,8-6-387,14 7-3870,10-4-129,15 12 0,5 10-387,6 10 0,-2 18 0,-1 13-387,-10 12 129,-10 9-129,-10 8 0,-8 6-129,-16-1 129,-6-1-129,-2-5 0,-1-7 129,2-11 0,6-8-129,7-10 129,7-10 0,8-14 129,12 10 0,9-10 0,9 0 0,6-2 0,5-1 0,6 5-1032,-8-2-4128,2 0 129,-7 0-774,-6 5-516</inkml:trace>
  <inkml:trace contextRef="#ctx0" brushRef="#br0" timeOffset="107739.1624">5839 13454 4902,'-10'-12'4644,"10"12"-129,-4-17-903,4 17-1677,7-4-903,7 4-387,2 0 129,10 1-258,5 0-129,13 6 129,4-7-129,11 3-129,7-3-129,11-8 258,14-7-258,9-6-129,11-3 129,8-2 0,11-1-129,7 2 129,7 4-129,1 6 129,4 3-129,1 9 129,0 4-129,1 8 0,1 3 129,2 3-129,1-3 129,3 0 0,-1 0-129,4-3 129,-2-5 0,1 0 0,-6-4 129,-2 3-258,-10 3 129,-6 0 0,-8 0-129,-7 2 0,-9 4 0,-10-2-129,-7 7-516,-13-10-2322,3 8-2064,-12-1-387,-9-7-258,-8-1-258</inkml:trace>
  <inkml:trace contextRef="#ctx0" brushRef="#br0" timeOffset="120407.887">2006 15398 1677,'-15'28'4644,"0"-17"258,-1-3-387,2 10-1548,-14-18-1032,11 7-258,-9-9-774,11-11-258,-3-15-258,9-5-258,4-13 387,7-6-387,12-2 258,7 4-129,5 8 129,6 18 0,1 16-129,2 19 129,-4 21 0,-3 23-258,-9 12-129,-3 16 129,-10 4 0,-6 5-129,-2 0 0,-13-4-129,-6-5 0,-5-12 0,-5-13 129,-3-14-258,1-10 0,-1-18 129,9-10 0,3-6 0,11-10 129,9-5 0,6 3 129,15 7 0,7 5 0,6 0 0,5 3 0,4 7 0,-2-2 0,7 0-129,1-5-258,-1-20-1419,7-2-3354,-5-13-129,1-9-774,2-8-258</inkml:trace>
  <inkml:trace contextRef="#ctx0" brushRef="#br0" timeOffset="122668.0163">3862 15138 4644,'0'-14'4773,"0"14"-129,0 0-1677,0 29-1032,-5 1-645,5 13-645,-3 2-387,3 1-258,2 6-2064,-1-17-2193,2-7-258,0-14-516,-3-14 258</inkml:trace>
  <inkml:trace contextRef="#ctx0" brushRef="#br0" timeOffset="122826.0253">3957 15153 8127,'-1'24'5031,"1"4"-258,-2 22-1032,-3-11-2451,5 3-1419,4 5-3870,0-6-774,-1 3-258,2-4-516</inkml:trace>
  <inkml:trace contextRef="#ctx0" brushRef="#br0" timeOffset="123224.0481">4191 15462 6966,'0'-14'5160,"-15"17"-129,-1 16-516,6 21-3225,-4 4-645,10 11-258,1-1-129,6 5-129,9-12 258,6-7-387,7-15 129,6-11 0,3-14-129,0-14 0,0-16 0,-1-8 258,-7-12-258,-4-5 258,-9-6-129,-8-1 129,-6 3 0,-12 7 0,-12 11-129,-6 16 0,-4 16-129,-5 14 0,4 21-387,-4 0-3612,12 18-1032,9-3-387,14 3-645</inkml:trace>
  <inkml:trace contextRef="#ctx0" brushRef="#br0" timeOffset="123788.0803">4553 15505 4773,'4'-11'5160,"-4"11"-645,-1 11 129,-8 12-3096,8 19-645,-2 5-129,3 10-387,3 0 0,7-1-129,1-7 0,9-8-129,3-14 0,6-14 0,0-17-129,3-18 129,0-14 0,0-8 258,-6-6-258,-6-7 0,-9-2 129,-10 1-129,-5 4 0,-13 8 129,-9 10-129,-7 10-258,-4 12 129,1 12 0,4 10-129,3 8-774,15 14-3741,1-3-258,11 4-387,1-7-387</inkml:trace>
  <inkml:trace contextRef="#ctx0" brushRef="#br0" timeOffset="124029.0941">4952 15095 5676,'5'-16'5676,"-5"16"-387,-3 25-516,-2 12-1935,-3-2-1806,8 7-774,0-1-258,0-6-645,12 5-3225,-5-23-903,6 1-387,-2-16-387</inkml:trace>
  <inkml:trace contextRef="#ctx0" brushRef="#br0" timeOffset="124176.1025">5071 15138 5676,'12'-36'5547,"-12"36"-129,8 2-645,-4 28-2193,-4-6-1419,0 2-3870,3 15-1806,-1 4-516,0 1-645,0 1-516</inkml:trace>
  <inkml:trace contextRef="#ctx0" brushRef="#br0" timeOffset="125049.1525">5335 16000 6966,'18'17'5418,"-11"4"-258,1 10-387,-6-10-3741,3 17-387,-2 8-1806,-3-18-3225,-2 7-645,-7-8-258,0-5-387</inkml:trace>
  <inkml:trace contextRef="#ctx0" brushRef="#br0" timeOffset="125740.192">5826 15305 4386,'0'-58'5547,"0"41"-645,0 17 0,0 0-2967,-1 12-387,-2 8-774,3 13-387,2 12-774,-2-9-3741,2 6-516,1-8-387,3-5-387</inkml:trace>
  <inkml:trace contextRef="#ctx0" brushRef="#br0" timeOffset="125912.2018">5948 15158 5934,'1'-21'5934,"-1"21"-774,0 21-258,-1 2-2193,1 20-2322,5 7-4257,-1-4-645,2 3-774,3 0-516</inkml:trace>
  <inkml:trace contextRef="#ctx0" brushRef="#br0" timeOffset="126263.2219">6194 15528 4773,'0'-12'5031,"-17"33"-516,2 17 0,9 17-3483,-8 1-129,13 4-258,1-4 0,6-3-258,11-20 129,9-8 0,1-22-129,5-7 0,-1-24 129,0-6-129,-6-14-129,-4 0 258,-11-2-387,-7 7 129,-4 2-129,-14 7-129,-5 11-129,-3 10-129,0 13-645,-5 2-3999,13 16-129,1 5-387,11 4-387</inkml:trace>
  <inkml:trace contextRef="#ctx0" brushRef="#br0" timeOffset="126535.2375">6474 15765 9159,'16'-36'5418,"-9"5"-258,10-9-258,-5-10-4128,15-1-258,-3-2-387,5 3 129,-4 13-129,-3 15 0,-4 22 0,-6 17 0,-11 26 129,-1 22-129,-5 13 0,-1 10 0,-1 1 0,4-13-516,3 3-1290,0-26-3354,6-11-129,2-23-387,6-9-387</inkml:trace>
  <inkml:trace contextRef="#ctx0" brushRef="#br0" timeOffset="126744.2494">6815 15170 9030,'3'-17'5289,"-1"30"-387,0 14-387,-2 4-3999,0 4-516,5 5-1032,-5-14-2709,5 3-1161,4-13-129,3-7-387</inkml:trace>
  <inkml:trace contextRef="#ctx0" brushRef="#br0" timeOffset="126881.2572">6928 15158 6321,'5'-45'5676,"-5"45"-387,0 0-387,5 38-2193,-5 1-4902,2 0-2064,-1 1-774,-1-2-645,0-8-387</inkml:trace>
  <inkml:trace contextRef="#ctx0" brushRef="#br0" timeOffset="127376.2856">7149 16073 7998,'31'31'5289,"-17"-4"-516,-2 7-129,-6 9-4644,-1-9-3999,-1 4-645,-4-6-387,0-3-516</inkml:trace>
  <inkml:trace contextRef="#ctx0" brushRef="#br0" timeOffset="127888.3148">7604 15230 4386,'-13'-43'5676,"5"31"-516,8 12-516,-13 4-1935,13 22-1419,-4-1-903,4 4-645,4 15-2580,2-11-1548,1 1-516,0-6-516,2-6 129</inkml:trace>
  <inkml:trace contextRef="#ctx0" brushRef="#br0" timeOffset="128045.3238">7678 15151 5160,'15'-82'5547,"-9"71"-516,-6 11-258,9 15-2193,-9 9-1290,0 14-1290,9 14-4257,-7-3-387,7 9-516,-1-7-387</inkml:trace>
  <inkml:trace contextRef="#ctx0" brushRef="#br0" timeOffset="128367.3422">7763 15898 4773,'-1'13'5160,"1"-13"-258,5 0-129,-3-32-2838,17 6-387,-6-23-774,11 3 129,-3-9-516,4-3 129,-2-1-258,3 6 0,-6 3-129,-4 16 129,-5 14 0,-3 18-129,-3 15 0,-4 24 0,-1 19 129,-3 14-129,0 10 0,1 3-516,2 9-2193,0-20-2451,4-7-129,-1-14-516,7-10-516</inkml:trace>
  <inkml:trace contextRef="#ctx0" brushRef="#br0" timeOffset="128947.3754">8201 15692 6450,'-14'-11'5547,"10"22"-645,-1 12-258,5 25-3096,2-7-645,12 6-645,1-5 129,8-5-129,4-16-258,4-14 129,0-13 0,-3-17-129,-4-12 258,-3-7 129,-9-8-258,-9 1 129,-5 0-129,-11 2 129,-8 7-258,-6 6 258,-4 8-516,2 8 258,2 12-129,3 3-645,19 15-3483,-5 3-645,10 7-516,7 0-516</inkml:trace>
  <inkml:trace contextRef="#ctx0" brushRef="#br0" timeOffset="129165.3879">8564 15129 8901,'6'-57'5418,"-6"57"-258,-4 4-387,-1 29-3483,0 4-774,4 4-645,1 5-903,0-20-1806,9 3-1935,0-14-387,6 0 0,-6-22 1419,9 7 645</inkml:trace>
  <inkml:trace contextRef="#ctx0" brushRef="#br0" timeOffset="129275.3942">8638 15233 3483,'5'-56'5031,"-5"30"-129,0 26-1548,-6-14-645,5 32-645,-7 10-387,7 9-3483,0 17-2193,1 4-903,-1 8-387,6-1-387</inkml:trace>
  <inkml:trace contextRef="#ctx0" brushRef="#br0" timeOffset="129500.407">8823 16082 8643,'15'63'5418,"-12"-29"-1419,-3 10-3999,-8 9-3999,-6-9-903,0-3-774</inkml:trace>
  <inkml:trace contextRef="#ctx0" brushRef="#br0" timeOffset="130116.4423">9315 15226 6063,'-4'-86'5676,"0"61"-516,4 25-516,-8-3-3096,8 27-516,-2 10-774,2 3-774,4 10-3741,-1-3-516,5 0-258,-1-12-516</inkml:trace>
  <inkml:trace contextRef="#ctx0" brushRef="#br0" timeOffset="130268.451">9414 15207 3999,'4'-60'5289,"-4"47"-258,0 13-258,-4 18-2451,4 18-2064,0 12-3999,0 10-903,4 5-387,1 2-516</inkml:trace>
  <inkml:trace contextRef="#ctx0" brushRef="#br0" timeOffset="130551.4672">9463 16049 6837,'16'-74'5547,"-5"19"-516,5 1-129,2-14-3483,6 1-516,1-3-645,-1 9-129,-2 11-129,-4 12 129,-6 19 0,-1 19 0,-6 14 129,-4 24-258,-1 13 258,-4 14-258,2 7-129,-2-8-1290,4 6-3225,0-9-387,5-3-387,0-19-258</inkml:trace>
  <inkml:trace contextRef="#ctx0" brushRef="#br0" timeOffset="130867.4852">9848 15850 8901,'3'-19'5418,"5"1"-387,-3-15-258,11 1-3612,1-18-645,5-1 0,2-5-258,-1 2-129,0 7 0,-3 8 129,-6 14-129,-2 16-129,-9 16 129,-3 22-129,0 22 129,-5 10 0,-3 11-129,5 7 0,0 0-387,-3-18-1548,7 5-3096,3-19-129,1-8-516,1-20-258</inkml:trace>
  <inkml:trace contextRef="#ctx0" brushRef="#br0" timeOffset="131063.4965">10233 15143 8901,'20'-55'5418,"-20"55"-387,3 13-258,-3 15-3483,-1 8-1290,-5-5-2838,6 13-1935,0-8-258,0-1-516,7-16-129</inkml:trace>
  <inkml:trace contextRef="#ctx0" brushRef="#br0" timeOffset="131209.5048">10391 15008 10320,'4'-14'5418,"-1"38"-516,-8 7-3612,-1 15-5547,1 7-516,2 3-903</inkml:trace>
  <inkml:trace contextRef="#ctx0" brushRef="#br0" timeOffset="142687.1613">4004 16205 129,'-10'-6'4257,"1"8"387,9-2-1290,-5 13-903,5-13-645,-1 13-516,1-13-129,11 20-387,3-13-387,11 3 0,2 9-129,9-7-129,4 0 129,8-3-258,4 4 0,2-8 129,3 7-129,0-12 129,1-5 0,-3-3-129,0 2 258,-1-2-258,-5-8 129,-2 8 0,-3-6 0,-6 8-129,-7 1 0,-5 3 0,-5 2-1032,-10-5-3354,-2 3-387,-9 2-516,-2-12-129</inkml:trace>
  <inkml:trace contextRef="#ctx0" brushRef="#br0" timeOffset="143496.2076">5995 16254 4128,'33'12'4773,"-5"1"-1161,-4-11-645,20 12-774,-4-11-645,16 9-387,1-12-387,13 0 0,-1 0-387,5-5-129,-4 0 0,-4 0-258,-8-4 129,-7 2-129,-11 4 0,-10 1 0,-10-1-129,-8-2-1032,-1 3-3096,-11 2-645,0 0-129,0 0-645</inkml:trace>
  <inkml:trace contextRef="#ctx0" brushRef="#br0" timeOffset="144111.2427">7909 16300 1677,'-37'33'4644,"24"-12"-258,3-12 0,10-9-2838,10 16-129,13-16-258,20 0-387,5-12 0,17 6-129,5-17 129,11 11-258,-2-12-129,1 12-129,-6-6-129,-6 12-258,-4 6-3612,-15 4-1032,-13 12-258,-9 6-645</inkml:trace>
  <inkml:trace contextRef="#ctx0" brushRef="#br0" timeOffset="144758.2797">9510 16368 129,'-23'7'4515,"12"-5"0,0 11-387,11-13-1677,9 0-645,14-13-387,23 11-645,10-19 0,18 12-387,6-12 258,12 1-258,-2-1 0,0 14-387,-3 3 129,-6 4-129,-9 6 0,-10 2-516,-2 14-3741,-16 3-387,-12 3-387,-8-4-516</inkml:trace>
  <inkml:trace contextRef="#ctx0" brushRef="#br0" timeOffset="149899.5738">1889 17735 903,'-13'63'4902,"7"-34"-516,1 5 516,5-34-2193,0 0-645,0-15-645,11-15-387,-3-17-129,12-13-129,-5-4 0,10-25-129,-5-3-129,4-14-129,-4-8 0,-2 10-129,-3 2 0,-4 7 0,-2 4 0,-5 11-258,-4 19 129,-1 17 0,-10 27-129,-4 17-129,-4 30 129,0 32 129,-1 19-258,7 20 258,6 17-258,4 35 0,10 11 129,10-17 129,10-10-129,5-16 0,5-15 129,-2-52 0,-2-10-129,3-56-129,-4-21-129,-5-22-2193,1-11-2451,-9-14-645,-4-3-129,-2 34-1032</inkml:trace>
  <inkml:trace contextRef="#ctx0" brushRef="#br0" timeOffset="151363.6576">12472 13462 4386,'8'75'4902,"-8"-14"-129,-4 13-645,-4 10-2838,5 16-387,-6-3-258,5 2-516,-2-10 0,4-9-258,2-7-387,0-22-2967,5-17-903,8-11-258,-3-23-387</inkml:trace>
  <inkml:trace contextRef="#ctx0" brushRef="#br0" timeOffset="151778.6813">12348 13314 2322,'-13'-14'4515,"13"2"-258,17 7 0,10 2-2580,13-13-258,25 8-516,13-14 0,33 8-129,16-10-258,26 3 129,15-4-258,18 8 0,12-5 129,14 7-258,9 2 0,6 6 0,2 2 129,4 4-129,-3 1 129,0 0-129,-7 0-258,-9 0 129,-14 0-258,-18-8-258,-13 4-3741,-34-8-774,-28 0-258,-28 1-516</inkml:trace>
  <inkml:trace contextRef="#ctx0" brushRef="#br0" timeOffset="152279.71">12490 14626 5805,'0'0'5031,"5"-17"-387,22 8-129,19-8-3870,30 2-129,24-10 0,28 6 0,24-8 0,25 5-258,16-2 129,20 4-129,10 4-129,8 8 0,5 2 0,2 7 129,-2-1-129,-1 2 129,-10 6 0,-7-2-258,-16 2 0,-20-3-129,-20 13-2451,-33-16-2193,-29 1-387,-30-3-258,-27-5-387</inkml:trace>
  <inkml:trace contextRef="#ctx0" brushRef="#br0" timeOffset="152635.7303">16276 13171 5547,'5'-25'5160,"-11"31"-129,-1 38-129,-10 29-3096,11 45-516,-8 13-129,7 28-387,-3 8-258,5 5-387,6-5-4515,-2-22-516,1-29-645,-6-34-645</inkml:trace>
  <inkml:trace contextRef="#ctx0" brushRef="#br0" timeOffset="153187.7619">13177 13338 6708,'19'-81'5289,"-13"63"-387,-6 18-129,4 35-3096,-4 17-645,1 27-129,-1 16-258,6 17-387,-2 9 0,0 3-516,3 3-2322,-7-14-2193,0-8-516,-2-15-258,-3-14-258</inkml:trace>
  <inkml:trace contextRef="#ctx0" brushRef="#br0" timeOffset="153631.7873">14024 13126 8514,'6'9'5289,"-6"32"-258,-1 28-258,-8 19-3483,3 26-387,-1 7-387,3 8-258,1-1-258,-2-17-1677,5-3-3354,2-15-258,4-18-258,4-15-387</inkml:trace>
  <inkml:trace contextRef="#ctx0" brushRef="#br0" timeOffset="154079.8129">14828 13106 7998,'4'-29'5289,"-4"29"-387,-1 56-129,-10 15-3354,9 39-258,-6 13-516,5 19-129,-1 1-387,2-6-387,10-9-4386,-3-19-516,5-25-387,5-27-516</inkml:trace>
  <inkml:trace contextRef="#ctx0" brushRef="#br0" timeOffset="154515.8378">15534 13112 5805,'-21'-13'5289,"13"38"129,-3 21-774,2 31-2451,-7 19-774,9 31-387,-5 6-516,6 10-258,1-10-129,0-16-2451,4-8-2580,1-21-387,6-23-387,-1-26-387</inkml:trace>
  <inkml:trace contextRef="#ctx0" brushRef="#br0" timeOffset="155658.9032">12363 12869 1548,'-29'0'3999,"11"-4"387,8-4-129,3-3-2322,0-21-258,12 7-129,3-18-258,12 2 0,5-13-258,8 5-129,5-12-387,8 4 129,4-3-516,5-4 0,5 2 0,1 7-129,1 6 129,0 10-129,1 13 0,-2 13 0,0 17 0,-4 24 129,-2 14-129,3 12-129,1 4 258,3 6-129,5-6 129,7-10-129,3-15 0,5-20 0,4-13 0,0-17 129,-4-18-129,-3-14 0,-8-10 0,-12-2 129,-8-4-129,-7 3 129,-12 4-129,-8 8 0,-8 10 0,-6 9 0,-7 12 0,-3 19 129,0 0-129,0 0 0,-5 18 0,2 5 0,3 6 0,4 4 0,9 0 0,8-4 0,10-4 0,7-8 0,13-5 0,11-11 0,14-4 0,12-14 0,12-2 0,9 0 0,8 4 0,7 13 129,-2 8-129,-3 22 129,-9 13 0,-15 15-258,-17 6 129,-17 4-387,-14 12-2451,-21-21-1935,-12-11-516,-11-15-516,-7-17-129</inkml:trace>
  <inkml:trace contextRef="#ctx0" brushRef="#br0" timeOffset="156300.94">13914 11589 5676,'-9'7'5160,"9"-7"-387,2-24-129,14-8-2838,0-22-516,14 0-645,-2-17 129,2-1-387,-4-8 0,-4 4-258,-11 5-258,-8 15 129,-3 19 0,-15 20 129,-9 20-129,-5 28 0,-3 29 129,5 20 258,4 12-129,15 7 129,9-5-258,26-13-258,34-12-3612,7-22-1290,9-20 0,6-16-1032</inkml:trace>
  <inkml:trace contextRef="#ctx0" brushRef="#br0" timeOffset="162363.2867">12186 15328 1419,'-13'29'4386,"13"-29"129,-10 9-1032,10 7-774,0-16-645,5-6-387,-1-24-516,15 7-129,-3-21-258,11 2-258,1-11-129,4 1-258,-2 2 0,-4 8 129,-3 10-258,-6 12 0,-7 16 0,-8 11 129,-3 18-129,-8 10 0,-3 7 0,2 6 0,0 2 0,2-3-129,1-2-258,2-20-1161,5 0-2967,5-8-258,-5-17-387,13 0-387</inkml:trace>
  <inkml:trace contextRef="#ctx0" brushRef="#br0" timeOffset="162663.3039">12652 14780 3225,'17'-34'4902,"-17"34"0,-1 24-258,-14 3-2064,7 31-774,-9-2-903,0 20-258,-4 3-129,3 10 0,-1-4-387,1-2 0,4 0-645,-4-16-387,14 5-2838,-4-19-903,3-10-516,2-14-387</inkml:trace>
  <inkml:trace contextRef="#ctx0" brushRef="#br0" timeOffset="163032.325">12708 15181 2193,'1'-17'4644,"-1"17"0,-2 16-129,-2 28-2064,-8-2-1032,10 21-387,-4-1-516,6 6-258,3-7 129,8-6-258,5-19 129,5-14 0,4-21-129,1-3 0,0-22 0,0-9 258,-6-9-129,-3-4 129,-5-3-258,-8 4 258,-4 1-258,-7 6 0,-7 6 0,-7 8-258,-1 16-774,-9 6-3225,7 7-516,-1 12-645,3 11-387</inkml:trace>
  <inkml:trace contextRef="#ctx0" brushRef="#br0" timeOffset="165603.472">12435 16593 1161,'-14'-15'4515,"9"-11"129,4 0-2064,12 11-258,-1-7-387,13 14-387,-9-8-258,11 16-129,-9 5-258,2 14-516,-8 3 0,-3 10-387,-8 5 129,0 4-129,-9 8 0,-5 0-258,-2-6 129,-2-9-129,4 6 0,-4-16-129,5-10 129,2-10 0,3-6 0,3-17 129,5 2 129,1 0 0,1-5 258,9 10 0,3 12-129,0 7 0,5 10 258,0 10-129,2-1-129,1 1 0,-3 0-129,1-3 129,-3-13-129,0-7-516,3 0-3870,-7-4-387,-3-7-516,2-5 0</inkml:trace>
  <inkml:trace contextRef="#ctx0" brushRef="#br0" timeOffset="166627.5306">13363 15098 1806,'-9'18'4257,"9"-18"516,0 0-1419,0 0-903,2-23-387,15 7-645,-6-21-129,10 10-129,-5-12-516,5 5-129,-3 2-129,-2 8-258,-5 12 258,-11 12-387,8 12 129,-8 12-129,-2 10 129,-4 6-129,2 1-129,-3-3-774,9-1-3483,-2-6-387,3-9-129,1-9-645</inkml:trace>
  <inkml:trace contextRef="#ctx0" brushRef="#br0" timeOffset="166883.5452">13723 14762 4128,'21'-45'5031,"-15"32"-258,-6 13-129,0 0-2838,-1 43-645,-8 5-129,-2 23-387,-9 10-129,3 12-258,-6 2 0,8-1-258,0-7-258,2-24-1677,6-7-2709,7-16-258,5-18-129,3-15-645</inkml:trace>
  <inkml:trace contextRef="#ctx0" brushRef="#br0" timeOffset="167259.5667">13827 15226 4257,'-6'4'5160,"-1"18"-258,-1 5-258,5 14-2967,-1-17-387,7 8-645,5-14-129,9-5-258,4-13-258,6-9 0,1-12 129,0-8-129,-2-4 129,-6 0 0,-5-7 0,-4 6 129,-11 5 0,-5 12 0,-14 10-129,-6 7 129,-7 15-129,-3 2-1161,6 17-3483,-3 2-516,7 2-258,9-4-516</inkml:trace>
  <inkml:trace contextRef="#ctx0" brushRef="#br0" timeOffset="168639.6457">13096 16731 3483,'-12'6'5418,"12"-6"-903,0 0 0,2-6-3483,11-5-4773,2 7-387,-3-4-903,2 8 129</inkml:trace>
  <inkml:trace contextRef="#ctx0" brushRef="#br0" timeOffset="169051.6693">13427 16583 7611,'14'-35'5547,"-5"18"-645,1-1 0,8 6-4257,1 0-129,9 10-258,2 2 0,1 8-258,-3 13 129,-2 8-129,-4 7 0,-7 7-129,-9 3 129,-6-2-258,-9 3 258,-6-5 258,-5-5-258,-1-8 0,0 0 0,0-10 129,6-5-129,6-8 0,9-6 0,0 0 0,10 10 129,9-9 0,7-1 0,5 3 0,3-1 0,2 0-129,1-1-387,-12-1-4128,2 0-645,-10 3-387,-8 10-645</inkml:trace>
  <inkml:trace contextRef="#ctx0" brushRef="#br0" timeOffset="170159.7326">14707 15300 3354,'29'0'4644,"-14"0"-516,10-2-4128,1 8-3096,-8-6-903,7 9-129</inkml:trace>
  <inkml:trace contextRef="#ctx0" brushRef="#br0" timeOffset="171090.7859">15576 15032 129,'0'0'3741,"0"0"129,0 0-258,-2-19-2193,6 11-387,4-11-387,5 2 258,0-9-258,6 3 258,-2-9-258,7 7 387,-10-3-516,6 8 258,-9 5-258,2 12 0,-13 3 0,4 29 0,-6 3 0,-3 11-258,-1 1 0,-1-3-1677,6 1-2709,1-10-774,1-10-129,9-14-129</inkml:trace>
  <inkml:trace contextRef="#ctx0" brushRef="#br0" timeOffset="171308.7984">15944 14687 6450,'22'-54'5031,"-12"49"129,-10 5-1161,5 26-2193,-13 10-774,-2 20-516,-7 10-129,-3 14-129,0 2-129,3 1-516,3 3-774,-3-16-3354,12-4-387,1-16-387,6-8-129</inkml:trace>
  <inkml:trace contextRef="#ctx0" brushRef="#br0" timeOffset="171614.8159">16041 15193 5160,'-7'11'5160,"-4"18"-258,0 10-387,-4-3-3225,15 13-258,0-16-645,12 0-129,6-16-129,8-11 0,0-7 0,5-15 0,-2-8 0,0-8 0,-6-1-129,-4-3 129,-5-2 0,-6 1-129,-4 0 129,-4 4-129,-9 6 129,-7 7-129,-4 9 0,-3 4-387,3 10-3612,-8 6-774,5 7-258,1 5-645</inkml:trace>
  <inkml:trace contextRef="#ctx0" brushRef="#br0" timeOffset="172016.8388">15465 16651 7740,'0'0'5160,"0"0"-387,0-14-3741,0 3-5547,0 11-258,8-5-645</inkml:trace>
  <inkml:trace contextRef="#ctx0" brushRef="#br0" timeOffset="172474.865">15782 16431 4773,'-7'-45'5289,"7"25"-129,0-2-516,7 14-2967,0-19-387,11 25-387,-1-10-258,8 20-129,-3 8-258,3 10 0,-4 6-129,-5 7-258,-7 7 129,-9 6-129,-5 5 0,-15-6 0,-5 11 0,-7-9 0,0-4 129,2-3 0,3-12 0,10-11-129,10-5 129,7-18 0,11 0 0,9-1 0,10-8 0,2-5 129,4 3-129,-1-1 0,-2 6 0,-9-6-2451,1 12-2451,-12 2-258,-6 16-387,-3-1-258</inkml:trace>
  <inkml:trace contextRef="#ctx0" brushRef="#br0" timeOffset="175194.0206">16465 16641 7740,'-7'-8'5547,"3"-5"-645,4 13 0,21-7-4386,5 7-1677,3 0-3225,2 0-645,-3 4-258,-3 3-516</inkml:trace>
  <inkml:trace contextRef="#ctx0" brushRef="#br0" timeOffset="175359.03">16519 16791 7611,'-9'5'5547,"19"-5"-258,17-2-645,1-10-6708,17-8-2064,3-5-903,2-4-774,0-1-129</inkml:trace>
  <inkml:trace contextRef="#ctx0" brushRef="#br0" timeOffset="175847.0579">17137 16579 5805,'-24'-46'5418,"14"12"0,5 4-774,4-10-3483,7 13-258,6-2-387,12 11-129,0 8-258,2 19 258,-2 14-258,-7 11-129,-8 11 0,-9 3-129,-11 10 129,-13 2-129,-8 2 129,-6-13-387,2-1 387,0-6-129,7-13 0,4-2 0,10-16 129,15-11-129,0 0 129,10 13 0,14-11 129,7-1 0,5 5 0,7 0 0,-1 0-387,-3-6-1806,-2 0-2709,-4-6-129,-9 0-645,-5-12-258</inkml:trace>
  <inkml:trace contextRef="#ctx0" brushRef="#br0" timeOffset="176295.0836">17469 16286 7224,'-7'14'5031,"7"-14"0,5-25-645,13-3-3225,3-24-774,6-7-258,-2-12 0,0-8-129,-4-3 129,-8 2-129,-6 14 0,-6 11 129,-11 25-129,-10 27 129,-5 25 0,-2 39 0,-1 23 0,5 13-129,4 15 129,10 0-129,9-6 258,15-17-258,16-26-258,14-23 129,16-15-2193,-1-27-2709,0-19-387,-7-6-387,-9-10 130</inkml:trace>
  <inkml:trace contextRef="#ctx0" brushRef="#br0" timeOffset="186012.6394">18170 12487 3870,'-2'-8'4773,"6"-20"0,7-21-258,5-12-2838,9-9-645,-1-15-129,10-1-129,-9-4-129,2 13-387,-11 6 129,-7 24-258,-8 24 0,-16 23 129,-8 29-129,-10 32 258,0 19-258,2 16 0,5 8 0,9 5 0,8-8-129,9-12 129,16-15 0,11-26-129,10-18 0,4-25-645,11-8-3999,-3-16-129,-3-11-387,1-1-387</inkml:trace>
  <inkml:trace contextRef="#ctx0" brushRef="#br0" timeOffset="186406.6619">19427 12030 8256,'-88'32'5031,"48"-9"-387,9 11-258,7-10-3612,20 3-129,4-5 0,19 2 0,7-5-258,8 3 0,-1-3 0,0 6-129,-5 1 0,-10 3 0,-9 0-258,-9 2 0,-10-1 0,-8-6 0,-9-5 129,-4-5-258,-1-10 129,2-4 0,6-6-129,5-8-258,14-1-1032,-1-6-2709,12 3-645,8-1-258,11 6-516</inkml:trace>
  <inkml:trace contextRef="#ctx0" brushRef="#br0" timeOffset="186627.6745">19560 12373 6966,'39'34'5031,"-29"-15"-129,0-2-645,6 1-2580,-6-14-774,13-4-516,-1-7-129,4-10 258,-1-12-258,-1 0 0,-7-10 0,-7 7 0,-10 1 0,-13 14 0,-15 9-129,-6 4-1419,2 14-3354,-2 12-387,11 7-258,12 1-645</inkml:trace>
  <inkml:trace contextRef="#ctx0" brushRef="#br0" timeOffset="187023.6972">20085 12578 9546,'-8'31'5547,"1"-1"-645,-4 4 0,-1 7-4128,5-4-903,-1-9-3354,8 1-1419,0-11-258,12-7-387</inkml:trace>
  <inkml:trace contextRef="#ctx0" brushRef="#br0" timeOffset="187330.7148">20549 12326 8127,'8'11'5031,"-8"8"-258,-5 0-258,5 6-3483,0-13-516,15-6-129,4-7-129,5-14 0,4-10 0,2-5 0,-3-7 0,-9 0-129,-8-1 129,-10 6-129,-12 8 0,-9 7 0,-8 10-258,-5 0-903,13 9-2838,-6 1-774,12 2-387,5-5-645</inkml:trace>
  <inkml:trace contextRef="#ctx0" brushRef="#br0" timeOffset="187509.725">20749 11838 7224,'7'-19'5289,"-7"28"-129,-7 23-258,-11 9-2838,12 31-774,-6 2-774,8 8-258,5-6-903,8-13-3354,19-5-774,2-13-387,12-16-258</inkml:trace>
  <inkml:trace contextRef="#ctx0" brushRef="#br0" timeOffset="187806.742">21105 12180 7353,'-20'-25'5031,"4"25"0,-3 11-258,2 18-2838,-2-10-903,13 9-516,2-6-387,8-3 129,8-6-129,6-11 0,4-2-129,3-12 0,-1-9 0,-3-4 0,-5-1 129,-3 1-129,-5 3 129,-8 22-129,3-12 258,-3 12-129,-2 24 0,1 4 0,1 7-258,0-4-387,18 11-2709,-2-16-1677,5-3-258,0-10-387,5-5-258</inkml:trace>
  <inkml:trace contextRef="#ctx0" brushRef="#br0" timeOffset="188346.7729">21516 12054 11223,'0'75'5805,"-4"-22"-516,0 15-258,-2 0-4386,3 1-129,3-3-387,0-11-129,3-10-129,1-12-258,2-8 0,-6-25-129,10 11 129,-9-24-129,-1-15-129,-1-18 258,-2-18-129,-4-22-129,4-15 387,1-13 0,4-6 129,6 5 129,7 1 258,4 15 0,-1 21 387,5 26 0,-9 20 0,-1 29-129,-13 9 129,0 25-129,-11 10 0,-5 9-129,-3 4-258,2 3 0,4-5-129,7-4 129,6-7-129,10-10 0,11-2-129,6-7 129,2-4-129,4 0 129,-2 1 0,-3 4 0,-6 6 129,-7 8 129,-11 1-129,-4 6 258,-13-1-258,-5-4 129,-9 0 0,0-5 0,-2-12-129,2-6-387,6 1-1677,-5-17-3225,13 0-258,0-12-516,5 2-387</inkml:trace>
  <inkml:trace contextRef="#ctx0" brushRef="#br0" timeOffset="188998.8102">19366 14231 6708,'-22'-63'5547,"18"28"-387,4-1-258,9-5-4128,13 22 0,6 7-387,8 12 129,-3 21-258,1 18-129,-9 13-129,-9 13 0,-12 10 0,-11 5 0,-14 0-129,-12-3 129,-10-7-129,-4-10 129,1-9-129,1-13 129,5-17-129,8-17 129,9-5 0,11-14 0,12 0 0,6 1 0,10 6 258,8 8-129,2 0 0,7 17 129,-3 0-129,4 5-129,0 3-387,-8-21-3096,8 7-1290,-3-11-645,4 0-258,-7-4-128</inkml:trace>
  <inkml:trace contextRef="#ctx0" brushRef="#br0" timeOffset="189375.8317">19865 13902 6063,'-16'34'5418,"16"-34"-258,0 0-516,0-10-2967,15-13-645,3-23-258,5-6-387,-1-11 0,1-4-258,-5-4 129,-4-1-129,-7 6 0,-7 11 0,-4 19-129,-13 16 0,-7 20 129,-1 20-129,0 27 0,1 24 129,7 16-258,6 6 258,7 2-129,9-6-129,11-10 129,8-14-387,16-10-3483,-7-27-1290,2-14-387,-1-7-387</inkml:trace>
  <inkml:trace contextRef="#ctx0" brushRef="#br0" timeOffset="190323.886">20446 14180 6450,'-27'-34'5547,"15"22"-258,0 3-387,8 15-3225,4-6-645,4 30-516,10-8-129,12 4-129,0 2 0,11 5-129,-4-4 0,3 2-129,-6-4 129,-5 1-129,-10 1 0,-12 1 129,-3 2-258,-15-4 258,-6 1-258,-6-3 0,-2 2-258,-2-11-387,9 11-3483,-6-15-774,7 6-387,2-4-645</inkml:trace>
  <inkml:trace contextRef="#ctx0" brushRef="#br0" timeOffset="190519.8972">20465 14940 8256,'13'-4'5289,"4"-21"-129,9 1-1290,-1-16-3225,15-5-774,8 4-4386,-7 3-516,1 2-258,-5 6-645</inkml:trace>
  <inkml:trace contextRef="#ctx0" brushRef="#br0" timeOffset="191058.928">21357 14100 5676,'-6'-54'5547,"-7"40"-258,-12 3-645,-2 11-3096,-8 4-774,11 11-387,-1 9-129,9 5-258,8 5 129,8 5-258,14 2 129,10 3-129,7 5 129,4 6-129,-3 0 129,2 5 129,-10 4-129,-5-1 129,-12-1-129,-7-4 258,-16-5 0,-6-9 0,-15-10 0,-1-7 0,-10-18 0,3-9 0,4-12 129,7-17-258,12-14-258,5-20-1935,17 9-2967,0 0-387,8 9-387,5 11-516</inkml:trace>
  <inkml:trace contextRef="#ctx0" brushRef="#br0" timeOffset="198762.3686">18534 16633 3870,'-7'4'5418,"7"-4"-387,-8 12-129,12-6-3225,8-6-516,17 0-387,1 0-258,16 0 0,4-9-258,12 0 0,3-2-258,1 0-258,2 8-387,-13-8-3483,1 12-1032,-9-1 0,-9 8-645</inkml:trace>
  <inkml:trace contextRef="#ctx0" brushRef="#br0" timeOffset="199183.3927">19156 16409 2322,'-19'-48'5160,"11"33"129,8 15-645,-1 8-2580,1-8-516,14 29-387,1-6-516,10 9-129,-2-2-258,7 0 0,-4 0 0,1-4-258,-6 3 258,-3 3-258,-8 3 258,-8-1-258,-3 3 129,-10 7-129,-7-13 0,-1 6 129,-3-9-129,-2-10 0,0-8 0,2-10 0,-1-10 129,4-13-129,1-1 0,3-9-129,5-1 129,3 0 0,3 9-645,-2-7-3483,6 17-903,0-1-258,0 2-1032</inkml:trace>
  <inkml:trace contextRef="#ctx0" brushRef="#br0" timeOffset="201202.5082">19885 16789 774,'-8'2'4257,"0"15"-129,8-17-903,0 0-774,-1-17-387,7 11-516,-3-29-387,9 6-129,-2-18-516,5-10-129,-1-8 0,2-3-258,-2-8 0,-2 0 0,-4 6-258,-5 4 129,-3 11 129,-5 18-129,-5 15 0,-3 15 0,-1 19 0,0 21 0,2 24 0,-2 12 0,7 11 0,2 10 0,4 0 0,2-1 0,10-6 129,4-7-129,6-22 129,9-10-258,7-15-387,-1-24-3612,9-7-774,-4-17 0,-2-14-774</inkml:trace>
  <inkml:trace contextRef="#ctx0" brushRef="#br0" timeOffset="201384.5186">20330 16670 2322,'19'0'5031,"-4"0"-516,6-2-387,0-5-7095,0-6-774,6 4-387,-8-1-774</inkml:trace>
  <inkml:trace contextRef="#ctx0" brushRef="#br0" timeOffset="201562.5288">20468 16816 2580,'-4'15'5160,"3"6"-387,1-21 0,22 10-3354,-7-12-645,6-3-4386,2-6-774,4-1-387,-6-1-774</inkml:trace>
  <inkml:trace contextRef="#ctx0" brushRef="#br0" timeOffset="202126.561">20926 16211 3870,'7'-38'5418,"-7"38"-387,9 0-258,3 29-3741,-8 9-258,5 17-258,-3 5-258,0 6 0,-3 8 0,0-3-387,-1-6 258,0-1-129,2-14 129,4-8-129,6-11 0,6-12 129,4-11-129,7-8 129,6-8-129,3-3 0,1-7-258,-5-3-774,7 11-3354,-17-2-516,-4 12-258,-11 2-258</inkml:trace>
  <inkml:trace contextRef="#ctx0" brushRef="#br0" timeOffset="202435.5787">21454 16658 2322,'-3'-34'4644,"-7"31"-387,-5 3-1548,7 23-903,-6 1-387,11 12-516,-2-7 129,10 0-387,10-14 0,8-6-129,4-16 129,13-11 129,-4-17-387,1-1 0,-7-10 0,-4 7-129,-14 5-129,-9 7 0,-10 10-129,-17 10 0,-8 7-129,-4 8-129,2 16-258,2-8-2064,14 14-2193,7-8-516,12 2-258</inkml:trace>
  <inkml:trace contextRef="#ctx0" brushRef="#br0" timeOffset="202707.5943">21850 16609 774,'0'52'4257,"-3"-21"258,3 3-2064,0-12-645,14 7-387,0-21-387,13 1 0,0-18-129,5-2 258,-10-18-258,6 3 0,-16-3 0,-2 2-258,-10 0-258,-10 8-129,-12 9-129,-5-2-774,6 15-1548,-13-3-2709,11 4-387,2-1-129,11 9 388</inkml:trace>
  <inkml:trace contextRef="#ctx0" brushRef="#br0" timeOffset="202923.6066">21920 16656 2322,'48'34'5160,"-27"-11"129,1 14-645,-13-5-2064,11 19-1161,-11-3-774,3 10-258,-5-1-258,-4 1-129,-3-6-129,-2-1 258,-13-10 0,-5-8 129,-6-6 0,-4-8 0,-8-15 0,0-4 0,-3-13 0,2-9-645,14 8-3483,-3-11-903,3 6-645,6-3-516</inkml:trace>
  <inkml:trace contextRef="#ctx0" brushRef="#br0" timeOffset="204874.7182">22410 16129 258,'17'-126'4902,"-14"68"258,-3 11-387,-7 4-2451,7 43-258,-25 0-903,12 41-258,-4 21-258,3 28 0,3 14-258,5 16-129,6 7 0,7-1-129,12-8-129,6-12 0,8-18 129,3-23-258,7-8-645,-7-29-3870,5-11-516,-7-17-387,-8-14-258</inkml:trace>
  <inkml:trace contextRef="#ctx0" brushRef="#br0" timeOffset="205379.7471">22851 16247 2580,'3'-59'5160,"-6"37"-387,-8 7-258,-6 14-2838,-8 1-774,7 16-516,-3 12-516,5 6 129,7 13-258,7 2 258,4-3-129,12 3 387,6-6 258,10 4-129,2-7 258,5 4-258,-4-7 387,-2 3-129,-8-6 0,-2 10-258,-11-6-258,-8-1 258,-8-4-387,-14 0 129,-11-13-129,-4-7 0,-5-5 0,-4-9-387,4-13-258,-2-18-1677,12-2-2580,3-7-387,12 2-387,5-7 130</inkml:trace>
  <inkml:trace contextRef="#ctx0" brushRef="#br0" timeOffset="205650.7626">22926 15620 6837,'19'-57'5676,"-1"61"-387,1 25-387,11 41-3999,3 16-387,10 24 129,2 15-516,0 7-129,-4-1 258,-13-1-258,-10-7-129,-16-25-2064,-5-2-2838,-21-19-387,-17-9-258,-10-13-258</inkml:trace>
  <inkml:trace contextRef="#ctx0" brushRef="#br0" timeOffset="206234.796">19709 15605 4773,'26'-101'5031,"-24"67"-1806,-2 34-258,-2 17-774,-3 47-516,-13 25-645,3 29-516,-1 29 0,3 18-258,-1 15 0,4 7-258,4-5 0,4-14 0,2-17 0,4-20 0,5-26-129,-2-26-516,7-20-3741,-6-37-516,-8-22-258,7-22-387</inkml:trace>
  <inkml:trace contextRef="#ctx0" brushRef="#br0" timeOffset="206763.8263">19733 15609 3483,'53'-69'3999,"-12"34"-258,15 9-3483,15 10 129,15 4-129,12 5 0,17 3 129,18 4-129,14 1-129,16-1 129,13-6-129,9-4 258,19-4-129,9-4 129,36-9 258,-29 5 0,-2-4 258,0 8-258,-9-3 0,-4 12 0,-16-3-129,-7 8-258,-44 3-129,23 1-129,-12 0-258,-12 0 129,-12 9 0,-6-6 0,-12 8-129,-7-3 129,-23 7 0,-11-1 258,-22 5 129,-7 14 0,-22 6 129,-12 20 0,-10 15 258,-15 31-129,-7 23 0,-7 32 0,4 17-129,-2 18-129,4 5-129,4-1-129,5-12-387,5-13-903,7-33-3096,-4-19-1032,-3-31-258,-5-24 1</inkml:trace>
  <inkml:trace contextRef="#ctx0" brushRef="#br0" timeOffset="207202.8514">19978 18019 2709,'-58'-50'4257,"61"14"-2967,23 5-129,23 5-258,24 11 645,18-5-1032,27 1 387,19 4-129,21 3 258,16 3-258,20 1 129,9-1-129,19-8-129,45 14 0,-29 3-129,2 0 0,5 0-258,-1 0 129,-5 5-258,-2 5 258,-3 7-129,-41-3-516,35 6-3999,-25-11-645,-16-6-258,-40-6-129</inkml:trace>
  <inkml:trace contextRef="#ctx0" brushRef="#br0" timeOffset="216399.3774">20467 294 516,'-54'-22'1290,"8"10"-387,46 12 0,-53-9-258,53 9 129,-69 1-129,31-1 0,-4 1-516,-1 8 129,-4 3-258,2 3 0,-7-2 0,2 4 129,-3 4-129,-3-5 0,-2 4 129,-1 2-129,-3-2 0,-3 6 0,1 0-129,0 3-258,-4 3 0,2 5 129,-4 4 0,-2 5-129,0 1 387,0 14 0,0 9 129,4 16 516,0 17 129,10 18-129,1 14-516,7 6 387,8 16-516,4-12 129,10 11-516,5-19-129,7 12-258,4-21 258,6 14 387,5-13 0,-1 8 0,2 3-387,2 13 387,1 2 0,-1 0 129,6-6-129,0-4 129,7 1-645,2 0 774,6-4-129,1-9 129,5-3-129,1-3 0,5-4 129,0-2 129,6 1-258,7-9 0,4-7 0,6-7 0,7-5 129,6-11-129,5-5 0,8-5 0,7-10 0,2-5 129,4-8 0,2-2-129,8-9-129,7-1 129,5-11 0,1-5 0,5-10-129,6-6 129,5-5 0,3-5 129,1-6 0,-2-9-129,0 2 258,-2-5 0,-3 2-129,-6 1 129,-5-3-129,3-4-129,-6-4 387,-2-3-387,-6-5 258,1-7-516,-2-5 258,0-11-129,-6-7-129,-6-7 258,-5-6 0,-7-5 258,-7-8-129,-4-3 129,-8-7-129,-8-1 0,-8-8 258,-5-4-387,-9-5-129,-3-1 129,-8-6 0,-10-2 0,-6-4 129,-10-3 129,-10 3 129,-11 0 0,-5 2 258,-10-8 129,-3 0 129,-7-6-129,0 11 129,-6-8-129,4 4 387,-8-14-645,0 8 387,-4-19-516,1 9 0,-7-15-258,0 8 0,-4 1-129,-1 15-774,-8 10 774,-3 14-516,-6 20 516,-4 16 129,-8 17 0,-9 9 0,-12 3 258,-5 0 258,-7 10-516,-7 2 387,-7 14-387,-2 12-258,-3 9-2322,-6 11-1419,-7 13-516,1 22-645</inkml:trace>
  <inkml:trace contextRef="#ctx0" brushRef="#br0" timeOffset="217686.451">23484 3941 1032,'-20'-7'4128,"20"7"258,15-11-1806,18 12-387,2-1-774,23 4 0,3-4-516,20 7 129,-2-1-645,11 6 129,4-5-387,1 5 0,-4 5-516,-4-7-903,-13 7-3225,-5 0-258,-21-4-387</inkml:trace>
  <inkml:trace contextRef="#ctx0" brushRef="#br0" timeOffset="218114.4755">23419 3776 1806,'35'-16'3999,"3"6"-1677,9 10-258,1-3-387,17 5 0,-4 3-387,13 16-129,-4-5-129,8 7-258,-1 1-387,10 1 0,-8-6-387,-2 1 0,-11-4-129,-6-3 258,-12-3-129,-5-1-129,-13-4 129,-9-2 0,-8-2-258,-6-1 258,-7 0 0,12 0-129,-12 0-903,15 7-3483,-15-7-258,0 0-258</inkml:trace>
  <inkml:trace contextRef="#ctx0" brushRef="#br0" timeOffset="221662.6784">20219 17631 1677,'-21'-15'2580,"21"15"-129,0 0-129,10-24-387,14 22-387,-3-1 0,15 3-129,0 0-258,16 3-387,3 1-258,19-4 129,9 0-387,17-6 129,12-7-129,16-6 0,14-2-129,4-2-129,12-2 129,2 4-129,0 11 129,-2 6-129,-5 4 0,-3 10 0,-7 9 0,-4 3 0,-6 9 129,-6 5-129,-6-9 0,-3 2 129,-12-4 0,-6 0 129,-11-7 129,-9 6-129,-18-2 0,-8-6 129,-16 7 0,-6 0 0,-11-5 129,-8-6-258,-5 4-129,-3-3 129,-5-13 129,0 0-129,0 0-258,0 0-387,-2 13-387,-11-10-1935,2-3-2193,-2-8-258,-2-7-516</inkml:trace>
  <inkml:trace contextRef="#ctx0" brushRef="#br0" timeOffset="222878.748">23292 5543 4257,'-23'-1'5289,"11"-11"-129,5-9-258,2-26-3096,10 10-258,-1-21-903,12-7-258,2-14-258,2-6 129,0-4 0,-3 6-258,-5 6 129,-5 15-129,-3 22 129,-4 40-129,-17 9 129,-1 45 129,-1 21-258,2 21 258,3 14-129,7 4 129,5 0-129,5-15 0,12-20 0,7-19-258,10-14-129,-5-31-2580,5-10-2064,-1-9-258,-3-14-387,-3-14-258</inkml:trace>
  <inkml:trace contextRef="#ctx0" brushRef="#br0" timeOffset="223052.7579">23544 5267 9030,'10'0'5418,"7"0"-258,1 0-516,11 0-3741,0-5-645,3 2-645,3 3-1161,-13 0-3096,1 0-645,-13 2 0,-10-2-387</inkml:trace>
  <inkml:trace contextRef="#ctx0" brushRef="#br0" timeOffset="223180.7653">23711 5373 5676,'-33'51'5418,"22"-34"0,11 4-516,0-21-2580,15 15-1032,4-13-903,8-2-774,13-2-3999,-6-12-516,2 4-516,0-12-516</inkml:trace>
  <inkml:trace contextRef="#ctx0" brushRef="#br0" timeOffset="223486.7828">23991 5058 5031,'17'-65'5934,"3"41"-387,11 14-387,2-2-2193,4 17-1935,-5 7-258,-3 15-258,-10 3-258,-12 12-129,-9 7 0,-16 11-258,-7 1 129,-3 4-129,-1 0 129,4-3-129,13-8 0,9-10 129,8-14 258,18-12-129,12-11 129,8-6 0,9-2 0,-3-9 0,2-1 0,-5 2-129,-2 9-1161,-6 2-3999,-16 7-516,-12 1-516,-10 6-645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5:31:37.5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2773 10383 4644,'-10'-16'4773,"10"16"-129,-2-15-645,2 1-2580,7 7-774,6-1-387,7-1-258,8 0-129,7 0 129,10-2-129,9-1 0,8 0 129,4 2-129,10 2 129,3 1-129,5 2 129,8 1 0,4 4 0,0 0 0,7 0 129,7 7-129,9 0 0,5-2 0,8 2 0,2-2 0,11 2 0,7-2 0,6-2 129,10 0-129,0 0 129,7 0-129,6 0 129,3 0 0,3-1 0,8 2 0,2-1 129,1 4-258,5-1 129,0 2 0,4 0-129,6 2 0,-3-3 0,-2 2 0,1-6-129,-4 3 129,5-2-129,3-4 129,-6 0-129,0 0 129,-4 0-129,-8 0 129,-8 0 0,-5 1-129,-19 4 129,-13 0 129,-15 6-258,-18 2-129,-14 12-1806,-14-1-2193,-25-1-516,-16 8-387</inkml:trace>
  <inkml:trace contextRef="#ctx0" brushRef="#br0" timeOffset="7732.4423">16864 747 516,'-44'0'3612,"44"0"516,0 0-1419,0 0-774,0 0-1290,0 0 0,0 0-258,0 0-258,0 0-516,0 0 0,23 51-516,-23-51 129,0 0 0,54 60 129,-54-60 129,33 61-258,-33-61 516,15 83 129,-10-24 903,-5 18-258,0 23 516,-1 11-645,0 17-258,-3 15 129,1 0 258,2 21-387,1-14-516,-1 22-129,4-19 258,0 18 0,3-12 0,-2 12 129,-4-2-258,0 12 129,0 0 0,-1-3 129,-7 4 0,-1-1 0,-1 1-129,0 0 129,3 3 0,1-6 129,2 4-258,3 2 258,1 3-129,2-3 129,5 2 0,0 1 0,0 2 0,1 1 0,-1-2 0,0 0 0,-1 0 0,-1-3 129,-3 3-129,-2 5 129,0 6 0,-2 6 129,-5 9 129,-1 10-258,-2 6 129,0 10 129,0 3-129,5-8-129,2-1-129,2-9 0,5-8 129,5-12-129,2-8 0,1-9-129,2-2 0,-5 3 129,1 2-129,-5 6 0,-2 2-129,-4 7 0,0 2 0,0-1 129,-1 3 129,1-7-258,1-3 258,-1-3 0,0-2 258,3 1-258,-2 3 129,0 5-258,0-2 129,0 12 0,-6 8 0,-1 0 129,-4 6 0,0-1 0,-2 7 129,-6-9 129,0 5 0,-2-9-129,2-5 129,0-12-129,1-4-258,-2-22-129,5-5-3225,3-28-258,8-6-387</inkml:trace>
  <inkml:trace contextRef="#ctx0" brushRef="#br0" timeOffset="9819.5617">21687 981 258,'-4'59'645,"4"-59"-774,-8 87 129,1-20 387,-2 16-387,3 13 258,-6 23-516,0-1 516,-1 27-774,-4-14 387,3 12 387,1-20-387,0 13 387,1-18-258,2 6 516,1-9 0,3 7-129,1-4 0,4 13-258,-1 1 0,0 0 0,1 7-129,0-3 0,-1 5-387,1-2 129,-2 2 129,2 1 129,0 0-129,-2 1 0,1 1 129,0 0-129,-1 4-129,-2 6 258,2 3 0,-1-2 0,-1 5-129,1 0 129,3 1 129,-3 4-129,3 1 0,0-2 258,-2 4-258,1 2 129,-1 6 0,-3 3 0,0 5-129,-2 1 129,1 4-129,0-6 0,1-3 258,3 1 0,3-3-258,-1-8 129,5-3 0,-1-1 0,1 2-129,-1 1 0,-3 5-129,0 3 129,-7 3 129,-6 5 129,-3 2-258,-2-1 129,0 2 0,-1-1 0,3-3 0,1 2-129,6-4 0,1 2 258,4-2-129,3 1-258,1-5 129,0 2-387,5 0 516,-2-4-258,-1 1 129,1-5-129,-2 2 0,1-2 129,0 4 129,4-2-129,-3 2 0,1 1 0,2 1 0,1 4 0,0 2-129,-2 5 129,0 0 0,-6 5 0,-1 2 0,2 12 0,-5-1 0,-6 6 0,0-1 129,0 6-129,-3-6 0,8-11 129,-3 5 0,4-13-258,5 11-1935,-4-13-128</inkml:trace>
  <inkml:trace contextRef="#ctx0" brushRef="#br0" timeOffset="14135.8085">17112 10049 1677,'-19'-2'3225,"19"2"-774,-10-3-516,10 3-387,0 0-516,0 0-387,8-12 0,0 6-516,6 4 0,3-2-129,2-2 129,2 3-258,1 3 258,4-3-258,2 3 129,2 0 0,3 0 0,-2 0 0,2 0 0,4 0 0,2 0 0,2 0 0,2 0 0,-1-5 129,4-1 129,0-1 0,2-1 129,-2-2 0,0 3 258,-3-5-129,1 2 258,-2 0-258,6 1 0,-5-2 129,3 4-387,-1-4 129,5 4-387,-1 0 129,4 4-129,-1 1 0,-2 0 0,1 2-129,-3 0 129,-2 0 0,1 0-129,-5 0 129,1 0 0,-3 0-129,2-3 129,0-1 0,4-2 0,-1 4-129,1-2 258,3-1-129,-1-1 0,-2 2-129,-1-1 258,1 1-129,-1-1 0,-4-1 0,1 4-129,-1-1 129,-3 3 0,1 0 0,-1 3-129,0 2 129,-2 2 0,0 0 0,0-1 0,-1-2-129,3 1 129,0-2 0,1-3 0,2 0 0,1 0-258,2-1 258,-1-3 0,3 1 0,0-1 0,5 1 0,-1 0 0,3-2 0,3 3 0,2 0 0,3 1 0,-1 1 0,0 0 0,-3 0 0,-3 1 0,-8 2 0,-5-2 258,-10 2-258,-5-3 0,-7 0 129,-8 0-129,-1 0 129,-10 0 0,0 0-129,0 0 0,8-3 0,-8 3 0,0 0-258,0 0-1290,0 0-2709,0 12-258,0-12-387</inkml:trace>
  <inkml:trace contextRef="#ctx0" brushRef="#br0" timeOffset="24980.4288">17306 9368 3096,'-9'-41'2967,"4"21"-1290,1 3-774,-2 5-258,-3 1-387,-2 8 0,-5 3 0,-4 11 129,-7 9 129,-4 13 0,-9 7 129,5 14 258,-7 6 0,8 12 0,5-2 0,14 10-129,7-10 0,13 3-129,14-12 0,14-4-258,13-10-129,13-9 0,6-14 0,9-9 0,6-13-258,4-4 129,1-20 0,-1-9 0,-7-18-129,-6-12 0,-11-10 129,-13-10-129,-13-4 0,-16-4 0,-18 2 0,-18 2 129,-18 8-129,-13 19 0,-13 15 0,-14 18-129,-10 17 0,-7 9-1677,-1 30-2322,8 18-387,3 9-516,9 17 130</inkml:trace>
  <inkml:trace contextRef="#ctx0" brushRef="#br0" timeOffset="26067.491">21764 9343 2967,'-46'18'2580,"23"0"-387,-4 2-129,7 12-645,-4 1 258,13 12-516,-1 1-129,12 9-129,7-3-129,12 6-258,7-6-258,12-2 129,8-11-258,9-4 258,5-14-258,7-9 0,-1-12 129,3-14-129,-4-18 0,-3-11 0,-6-12 0,-9-12 0,-13-7 0,-11-2 129,-14-3-258,-10 6 129,-17 7-129,-12 6 0,-10 10 0,-13 14 0,-5 14 0,-9 14-258,-3 11-516,0 17-2967,4 13-774,8 13-516,5 6 0</inkml:trace>
  <inkml:trace contextRef="#ctx0" brushRef="#br0" timeOffset="27111.5507">22784 10060 1,'0'0'2708,"0"0"-773,0 0-903,14 5-258,4 2 129,3-1 0,8 5 0,1-4 0,9 3 0,3-5-387,4 2 387,3-7-258,8 2 129,0-2-258,4-1 0,-3-8 129,7 5 0,-8-4 129,6 3-387,-6-3 129,5 2-129,-3-1 129,10 0-258,-2-1 258,11 3-129,1-4 0,17-1 0,-8 0 0,10-1 0,1-4 258,6 3 0,-11-2-258,2 4-129,-4-2-129,-3 2 129,-2 7-129,-5-2 0,0 5-387,-8 0 0,6 5 0,-3 0 0,1 4 129,-56-3 0,-22 1-129,0-7 129,0 0-129,0 0 129,0 0-258,0 0 0,0 0-258,0 0-645,0 0-3225,0 0-387,0 0-129,0 0 259</inkml:trace>
  <inkml:trace contextRef="#ctx0" brushRef="#br0" timeOffset="30647.753">19254 9081 645,'-10'-24'3741,"-4"2"387,14 22-1548,-12 4-645,3 13-516,5 17-258,-4 11-516,3 17 0,-2 8-258,0 14 0,1 5-129,1 6-129,3-5 0,2 1 129,2-9-258,8-9 129,4-14 0,7-10 129,4-25-129,2-13 0,4-14 0,2-21-129,0-21 129,0-13-129,-7-13 258,-8-11-258,-8-5 0,-9-6 129,-6 2-129,-12 8 0,-9 13 0,-7 17 0,-1 16-129,3 13 0,9 20-2967,4 9-1161,4 11-387,12 14 0</inkml:trace>
  <inkml:trace contextRef="#ctx0" brushRef="#br0" timeOffset="32092.8356">23787 9193 2580,'-9'11'3870,"-5"17"-1419,-5 11-387,7 23-258,-9 2-387,10 23 129,-9-7-129,13 14 129,-3-19-645,10 2-258,5-21-129,12-14-129,5-19-129,9-15 0,1-16 129,6-18-129,-4-18-129,1-8 0,-5-17 0,-1-9-129,-9-12 0,-6-5 0,-10 3-129,-4 5 129,-9 10-129,-9 16 129,-7 15 0,-6 22 0,0 19 129,3 5-774,8 24-3870,-1 5-516,3 0-129,7 7-645</inkml:trace>
  <inkml:trace contextRef="#ctx0" brushRef="#br0" timeOffset="71759.1044">8721 16990 4386,'-7'-18'5031,"-10"7"-516,6 15-258,-5 21-3096,-1 3-774,5 14 0,1 4-129,3 7-129,7-7-129,7-2 129,10-16-129,7-13 0,6-13 0,4-8 0,0-21 129,-1-14 129,-7-5 129,-2-10-129,-8-4 258,-7 3-258,-8-3 129,-4 9-258,-10 5 129,-4 16-258,-3 1 0,-2 14-129,1 17-387,-1 3-903,12 14-2967,2 4-387,4 5-387,5 3-129</inkml:trace>
  <inkml:trace contextRef="#ctx0" brushRef="#br0" timeOffset="72068.1221">9082 16769 8643,'8'-2'5418,"-6"9"-387,2 30-1677,-5 0-2193,1 20-387,-1 1-258,1 12-387,1 3-258,-1-2-387,3 10-774,-3-15-3612,2-14 129,2-13-645,2-14-129</inkml:trace>
  <inkml:trace contextRef="#ctx0" brushRef="#br0" timeOffset="72435.1431">9441 16675 5160,'0'0'5547,"-6"5"-645,6-5-129,-7 12-3096,7-12-645,-6 12-258,2 9-387,2 15 129,-2 5-258,1 14 0,1 6-258,-2 6 0,2 10-516,-5-11-2322,5 4-1935,-3-2-516,3-8-129,-1-9-258</inkml:trace>
  <inkml:trace contextRef="#ctx0" brushRef="#br0" timeOffset="73787.2204">9675 17019 5676,'0'-68'5289,"-2"46"-645,-5 5-1290,7 17-1806,-10 14-645,10 15-129,-1 10-387,1 16 0,7-10-258,6 3 129,6-9-258,5-5 129,1-22-129,8-10 129,-4-19 0,4-22 0,-4-7 0,-2-11 0,-7-7 129,-6-4 0,-9 2 0,-5 5-258,-14 11 129,-8 18-129,-11 9 129,-3 18-129,0 10-129,0 15 129,5 9-129,8 7-645,17 16-2838,4-21-1161,6 8-645,11-8 0</inkml:trace>
  <inkml:trace contextRef="#ctx0" brushRef="#br0" timeOffset="74131.2401">10164 16673 3225,'11'-19'5031,"-11"19"129,0 0-645,4 12-2193,0 29-645,-7-3-903,0 23-129,-6 9-387,0 7 0,2-1-258,0-1 129,4-5-645,-2-12-258,9-3-2709,0-16-1419,4-18-129,2-9-387</inkml:trace>
  <inkml:trace contextRef="#ctx0" brushRef="#br0" timeOffset="74408.2559">10407 16533 6450,'10'-14'5547,"-10"14"-387,0 0-129,4 26-3483,-7 2-258,2 16-774,-5 9 0,1 15-516,0 5 258,2-1-387,2 4-1032,-9-4-3741,8-5-129,-5-6-516,5-17-387</inkml:trace>
  <inkml:trace contextRef="#ctx0" brushRef="#br0" timeOffset="75467.3165">10552 16897 1935,'-9'-78'4902,"4"50"129,-3 14-645,-9 9-2193,14 27-903,-6 7-387,9 19-129,2 0-258,9 8-258,7-6 0,7-6 0,7-15-129,4-21 0,3-8 0,1-16 0,-3-25 0,-3-4 0,-10-11 258,-6-1-387,-9-3 258,-9 11-129,-7 0 0,-11 10-129,-9 17 258,-5 12-516,-4 10 129,2 16 0,5 14-258,0-2-1032,16 15-3354,8-4-258,7 3-129,11-8-387</inkml:trace>
  <inkml:trace contextRef="#ctx0" brushRef="#br0" timeOffset="75692.3294">11014 16552 6450,'26'-4'5676,"-17"30"-645,-6 10 0,2 22-3870,-5 2-129,1 13-516,0-2-387,4-2 0,5 4-3225,-4-22-1806,1-10-387,3-18-258,0-12-258</inkml:trace>
  <inkml:trace contextRef="#ctx0" brushRef="#br0" timeOffset="76228.36">11705 16946 4257,'7'-31'5031,"9"18"-258,8-1 0,12 4-3870,7-4-258,15 7 129,5-10-258,13 9 0,2 0-258,9-1-258,6 2-1032,-9-7-2451,8-3-1290,-1-6-258,-2 2-645</inkml:trace>
  <inkml:trace contextRef="#ctx0" brushRef="#br0" timeOffset="76611.3819">12934 16416 903,'-28'-24'4902,"17"23"129,11 1-129,-15 0-2580,23 24-387,2-10-774,16 17-258,2-12 0,9 18-387,-2-13-129,3 9-129,-4-3 0,-4 6-258,-9-5 0,-11 3 387,-10 3-387,-8-4 0,-11 7 0,-4-2 129,-3-4-387,1-18-774,14 4-3870,-1-8-387,12-12-387,0 0-129</inkml:trace>
  <inkml:trace contextRef="#ctx0" brushRef="#br0" timeOffset="77303.4215">13858 16602 5031,'3'-18'5289,"6"12"0,-3 17-645,-6 15-3741,7 20-129,-3 5-258,2 10-129,-3 1-258,3-6 0,-1-3 0,1-9 0,2-14-129,2-15 0,1-15 0,4-17 0,0-12 0,3-14 0,2-4 0,2-10 0,0 2 0,3 3 0,-3 9 0,-2 9 0,0 11 258,-5 16-258,-5 8 129,-1 25 0,-5 4-129,-2 10 129,0-1 0,1 3 0,2-10-129,4-3 387,2-18-258,5-11 129,1-14-129,5-8 129,1-12-129,0-3 0,-1 1 0,-2 7 0,-2 3 0,-4 18 129,-1 4 129,-2 8-129,2 18-129,0 6-258,9 24-3483,-5-16-1677,-6 5-387,-2-4-387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5:33:38.9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24812 14311 4644,'42'-33'5289,"-42"33"-516,0 0-129,0 0-3483,-38 72-516,16-19-258,-5 14 129,-6 12-387,-3 4-258,-1 5 129,-6 1-129,6 1-258,-6-13-387,8-2-2064,-8-13-1935,-2-11-129,-3-4-258</inkml:trace>
  <inkml:trace contextRef="#ctx0" brushRef="#br0" timeOffset="411.0235">24322 14947 1,'21'-52'5159,"-15"33"1,-6 19 0,-2-14-2064,2 28-1032,-11 4-516,5 18-387,-6 5-258,-3 13-258,-1 3-258,0 9-129,-9 2-258,4-1 129,1-4-258,3-3-129,5-5 258,7-8 0,5-10 0,17-12 0,6-11 0,16-10 129,3-8 258,8-15-129,6-12 258,-2-5-258,0-4 129,-12 0-129,-3 8-516,2 0-4515,-41 32-258,17-34-903,-34 32-774</inkml:trace>
  <inkml:trace contextRef="#ctx0" brushRef="#br0" timeOffset="13731.7854">1031 16270 258,'0'0'1290,"-20"-15"-516,20 15-129,7-5-129,8 1-129,3 0-258,7 0-129,8 3-129,14-5-129,-6 0 516,12 1-129,-1-2 129,9 2-129,-5 2 258,14-1-516,-6 2-129,14 2 129,-4 0-129,4 0-129,-2 3 129,4 3-387,-1-3 387,0 2 0,1-1-258</inkml:trace>
  <inkml:trace contextRef="#ctx0" brushRef="#br0" timeOffset="15190.8688">7108 17902 2967,'-14'-58'2322,"13"24"-645,1 16-645,4 2-516,-4 16-129,18-10-129,-2 14-258,3 16 258,6 2-258,7-1 387,10 4-387,8-7 129,7-2-129,7-16-129,7 0-129,5-14 129,3 0 0,-1-6-129,-1-2 129,-2 2-1935,-9-1-1161,7 11-129</inkml:trace>
  <inkml:trace contextRef="#ctx0" brushRef="#br0" timeOffset="15935.9114">10037 17708 1,'1'29'2966,"7"-26"1,15-3-1677,12 0-516,13 0-387,8 2 258,5-2-258,8 7 129,3-7-129,5 10-258,3 1-258,1 6-258,6-6-1935,6 3-1419,-5-10 516</inkml:trace>
  <inkml:trace contextRef="#ctx0" brushRef="#br0" timeOffset="16432.9399">12863 17807 129,'44'17'3741,"-7"-12"-1677,12-2-516,14-3-516,10 4-516,11-1-516,13-2-3870,0 0 258</inkml:trace>
  <inkml:trace contextRef="#ctx0" brushRef="#br0" timeOffset="20643.1807">15673 17019 1419,'-9'-78'2967,"2"42"-387,-5 14-516,-3 22-645,-9 1-129,-4 30-516,-6 15-258,0 19 0,0 8-129,4 23 0,8 11 129,11 14 129,11-22-129,21 2-258,13-26 387,13-7-387,7-24-129,9-32 0,2-36-387,3-33 0,-3-12 129,-3-22 129,-8-1-129,-5-18 0,-14 4 258,-13 2-258,-17 25 258,-13 5-258,-21 23-129,-18 12 129,-13 25 0,-12 12-516,2 16-3225,0 17-387,6-8-387</inkml:trace>
  <inkml:trace contextRef="#ctx0" brushRef="#br0" timeOffset="21483.2287">18582 17193 2322,'-17'-37'3741,"4"30"-1806,-3 7-387,4 20 258,-11 13-129,1 43-129,-9 20-258,8 29-645,-3-8 0,10 21-129,10-18-129,10-5-258,16-24 258,12-34-774,14-49 129,6-20 129,6-19 0,0-38 129,-4-16-129,-8-14 129,-12-10 0,-12-8 129,-19 18-129,-10-2 387,-20 15-258,-12 17-129,-14 30 0,-4 8-387,6 23-3612,6 8-645,9 3-258</inkml:trace>
  <inkml:trace contextRef="#ctx0" brushRef="#br0" timeOffset="22431.283">21492 16883 2451,'-10'-79'2580,"-1"49"0,-4 16-1032,-11 4-516,0 21-129,-7 22-129,-2 21-129,-2 13-129,6 19 0,3 16-129,10 22 258,10-3 0,8 9-129,16-22 0,11-3-645,11-22 516,7-13-129,5-34 129,4-26-258,1-24-516,2-38 258,-4-16-129,-1-30 387,-5-16-258,-5-25-258,-8-3 0,-6-10 129,-13 14 387,-12 20-258,-11 18 258,-17 29-129,-15 25 129,-14 35-387,-6 25-3870,-10 35 0,-6 2-645</inkml:trace>
  <inkml:trace contextRef="#ctx0" brushRef="#br0" timeOffset="47174.6982">10497 5261 2193,'0'20'5160,"7"-13"-129,18 1-129,8-9-3225,23 6-387,6-7-129,15-1-129,4-13-387,12 3-258,0-10-129,5 2 0,-6-5-258,-6 3-258,-6 7-645,-15-2-3870,-7 10-129,-18 1-258,-10 9-516</inkml:trace>
  <inkml:trace contextRef="#ctx0" brushRef="#br0" timeOffset="47526.7183">11559 4946 5160,'-43'-16'5547,"27"13"-516,3-2-258,13 5-3741,0 0-129,10 10-129,6-4-258,9 8-129,4 1 129,5 3-258,-1 2 0,-1 4-129,-4-4 0,-5 2-129,-8-1 0,-7 4 0,-8 2 0,-5-1 0,-11 5 0,-9-1-129,-3 6-129,-4-5-903,2 8-3612,-5-8-387,4 0-516,4-4-387</inkml:trace>
  <inkml:trace contextRef="#ctx0" brushRef="#br0" timeOffset="48478.7728">9076 4350 4257,'-9'-46'5160,"1"46"-258,-3 14-258,0 32-2193,-2-5-1806,9 17-129,2-3-258,2 6-129,2-7 0,6-8-129,4-9 258,4-7-387,-1-10 258,1-15-258,0-6 129,-1-17 0,-1-10 0,-3-3 258,0-3-258,-1 3 129,-1 6-258,-3 10 387,-6 15-258,9 12 0,-7 15 129,4 9-258,2 6 129,4-1 0,3-6 129,5-7-129,3-23 258,4-5 0,-1-19 0,3-13 129,-6-14 0,-2-7 0,-3-8 0,-4-3 0,-5-5-129,-4 6 129,-3 2-258,-2 8 0,0 17-387,0 5-774,0 31-3870,0 0 129,1 24-774,1 6-387</inkml:trace>
  <inkml:trace contextRef="#ctx0" brushRef="#br0" timeOffset="48802.7913">9543 4555 1032,'8'54'4515,"0"-25"129,2-8-387,7 4-1935,-5-21-516,11 8-516,-7-19-258,11-2 129,-6-16-516,1 4 129,-4-11-258,0 1 129,-8-3-258,-1 3 0,-5 4-129,-4 7-258,-2 6 0,-4 1-387,6 13-1935,-16 0-2451,16 0-129,-14 9-645,14-9 129</inkml:trace>
  <inkml:trace contextRef="#ctx0" brushRef="#br0" timeOffset="49094.808">9839 4467 4773,'19'31'5031,"-13"-11"-387,-4 4-258,6 8-3225,-8-10-387,6 7-258,-5-8 258,4-1-516,-3-7 129,2-1-258,-4-12 129,0 0-129,2-16 129,-2-2 0,0-14-129,3-1 129,0-6-129,5 1 258,3 0-129,4 4 0,0 7-129,2 2-645,8 15-4128,-9 3-129,0 7-645,-4 5-387</inkml:trace>
  <inkml:trace contextRef="#ctx0" brushRef="#br0" timeOffset="49486.8304">10131 4420 9546,'18'-24'5676,"-8"19"-645,7 6 0,-5 10-4386,4 7-129,-6 4-258,-2 10-129,-8 8 0,0 4-258,-8 3 129,-2 2-129,1-1 129,4-5-129,3-7 129,3-7-129,10-9 0,3-12 0,9-6-258,-1-9-516,8 0-3354,-10-13-645,2 1-516,-11-6-516</inkml:trace>
  <inkml:trace contextRef="#ctx0" brushRef="#br0" timeOffset="49667.8408">10159 4627 7740,'5'-11'5805,"11"-4"-516,8 7-258,-6-11-3612,15 9-645,-3-4-516,1-3-1161,2 7-3870,-6-3-258,-5 12-516,-4-2-387</inkml:trace>
  <inkml:trace contextRef="#ctx0" brushRef="#br0" timeOffset="49951.857">10424 4659 7353,'25'-10'5805,"-11"-14"-387,7 2-258,-11-14-3612,11 4-516,-7-10-387,-1 5-129,-7-3-129,-2 3-258,-4 5-129,-5 10 0,-7 13-129,-3 9 0,-3 18 0,-2 14 0,5 14 0,4 8 0,4 5 129,7-3-258,4-10 258,10-7-258,9-12 0,1-17-903,12 2-2967,-8-20-1032,1-8-129,-3-8-516</inkml:trace>
  <inkml:trace contextRef="#ctx0" brushRef="#br0" timeOffset="50298.8769">10669 4544 5934,'0'0'5934,"13"-33"-516,6 7-258,-3-23-2451,9 1-1548,-5-15-258,0-7-516,-5-5-129,-4 1-129,-5 3-129,-6 8 0,-3 19-129,-11 17 0,-2 25 129,-3 21 0,0 29 0,6 24 0,4 17 129,7 9 129,8 2-129,14-3 0,11-13 129,7-18-258,6-13 129,4-21-387,5-3-2580,-12-23-2580,-7-5-387,-14-3-387</inkml:trace>
  <inkml:trace contextRef="#ctx0" brushRef="#br0" timeOffset="58127.3247">9147 5537 1548,'-22'8'3354,"9"4"-258,-2 4-903,-4 4-387,0 9-774,-2 4-258,1 12-516,-4 5 0,3 8-129,4 6-129,4 10 129,5 1-129,8 3 0,0 1 0,11 3 129,7-7 0,5-2 258,3-10 0,5-5 0,1-12 129,6-5 0,2-17-129,7-8 129,3-16 0,6-4-129,3-20-129,2-7-129,-5-12 129,4-7 0,-13-8-258,-6 0 129,-8-6-129,-9-6 0,-9 0 0,-11-3 0,-4-2-129,-7 0 0,-9 3 129,-7-1-129,-4 7 129,-6 4 0,-4 11 0,-4 8 0,-5 10 129,-4 14 129,-5 9-258,-4 10 0,-3 17-387,-9 2-1548,1 13-2451,4 0-387,2 3-387</inkml:trace>
  <inkml:trace contextRef="#ctx0" brushRef="#br0" timeOffset="69670.9849">15951 5728 2322,'-25'-39'2967,"15"29"-258,-6-1-774,2 9-516,-9-3-258,1 7-258,-8 1-129,3 9-258,-8 2 0,3 11 0,-3 7-129,3 11 258,2 10-258,10 9 129,8 9-258,9 5 258,4 5-258,16 2 129,11-6-129,10-8 0,10-10 0,7-7-129,7-14 129,6-9-129,0-12 129,1-11 0,-5-7-129,-1-14 0,-2-14 129,-9-8-258,-4-9 129,-3-12 0,-5-14-129,-4-10 0,-3-10 0,-9-6 258,-9-3-258,-11 0 129,-9 9-129,-20 7 129,-16 17 0,-12 22-129,-16 20 129,-11 18 0,-8 16-129,0 16 0,-1 12-387,0 1-3741,16 4-774,8 0-258,10-5-645</inkml:trace>
  <inkml:trace contextRef="#ctx0" brushRef="#br0" timeOffset="77922.4569">208 16034 2451,'0'0'4773,"0"0"-129,0 0 0,0 0-1677,0 0-903,0 0-387,0 0-645,0 0 0,0 0-258,43-2-258,-43 2-129,51 8 0,-51-8-129,57 9-258,-57-9 0,59 0-903,-59 0-3612,49 0-387,-49 0-258,38-1-645</inkml:trace>
  <inkml:trace contextRef="#ctx0" brushRef="#br0" timeOffset="78434.4862">433 15795 3483,'-39'-8'5160,"39"8"-258,0 0-516,0 0-1935,-37 0-645,37 0-903,0 0-129,0 0 0,0 0-387,31 23 129,-31-23-258,0 0 0,47 35-129,-47-35 0,0 0-129,39 46-129,-39-46 129,0 0-129,26 63 258,-26-63-129,0 0 0,15 56 129,-15-56-129,0 0 129,0 0-129,-1 58 129,1-58-129,0 0 0,-30 52 129,30-52-258,-38 47-774,38-47-3870,-49 75 0,49-75-387,-44 85-774</inkml:trace>
  <inkml:trace contextRef="#ctx0" brushRef="#br0" timeOffset="82378.7118">84 17371 3999,'-48'-9'4902,"48"9"-645,0 0 129,-36 0-2193,36 0-1032,0 0 129,0 0-774,0 0 516,0 0-387,24-20 387,-24 20-516,51-4 129,-51 4-258,56-7 0,-56 7 0,58 0-258,-58 0 0,53 22-516,-53-22 387,43 17-774,-43-17 258,41 25-2322,-41-25-1677,0 0-903,55 5 387,-55-5-774</inkml:trace>
  <inkml:trace contextRef="#ctx0" brushRef="#br0" timeOffset="82867.7397">317 17096 8256,'-45'-22'4773,"45"22"-258,0 0-129,0 0-2709,0 0-645,0 0-258,0 0-387,34 39 129,-34-39-129,46 27 0,-46-27-129,53 46-129,-53-46 0,45 46-258,-45-46 0,32 56 0,-32-56 0,12 60-387,-12-60 258,0 60 129,0-60 0,-19 95-129,19-95 129,-28 96-129,14-47 129,14-49 0,-31 99-258,31-99-3870,-26 76-387,26-76-774,0 0 258</inkml:trace>
  <inkml:trace contextRef="#ctx0" brushRef="#br0" timeOffset="91766.2487">6831 7296 258,'-19'83'1677,"12"-29"0,3 8-258,3 13 0,0 8 129,7-4-516,8 4 0,2-9-129,9-10-387,5-9 129,4-7-258,2-18 0,3-12-129,4-18-129,2-6 0,0-20 0,0-19 129,-4-15-129,-1-12 0,-7-20 129,-1-8-129,-10-7 258,-4 1 0,-13 2-387,-4 9 129,-11 13 0,-12 22 0,-11 20 0,-11 27 0,-8 17-129,-6 28 0,-2 15 129,2 15-645,6 15-1161,11 4-2580,3 1-129,15 7 258</inkml:trace>
  <inkml:trace contextRef="#ctx0" brushRef="#br0" timeOffset="92770.3061">19072 7270 774,'-73'52'4128,"34"0"258,9 16-1548,10 15-774,6-2-645,14 6-129,14-15-645,17-10-129,11-26 129,11-13-258,6-23-387,3-12 516,-1-24-258,1-9 129,-14-13 0,-4-3-129,-13-6 0,-12 1-129,-14 3 258,-10 2-387,-18 7 258,-12 13-258,-13 14 0,-10 14-258,-4 13 129,-3 12-645,10 16-3483,6 10-516,13 0-258,15 1-516</inkml:trace>
  <inkml:trace contextRef="#ctx0" brushRef="#br0" timeOffset="104025.9499">12429 5061 2322,'-5'-15'3741,"1"1"-774,4 14-774,-9-16-387,9 16-516,0 0-258,0 0-387,-13-3-129,13 3-258,-12 19 0,6-2-258,2 7 129,1-5-129,1 3 0,2-2 129,3-4-129,6-3 129,1-9 0,6-4 0,1-10 0,1-6 0,-2-9 129,0-1 129,-5-5-258,-5 1 129,-6 1 0,0 5-129,-13 9 129,-5 9-129,-7 6 0,-1 7 0,1 12 0,5 9-129,4 4 0,4 5 129,7-6-258,5 1 129,8-6 0,7-8 0,3-7 129,3-11-129,1-5 129,1-9 0,-1-9 0,-5-5-129,-4-6 258,-5 5-258,-6-5 258,-4 8-258,-9 4 129,-6 8 0,-5 6-129,-2 8 129,-1 10-129,3 13 0,5 7-129,3 2 129,9 4-129,5-5 129,9-2 129,17-7-387,2-17-258,8-5-129,0-16 129,-36 16-129,0 0 645,69-57 774,-49 20-645,-10 2 0,-15 6 258,5 29 387,0 0-774,-41-37 903,13 30-129,-3 0 0,6 10-1290,6 8 387,6-2 129,12 2-129,1-11 0,10 22-516,-10-22-2064,22 17-2064,-8-10-258,0 2-516</inkml:trace>
  <inkml:trace contextRef="#ctx0" brushRef="#br0" timeOffset="106890.1137">12460 5175 1677,'0'-12'2193,"0"12"-258,-4-14 0,4 14-129,0 0-258,0 0-129,-11-11 0,11 11-258,0 0-387,-7 7 129,7-7-387,-4 20 129,1-10 0,1 9-129,-3-3-129,0 4 0,-3 0 0,5 1-129,-4 0-129,2 2 129,-2-4-129,-2 2 0,2-1-129,0 0 129,-1-3 0,0 0-129,1-1 129,-1 2-129,1-2 129,0 4 129,-1-1-129,0 1-258,3 1 258,-2-3-258,1 5 258,2 1-129,-3-2 0,3-2-129,-1 3 129,1-3 0,-3 1 0,-1 2 0,-2 2 0,1-3 129,-6 2-129,2 2 0,-2 0 0,0 0 0,-4 1 0,2-4 0,-3 0 0,-2-1 0,-1-1 0,-3-1 0,-5 1 129,0 2 0,-3-4 0,0 3 0,-3-4 0,1 3 129,-2-1-258,1-2 258,-1 2-258,0-4 0,1 0 258,-2 2-387,-1-1 258,-1-3-129,-3 2 129,-3 0-129,-1-2 129,-2 3-129,-1-2 0,-2 0 0,2 2 0,0 0 129,0-3-129,1 3 0,-1-1 129,1 0-129,-3 0 129,-6 0-129,2 1 0,-3-1 0,0 1 0,-2-3 0,1 5 0,-1-5 0,0 2 0,-1 0 0,-1-3 0,-2 1 0,1-1 0,-1-1 0,-4-1 0,1 1 129,1-2-129,-2-1 0,-1-1 0,-1 4 129,1-4-129,0 1 0,-2 1-129,1 0 129,0 0 0,-2-1 0,-1 1 0,0 0 0,2 0 0,-1-1 129,0-4-129,2 0 0,4-1 0,1 2 258,2-2-258,3-2 0,-2 1 0,6-1 0,-2 1 0,1 1 0,3-1 0,1-1 0,6 4 0,-1-1 0,1 1 129,3 1-129,-1-1 0,2 6 0,-1 2 0,0 0 0,0-1 0,1 2 129,0 3-129,4 2 0,0 3 258,1-4-258,0 5 258,4-1-387,0 1 387,3 5-387,4-2 387,5 0-387,0-1 129,4-2 0,5 0 0,6-2 0,2 2 0,2-6 0,4 4 0,-1-4 0,2 3 0,-1-2 0,1-1-129,0 0 258,-1-1-129,1-3 0,-1 1 0,1-5 0,0-10 0,0 17 0,0-17 0,0 11-129,0-11 129,0 0 129,0 0-129,0 0 0,0 0 0,0 0 0,-7 5 0,7-5-129,-12 3 0,12-3-129,-13 5-387,5-3 129,8-2-258,0 0-129,0 13-129,0-13 0,8 2 129,-8-2 129,13 0-129,-13 0 258,11-5 258,-11 5 129,2-12 129,-2 12 129,-5-10 0,5 10 387,-17-12-258,8 12 258,-4-3-129,4 4 258,-5 6-129,7 8 129,-5-1 0,8 7 0,0-5-129,4 5 129,5-9 0,10 1 0,0-9 0,8-4-129,-3-3 0,2-6 0,-4-5 0,-2-1-258,-9-3 0,-6 2 0,-4 1 0,-12 6 0,-4 4 129,-6 5-258,0 4 0,-1 9 0,3 4 0,4 7 0,7 0-258,11 1 516,4-5-258,12 0 0,7-9 0,6-8 0,4-4 0,0-13 129,-2-5-129,-3-4 0,-8-2 129,-5-3-129,-11 9 129,-5 4-129,-13 7 129,-7 8-129,-4 5 0,-3 7 0,3 7 0,2 1 0,9-1-129,9-3 258,6-16-258,16 14 129,6-14 0,5-10 0,0-5 129,2-3-129,-7-4 0,-6-2 0,-8 3 0,-8 2 0,-5 10 0,-13 5-516,3 15-2709,-12 6-1677,-3 12-387,-5 12-387</inkml:trace>
  <inkml:trace contextRef="#ctx0" brushRef="#br0" timeOffset="109054.2375">11674 7735 129,'-19'-11'3999,"0"1"-774,19 10-516,-12-5-645,1 5-258,8 13-387,-8 0 129,7 21-774,-4 1 258,4 15-387,-2 0 129,6 7-129,1-5-129,8-4-129,3-3 0,7-10-129,3-9 0,7-14 0,2-12-129,4-9 129,3-15-129,0-8 129,-1-13 0,0-4 0,-4-10-129,-6 2 0,-7-4 129,-6 1-129,-12-3 0,-3 5 0,-14 0-129,-5 8 0,-11 9 129,-4 11-129,-6 10 129,-1 12-129,-6 8 129,2 16-129,3 15 0,0 6-258,10 23-2451,-1-9-2193,8 14-516,0 8-645,9 9 129</inkml:trace>
  <inkml:trace contextRef="#ctx0" brushRef="#br0" timeOffset="111062.3524">7235 7638 2709,'-14'0'4128,"4"2"-1032,0 10-903,-4-7-774,7 10-129,-3-4-516,6 9-129,0-3-129,2 7 0,2-3 0,9 2 129,-2-4 0,5 4-258,-3-5 258,5 1-258,-3-4 258,5 0-258,-5-4 129,5 4-387,-3-6 129,3 2-129,2-4 0,2 0 0,2-7-129,4 0 129,2 0-129,2-3 0,-2-1 129,1 1-129,-3 1 0,0 2 129,-3 0-129,0 0 0,-1 0 129,2 4-129,1-4 129,4 1 0,6-1-129,3 0 129,2-5 0,3 2-129,0-1 129,5 1 0,-2-1-129,1-2 129,0 4 0,1-2-129,4-2 258,5 1-129,3-1-129,1 0 129,1-1-129,5 0 0,-3 3 0,2 1 0,-2 0 0,0 3 0,-2 0 0,1 7 0,-2 3 258,-5 3-258,0 0 0,-2 4 129,-3 0-129,-1 1 0,-3-2-129,1 4 258,1-3-258,0 2 129,2-2 0,1 2-129,-3 1 129,-2 4 0,-2 3 0,-7 3 0,-4 5 0,-6-1 0,-7 4 0,-1 4 0,-5-2 0,0 2 0,0-5-129,-1 4 129,0-1 129,-1 1-129,1-1 258,-1 3-258,-1 1 129,-4 2-129,1 4 129,-5 0-129,0 2 0,-3 3 0,-1 1 0,0-1 0,0-1 0,0 2 0,-1-5 0,1-1 0,-1-2 0,1-4 129,0-5-129,-1-2 0,1-5 129,0-6-129,0-5 0,1-4 0,2-5 0,-3-12 0,7 12 0,-7-12 0,0 0 129,0 0-129,0 0-129,0 0 129,0-9 0,0 9-258,0 0-258,-10-16-516,10 16-645,0 0-1806,0 0-1548,0 0-387,0 0 0</inkml:trace>
  <inkml:trace contextRef="#ctx0" brushRef="#br0" timeOffset="111790.394">9890 9540 1935,'-10'-19'4128,"10"19"129,-13-6-1806,1 2-903,2 7-516,-3 3-129,4 9-129,-4-3-129,7 7 129,-1-4-129,7 6 0,0-11 0,4 3 0,4-6-129,7-3 0,0-8-129,5-6 0,0-4-129,-2-4 0,-1-6 0,-2 0-129,-5-4 0,-4 3 0,-6 1 0,0 4 0,-10 3-129,-6 5 0,-6 7 129,0 5-129,-2 4 0,1 12-129,5 4 258,4 5-129,4 0 0,7 1 0,3-6 0,13-3-129,3-5 129,4-10 0,3-2 0,1-12 0,-3-4 0,-1-1 0,-5-1 129,-4 0-129,-4-2 258,-5 6-258,-2 14 0,-10-13 129,-3 13-129,0 3 0,0 9 0,2 5 0,2 2 0,4 2 0,4-4 0,1 0 0,0-17-129,20 16 129,-6-17 0,0-4 0,0-7 0,-1-4 0,-3-1 0,-2-3 0,-5 1 129,-3 1-258,-2 5 258,-6 2-129,-3 6 0,-2 5 0,-4 0 0,0 5 129,2 7-129,1 3 0,4 4-516,0-6-1935,8 9-2451,0-3-258,2 2-387,2-1-258</inkml:trace>
  <inkml:trace contextRef="#ctx0" brushRef="#br0" timeOffset="113370.4844">12132 7853 1677,'0'0'4773,"0"0"-258,0 0-1548,9-11-645,-4-20-387,12 4-645,-3-17-645,7-2-129,-1-11-258,2-3-129,-3-3 129,-2 10-258,-5 1 129,-5 10 0,-2 11 0,-5 18 129,0 13-258,-10 28 129,3 14 0,-4 10-129,1 14 0,3 5 258,1 3-129,2-3 129,4-8-129,0-4 0,4-9 0,4-4-129,3-8 0,-2-7-516,7 2-645,-9-20-1290,5 3-2451,-5-2-129,-7-14-516</inkml:trace>
  <inkml:trace contextRef="#ctx0" brushRef="#br0" timeOffset="113559.4952">12200 8107 4644,'-28'-6'5160,"19"5"-258,9 1-1032,0 0-1677,16 0-774,4-5-645,11 5-129,2-5-129,7 0-1161,5 5-3870,-3 0-516,-5 8-645,-6 11-645</inkml:trace>
  <inkml:trace contextRef="#ctx0" brushRef="#br0" timeOffset="115414.6013">9764 9667 645,'0'0'3483,"-8"-17"-129,8 17-516,-3-17-258,3 17-645,-1-14-129,1 14-516,0 0-258,0 0-258,0 5-258,1 10-129,0 2-129,3 6 0,-1 1 0,2 10 0,-2-2 0,1 5 129,-4 4-258,0 1 129,0 0-129,-4 6 258,-6-1-129,-1 1 0,-2 0 0,-2-2-129,-5 0 129,0 0 0,-5 4-129,-5-2-129,-4 2 0,-2 3 129,-5 3-258,-3 3 258,-1 0-129,-4 2 0,-2 4 0,-2 2 0,-3-1 129,-1 0-129,-2 2 129,-3 4-129,-4 4 0,0 1 129,1-7-129,3 0 129,2-2-129,7-7 129,2-8 0,8-10 0,6-11 0,8-9 0,7-8 0,7-6 0,3-6 0,12-3-129,0 0 0,0 0 129,-1-10-258,1 10 129,11-14 0,-3 5 0,1 3-129,1-3 0,0 4-387,-4-9-903,7 9-3225,-13 5-387,13-14-258,-13 14-516</inkml:trace>
  <inkml:trace contextRef="#ctx0" brushRef="#br0" timeOffset="116242.6487">8540 11515 3999,'-12'0'4515,"2"3"129,10-3-2064,-11 11-645,11-11-645,-7 15-387,7-15-387,-6 25 0,3-12-129,3 3 0,0-1 0,3-1-129,-3-14 0,10 19 0,-10-19 0,14 4-129,-14-4 129,15-12-129,-8-5 129,-2-3-129,-1-4 129,-1-1-129,-3-4 258,0 3-258,-7 7 0,-5 5 0,-3 10 0,-3 4 0,-2 13-129,3 11 0,0 7 0,5 4 129,5 0 0,7 0 0,5-7 0,11-4 0,6-11 0,2-6 0,5-7 0,0-9 0,-1-8-258,-2-6 258,-5-3-129,-6-1 0,-8 0 0,-5 3 129,-2 3-129,-12 9 0,-6 4 0,-6 8 0,-3 15 0,3 3 129,3 10-129,3 3 0,7 4 129,6-4-129,7-4 258,9-6-129,7-11 0,3-5-129,2-5 0,3-7-129,-3-10 0,-3-2 129,-9-1-129,-2 1 0,-9 2 129,-3 2 0,-8 2 0,-8 6 0,-2 2 129,-4 4-129,5 1 0,0 0 0,6 4-258,2 3-258,12 12-3096,0-6-1419,4 2-258,1-1-387</inkml:trace>
  <inkml:trace contextRef="#ctx0" brushRef="#br0" timeOffset="117870.7418">12760 7621 903,'2'-18'4128,"-15"9"-645,1 6-645,6 11-645,-9 7-387,9 18-387,-6 2-129,7 15-258,2 3-258,3 8 0,10-4-258,6-3-129,8-9 258,7-10-387,5-15 0,4-11-129,-1-11 129,4-13-129,-2-19 0,-1-9 0,-6-10-129,-9-7 129,-7-4-129,-10-3 0,-7-1-129,-15-1 129,-13 10 129,-9 10-258,-8 11 129,-3 14 0,-7 13 0,5 11-129,6 21-516,1 11-3999,15 9-387,4 5-516,12 7-258</inkml:trace>
  <inkml:trace contextRef="#ctx0" brushRef="#br0" timeOffset="119410.8299">8552 11679 3870,'-10'-18'4644,"10"18"-1290,-9-6-645,9 6-645,0 0-516,0 0-129,0 0-516,0 0-129,9 9 129,0-1-258,6 8 0,-1-3 0,3 12 0,0 0-129,1 10-258,-1 5 129,1 7-129,1 10-129,2 9 129,0 6-258,5 7 129,0 4 0,3 5-129,2 2 129,2 5-129,-3-2 129,0 4 0,-1-1-129,-3-4 129,-3-1-129,1 2 258,-3-3-258,-4-8 129,0-4-258,-3-9 258,0-8-129,-3-6 129,-2-9-129,-2-12 0,-3-7 0,-1-7 129,0-6-129,-3-14 0,4 14 0,-4-14 0,0 0 129,0 0-129,0 0 0,0 0 0,0 0 0,0 0 129,0 0-129,0 0 0,0 0 0,-5 3 0,5-3 0,0 0-129,0 0 129,0 0 0,0 0-129,0 0 0,5-6-129,-5 6-129,0 0-258,0 0-645,0 0-3225,5 6-516,-4 8-387,-1-4-258</inkml:trace>
  <inkml:trace contextRef="#ctx0" brushRef="#br0" timeOffset="119961.8614">9166 13699 1032,'-8'-35'4773,"2"23"258,6 12-387,-7-13-1677,-3-4-1161,10 17-516,-11-10-387,11 10-258,-12 0-129,12 0-129,-8 21 0,8-1 129,0-1-129,0 3-129,3 0 0,8 0 129,-2-6-258,4-6 0,2-10 0,3-5-129,-1-8 129,1-7-129,-2-7 129,-3-3-129,-4-1 0,-1-2 129,-8 4-129,-3 5 129,-6 1 0,-5 6-129,-1 9 129,-5 8-129,1 5 129,0 14-129,4 7 0,4 3 129,5 2-129,6-2 129,2-7-129,10-6 0,3-10 129,5-6-258,1-11 258,-1-8-258,-5-6 129,-1 2 0,-6-3 129,-3 4-129,-5 2 0,-9 1 129,-5 9-129,-2 2 129,-2 8-129,-1 0-387,8 23-2709,-5-4-2064,4 15-129,-3 10-645,4 14-387</inkml:trace>
  <inkml:trace contextRef="#ctx0" brushRef="#br0" timeOffset="121297.9378">13263 7916 1161,'26'-51'5160,"-7"11"-129,1-3-387,-1-15-2709,6 6-516,-8-9-645,2 8-387,-7 5 129,-1 8-516,-8 9 258,-1 18-129,-2 13 129,0 16 129,-5 17-258,1 21 258,-1 6-129,3 8 129,2 6-258,-2-5 129,8-4-129,4-9-129,6-5-129,1-15-516,8 3-1419,-6-18-2580,2-4-387,-5-6-387,-2-1 129</inkml:trace>
  <inkml:trace contextRef="#ctx0" brushRef="#br0" timeOffset="121443.9462">13495 8124 2967,'-43'5'5160,"27"-3"0,5-2-645,11 11-1677,0-11-1161,23 0-645,1-1-516,9 1-258,7 1-3999,-3 1-1032,-3 0-645,-1 0-387</inkml:trace>
  <inkml:trace contextRef="#ctx0" brushRef="#br0" timeOffset="122297.995">11460 8706 3483,'9'-9'4257,"-9"9"-1677,0 0-387,9 13-516,-9-13-129,5 17-387,-5-17-258,13 17 0,-3-13-129,10 4-129,3-8-129,14 0 129,8-3 0,19 1-129,12-10 0,14 2-129,15-4 129,19 1-258,10-2 258,8 4-387,5-1 129,4 2-129,-5 2-129,-3 3 0,-10 0 129,-12 4-129,-12-2 0,-11 3 0,-17 0 0,-13 0 0,-15 0 0,-14 4 0,-10 2-129,-15-2-903,-5 8-3741,-9-12-387,-18 17-516,-3-7-258</inkml:trace>
  <inkml:trace contextRef="#ctx0" brushRef="#br0" timeOffset="127582.2973">12160 4506 1161,'-47'25'645,"20"-1"-129,7 6 129,-1 8-258,0 7 516,2 14-129,-2 9-129,6 16 387,-2 10-258,9 16 0,-1 10-129,9 6-258,6 2 258,15-2-387,10-17 387,15-11-258,15-29-129,19-20 129,9-28-258,11-23 0,3-23-129,2-29 129,-1-24-129,-9-15 129,-9-18 0,-14-10 258,-13-10-258,-13-8 129,-16-7 0,-14 4 129,-16 4-129,-13 10 0,-20 9 0,-14 16 129,-16 15-129,-14 23 129,-13 24-258,-6 18 129,-8 21-129,-2 11 258,3 23-258,7 11-258,11 21-1935,14 7-2064,10 0-645,15 18 0</inkml:trace>
  <inkml:trace contextRef="#ctx0" brushRef="#br0" timeOffset="130078.44">8980 12939 129,'-92'79'645,"44"-29"0,2 12-258,5 6 258,6 2 129,10 8 258,8 2 258,14 7 129,6 2 0,18 2 129,9-5-258,15-1-258,8-6-129,9-7-516,1-18 0,2-8-258,3-14 0,3-11-258,-1-11-129,-1-12-258,1-12 129,-1-17-129,2-4 129,-5-14 129,-4-8-129,-6-12 387,-9-6 387,-7-4 258,-15-7 0,-7-1-129,-17-7 129,-1 5-258,-20-1 258,-9 6-516,-12 11 0,-10 10 0,-10 20-129,-5 14-129,-8 16 0,-5 13-645,-1 15-903,-4 22-2193,-2 0-258,10 17 129</inkml:trace>
  <inkml:trace contextRef="#ctx0" brushRef="#br0" timeOffset="132691.5895">767 14637 5160,'0'0'5031,"-41"-18"-387,41 18-258,-9 60-2193,9-60-1032,9 98-645,-2-37 0,-2 2-129,3 2-129,-1-6-129,-2-8 129,-5-51-903,5 76-3096,-5-76-645,0 0-387,0 0-387</inkml:trace>
  <inkml:trace contextRef="#ctx0" brushRef="#br0" timeOffset="133755.6503">429 11939 258,'-27'-70'4902,"27"70"258,0 0-129,0 0-1935,0 0-774,-13 56-258,21-5-903,1 20-129,3-3-645,-1 6-258,0-7-129,2-6-387,-2-3-1290,-11-58-3096,15 63 0,-15-63-645,0 0 258</inkml:trace>
  <inkml:trace contextRef="#ctx0" brushRef="#br0" timeOffset="134094.6697">352 11966 7611,'-5'-116'5418,"5"116"-387,20-82-1161,-20 82-1548,40-26-774,-40 26-774,36 19-387,-36-19-129,20 68-258,-20-68-129,4 94-129,-4-94 0,0 89 0,0-89 258,0 66-129,0-66 129,0 0 129,0 0-129,42 52 0,-42-52 0,37 11 129,-37-11-129,41 19 129,-41-19-129,0 0 0,34 59 129,-34-59-129,0 0 129,-9 70-258,9-70-645,0 0-3870,-51 48-129,51-48-516,0 0-645</inkml:trace>
  <inkml:trace contextRef="#ctx0" brushRef="#br0" timeOffset="134409.6878">758 12218 10062,'16'-114'5289,"-6"49"-516,-3-5-129,-1-3-3741,-6 6-387,-5 1-258,-13 11-129,18 55-129,-50-80-129,50 80 0,-53-14 258,53 14-129,-36 61 129,27-3 129,9 10-129,7 7 0,12 4 129,5 0-129,9-10 0,2-10-516,3-20-3225,2-10-1032,2-12-516,1-17-387,-6-7-387</inkml:trace>
  <inkml:trace contextRef="#ctx0" brushRef="#br0" timeOffset="134722.7057">1083 11869 5547,'-15'0'5805,"15"0"-129,-47 54-516,38-18-2451,8-11-1419,2 9-387,9-11-387,8-8-129,4-9-516,1-6 0,2-15 0,2-7 129,-6-7 0,-5-3 0,-2 1 0,-8 4-129,-4 6 129,-2 8-129,0 13 129,0 0 0,-7 17 0,7 3 129,1 4-129,8 0 0,4-2 0,1-12-774,6-6-3870,-2-7-258,-1-8-387,-7-13-258</inkml:trace>
  <inkml:trace contextRef="#ctx0" brushRef="#br0" timeOffset="134899.7158">932 11626 10965,'0'0'5160,"25"-11"-516,0 9 129,8-3-4773,-4-2-3612,8-1-1032,-9 4-645,-6 1-258</inkml:trace>
  <inkml:trace contextRef="#ctx0" brushRef="#br0" timeOffset="135150.7301">1190 11169 10320,'17'3'5418,"-9"25"-258,3 18-129,2 9-4257,5 11-129,2 6-129,5 0-258,-1 3-258,1-10 0,2-6-258,-4-12-258,2-7-387,-12-19-1161,3 4-903,-16-25-1032,0 0-1290,-5-9 0,-11-11-129</inkml:trace>
  <inkml:trace contextRef="#ctx0" brushRef="#br0" timeOffset="135286.7379">1370 11733 1032,'-41'-52'3999,"27"35"1161,9 3-129,5 2-258,6 9-1677,11-17-1806,3 11-387,3-5-387,-1-3-387,3 5-774,-9-8-3999,4 3 0,-6-2-387,-3 2-387</inkml:trace>
  <inkml:trace contextRef="#ctx0" brushRef="#br0" timeOffset="135505.7504">1450 11075 9933,'-1'51'5547,"6"3"-387,1 9 0,8 15-3741,-1-6-516,5 6-258,0-11-258,1-7-129,-1-15-258,-1-12-258,1-8-516,-10-18-1290,-8-7-3096,8 2 129,-8-2-387,-6-17-516</inkml:trace>
  <inkml:trace contextRef="#ctx0" brushRef="#br0" timeOffset="135647.7586">1519 11596 9288,'0'-27'5160,"6"13"0,4-1-387,8 6-3225,-1-11-774,2 1-516,3 9-1419,-7-4-3483,5 2-387,-6 2-387,1 9-387</inkml:trace>
  <inkml:trace contextRef="#ctx0" brushRef="#br0" timeOffset="136105.7848">1702 11489 4644,'9'-3'5418,"-2"-12"-258,3-11-258,0-18-1548,5 13-2451,-7-10 0,0 6-516,-4 1-129,-3 10 0,-2 6-129,-8 15-129,-2 7 129,-1 20 0,0 9 0,4 9 0,3 4 0,4 2 129,1 1-129,9-7 129,3-12-129,8-8 0,0-13 0,1-9 0,0-9 129,0-10-129,2-6 0,-3 1-129,-2 0 129,-3 3-129,-2 1 0,-5 8 0,0 7 0,-8 5 0,7 6 0,-7 8 0,0 0 0,0-2 0,-1 0 129,1-12 0,-11 11 0,11-11 0,-16-18 0,8-9 0,3-9 129,0-3-129,5-1-129,3-2 129,9 6-129,4-2-1419,14 20-3612,-5 6-387,3 9-387,-1 3-516</inkml:trace>
  <inkml:trace contextRef="#ctx0" brushRef="#br0" timeOffset="136569.8113">1038 12410 9030,'-26'-2'5289,"26"30"-387,3 13-258,4 19-3612,4 1-516,-1 16-258,3-4 0,-3 0-129,0-7-258,-2-14-903,-1-4-3612,0-14-258,-2-12-258,-5-22-645</inkml:trace>
  <inkml:trace contextRef="#ctx0" brushRef="#br0" timeOffset="136814.8253">950 12870 9933,'-15'67'4902,"25"-24"-129,9 3-258,9 12-3096,6-9-645,2 5 0,-3-14-387,-4-6-129,-3-13 258,0-8-129,-6-11-129,-1-2 0,-2-14-129,-6-6 0,-1-6-258,-5-12-1419,1 8-3483,0-6-387,-1 3-129,4 0-903</inkml:trace>
  <inkml:trace contextRef="#ctx0" brushRef="#br0" timeOffset="137382.8578">1398 12123 6450,'-40'-23'4773,"32"17"-258,8 6-387,6-2-3354,19 3-129,16 8 258,15 9-387,13 5 129,17 13 129,5 4 0,10 14-258,3 5-129,4 13-258,-1 4-129,-1 8 0,-6 1 0,-13 5-129,-11-3 129,-8-1 0,-18-4 129,-10-5 0,-11-7 0,-11-10 0,-8-12-258,-6-14-516,5-8-3870,-9-26 0,0 0-774,0 0-387</inkml:trace>
  <inkml:trace contextRef="#ctx0" brushRef="#br0" timeOffset="137738.8782">2715 12842 6837,'-3'-13'5160,"3"13"-129,-9 6-387,8 26-2838,6-6-645,10 12-387,6 0-516,4 7 0,2 1 0,6 2-129,-3-3 0,1-2-129,-5-2 129,-5-2-129,-8-4 129,-10-3 0,-3-3-129,-8-3 0,-8-6 129,-7-8 0,-2-5-129,-2-4 0,2 7-1419,-4-10-3483,6-3-129,0-4-387,7-3-516</inkml:trace>
  <inkml:trace contextRef="#ctx0" brushRef="#br0" timeOffset="138346.913">2320 12134 1935,'-1'-19'3999,"16"19"387,13 11-2322,13-4-129,23 15-129,12-5 0,25 15-129,8-6-258,19 16-258,5-4-387,9 12-258,2 4-387,-1 14-129,-8 9 129,-8 13-258,-17 9 129,-11 5 0,-20 1 0,-16 0 0,-20-9 129,-13-9 0,-13-16-129,-6-15 0,-5-18-387,-4-19-387,10-9-2322,-12-10-1419,12-18-645,-7-2-129</inkml:trace>
  <inkml:trace contextRef="#ctx0" brushRef="#br0" timeOffset="138645.9301">3943 13251 4257,'3'12'5805,"12"5"-516,7 12-258,1-7-2451,12 15-774,-3-11-903,10 5-129,-2-11-258,3-3-258,-3-11 0,-3-4-129,-4-8 0,-2-12 0,-10-14-129,-7-6 129,-8-12-129,-6-8 0,-5-7-258,-9-16-1935,3 17-2967,-9 3-387,1 15-129,0 17-774</inkml:trace>
  <inkml:trace contextRef="#ctx0" brushRef="#br0" timeOffset="147742.4503">11266 7221 1,'-11'47'4127,"1"-13"-1418,7 24-258,-7 9-387,9 27 0,-10 6-258,9 25-516,-3 6-516,5 10-129,-3 1 129,2 4-387,5-8 0,-1-5-258,3-11 0,-4-15 0,2-19 129,-3-13-129,-1-20-258,0-15-129,0-10-387,0-30-774,0 0-2967,0-16-129,2-18-387</inkml:trace>
  <inkml:trace contextRef="#ctx0" brushRef="#br0" timeOffset="148179.4753">11183 6927 774,'-9'-41'2580,"11"18"-129,15 13-129,9-4-387,16 4-258,8 1-516,19 6-258,13-1-258,18 3-258,14-2-129,11 2-129,9-3 0,11 3-129,4-6-129,2-1 129,0 0 0,-6-1 0,-4 2 0,-10 2 0,-10 0 0,-15 5 0,-13 0 0,-11 0 0,-12 9-516,-15-1-387,-5 5-1806,-9 1-1548,-8-8-129</inkml:trace>
  <inkml:trace contextRef="#ctx0" brushRef="#br0" timeOffset="148426.4895">13756 6703 2709,'-1'71'4773,"-6"-4"-1161,-2 20-903,6 27-903,-3 5-645,5 11-387,3 5-129,8 2-258,1-4-387,2-8-129,2-6-645,-5-10-3483,-4-10-129,0 1-645</inkml:trace>
  <inkml:trace contextRef="#ctx0" brushRef="#br0" timeOffset="156086.9276">17618 15536 129,'-32'-49'3870,"11"26"-1032,-8-1-516,-4-5-774,-6 4-387,-6-7-258,-6 8-387,-7-5 0,-6 10-129,-5-6 0,-4 11-129,-7 0 258,-2 10 0,-6 3-129,-1 6 258,-4 13-258,2 14 129,-7 2-129,1 12 0,-3 7-129,2 10 0,3-2-129,5 6-129,6 3 129,6 1-129,8 0 0,11 2-129,9-4 258,12 1-258,10-7 129,10 10 258,13-11-258,10-1 258,16-9-129,18 0 129,14-11 0,20-3 0,14-5 0,10-15-258,14-5 0,13-4 0,8-7 0,6-2 0,5-6-258,2-13 129,2-9 0,-1-3 129,-1-10-129,-4-5 129,-4-10 0,-9-4 129,-12-15 129,-10 3-258,-15-4 258,-13-2-129,-16-1 0,-14 0-129,-20 0 129,-15 5-129,-13 6 0,-24 7 129,-15 7-129,-22 3 0,-16 6 0,-18 7 129,-13 8-129,-17 7 0,-8 10-516,-12-6-903,0 10-2967,-1 5-516,-2-2-387,1 6 259</inkml:trace>
  <inkml:trace contextRef="#ctx0" brushRef="#br0" timeOffset="156889.9736">9059 14532 2967,'0'-32'4515,"0"32"0,-13 17-387,4 38-2838,-4 9-516,5 26-129,-4 9-129,8 12 0,-5 1-129,8-5 0,-2-12-129,3-9-129,3-17-258,2-19 129,2-11-129,-2-22-516,6-7-645,-10-18-2451,4-11-903,1-11-258,-3-7 129</inkml:trace>
  <inkml:trace contextRef="#ctx0" brushRef="#br0" timeOffset="157131.9874">9038 14664 3999,'-7'-60'5031,"4"33"-258,3 9-1677,0-15-774,16 21-903,-1-9-129,15 13-387,3-4-258,11 9-258,3-3-129,3 6-258,3 4-903,-9 3-3612,2-2-258,-7 0-645,-10 7-129</inkml:trace>
  <inkml:trace contextRef="#ctx0" brushRef="#br0" timeOffset="157424.0041">8998 14901 7224,'44'-6'5676,"-13"-1"-645,8 3-129,-1-3-3870,5 0-2709,-1 7-2838,-8 5-645,-12 8-516,-2 10-387</inkml:trace>
  <inkml:trace contextRef="#ctx0" brushRef="#br0" timeOffset="166403.5177">12566 5107 1161,'0'0'3096,"0"0"-903,-3 5-387,3-5-774,5 21-258,-5-21 0,13 17-387,-13-17 129,14-1-129,-9-16 0,2-6 129,-7-6 0,0 4 0,-4-6 0,-5 10 0,-2 3-129,-3 13-258,-1 5 129,0 15-129,8 10-387,1-3-2709,6-3-1290,9 0-258</inkml:trace>
  <inkml:trace contextRef="#ctx0" brushRef="#br0" timeOffset="167582.5851">12956 5170 1935,'-51'29'3096,"25"-14"-2580,7-6-129,3-1-258,4-1 129,3-3-516,9-4 258,-12 8 387,12-8 129,0 0 129,0 0 387,16-7 129,-3-8-129,9 3 387,0-12-129,11 4-129,2-14-258,10 3 0,4-10-387,8 0 0,3-4-129,8-3-258,5-3 258,9 1-129,4-1 0,6 3 0,3-3-129,6 7 0,2-4 0,8 3 129,1 3-129,2 3 0,-1-1 0,7 3-129,4 3 129,2 0-129,5 8 0,-1 1 0,7 3 0,-1 3 0,3 7 0,-4 5 0,1 6 0,1 2 0,-5 8 129,-2 8-129,-5 3 0,0 8 129,-2 2 0,-3 5-129,-6 5 129,0 3-129,-5 3 129,3 3-129,-6 2 0,-5 1 0,-4 5 0,-1 0 0,-1 2 0,-3 2 129,-5 3-258,-2 2 258,-5-3-258,-1 4 129,-5-1 129,-2 6-129,-4 0 0,-2 4 0,-4 2 129,-2 2-129,-2 5 0,-3 3 129,-4 2-258,-1 2 258,-4 1 0,-1-2-129,-4 3 129,1-1 129,-1-3-129,0-5-129,2-2 129,-4-4-129,0-4 0,-1-3 129,-4-6 0,-3 0 0,-6-8 0,-2-1-129,-6-5 258,1-5-258,-4-5 129,0-6-129,-1-7 0,0-7 0,-2-4 0,1-1 0,0-8-129,-2-4 129,0 2 0,-10-7-129,13 5 0,-13-5-258,0 0 0,0 0-516,7 2-258,-7-2-1161,-2-7-2322,2 7-129,-10-7-258</inkml:trace>
  <inkml:trace contextRef="#ctx0" brushRef="#br0" timeOffset="168026.6105">19121 7299 774,'-10'17'1935,"9"-1"258,-1-1 129,2 5-258,0-6-129,7 8-258,-3-5-258,6 2-129,-2-9-258,7-2-258,-3-8-129,2-5-129,0-12-129,0-4 0,-3-4-129,-1 0-129,-7-1 258,0 2-258,-6 7-129,3 17 129,-21-15 0,8 15 0,-1 10-129,0 6 0,5 4 0,6 2 0,3-3 0,5-3 129,8-8-258,5-8 258,3-4-129,3-17 0,-3-8 0,-5-3 0,-4-2 0,-6 1 129,-6 7 0,-3 7-129,-11 7 129,-3 12-129,-8 7-258,-3 1-1032,5 8-2967,3-2-387,4-9-516,16-5 129</inkml:trace>
  <inkml:trace contextRef="#ctx0" brushRef="#br0" timeOffset="169401.6892">14587 7983 3999,'0'0'4515,"6"-18"-258,3-10-2580,1-1-387,-2-12-516,5-1-129,-4-2-387,1 1 258,-2 1-258,-1 8 129,-3 5-258,-4 29 0,0 0 258,7 12-129,-7 24 258,0 14-258,1 5 129,7 9-129,-1 0 0,2-1-258,5-5 129,-4-12-258,4-5-387,-5-15-387,3 3-387,-12-18-516,6 12-258,-11-21 258,0 13-129,-11-11 387,2 7 516,-4-4 1032,0-3 903,4 8 387,-6-12 516,16 11 129,4-11 0,0 0-129,11-19-258,14 11-387,4-9-258,10 1-1032,3 7-3870,2 9-645,-11 0-645,3 13-516</inkml:trace>
  <inkml:trace contextRef="#ctx0" brushRef="#br0" timeOffset="170617.7587">19092 7720 1806,'-7'24'4515,"7"-12"129,6-1-2064,7 19-516,-5-6-258,7 20-387,-8-5-258,3 19-516,-10 0-258,0 11 0,-5 2-258,-8 2 258,-10 4-258,-4 1 129,-8-2-129,-6 0 0,-8-1-129,-13 5 129,-8 0 0,-13 2 0,-12 5-129,-7-3 0,-9 6 129,-7-4-129,-7-2 129,-3-4 0,1-8 0,5-6-129,0-10 129,-1-5 0,3-11-129,7-7 0,8-10 0,9-4 0,9-9 0,9-5 0,10-3 129,9-2-129,11 0-129,3-2 129,9-3 129,3-2-258,2-1 258,2 1-129,5-3 0,5 1 0,1-2 129,3 2-129,6-1 0,0 3 0,9 7 0,0 0 0,-6-12 0,6 12 0,0 0 0,10-9 0,-10 9-258,11-3-774,2 3-3483,-13 0-258,0 0-258,0 0-258</inkml:trace>
  <inkml:trace contextRef="#ctx0" brushRef="#br0" timeOffset="170860.7726">16473 9579 2322,'-29'26'4515,"15"-6"-129,-3 0-258,2 0-2580,10 9-774,5-9 0,0-2-387,10-10-129,7-4 0,4-4 0,-1-1-129,-1-10 129,-3-1-129,-6 0 0,-10 12-129,0 0-3096,0 0-1032,-13 15-516,-2 6-516</inkml:trace>
  <inkml:trace contextRef="#ctx0" brushRef="#br0" timeOffset="171753.8237">15057 7904 645,'-7'-73'4644,"-2"46"0,-7 12-258,-8 9-1935,7 16-1290,-2 10-129,9 23-387,3-2 0,9 10-129,10-5 0,16-4-129,8-17-129,10-12 0,1-13 0,1-16 0,-2-13-129,-4-9 129,-12-5-258,-10-5 258,-15 6-129,-5 8-129,-17 7-258,-10 9 0,-6 14-387,-11 4-3096,8 7-1032,6 11-516,7 3-258</inkml:trace>
  <inkml:trace contextRef="#ctx0" brushRef="#br0" timeOffset="172633.8741">16433 9918 1935,'-11'-8'4773,"-3"6"-387,5 2 129,-8 2-2580,8 24-516,-9-6-516,5 21-129,-5 4 129,1 16-129,-6 5-129,3 12 0,-10 5-387,-1 5 129,-9 1-258,-7 1 258,-9 2-258,-7-1 0,-5-6 129,-6 5 0,-6-6 0,-4 0-129,-4 0 0,1-2 129,-3-9-258,0-3 129,-1-8-129,1-12 129,5-8-129,8-13 258,7-7-258,12-12 0,11-6 129,10-4-129,12-1 0,12-6 0,13 7 0,-5-13 0,5 13 0,10-5 0,0 5 0,-3 0 0,-7 0-129,14 5 129,-14-5-387,10 8-774,0 1-3741,-10-9 0,3 10-387,-3-10-774</inkml:trace>
  <inkml:trace contextRef="#ctx0" brushRef="#br0" timeOffset="173261.91">15582 7896 3999,'-9'-53'4902,"1"35"-258,-5 8 0,5 13-3225,-6 10-645,7 15-387,2 5 387,5 13-129,8-7 0,11-1-258,4-6 0,10-15-129,4-15 0,3-7-129,-1-21 258,-6-7-387,-4-8 0,-8-5 129,-8 1-129,-13 2 0,-10 8-129,-14 9 129,-11 15-387,-10 10 387,-6 8-387,-9 14-2451,8 14-1677,2 11-774,11 7-387,9 8 130</inkml:trace>
  <inkml:trace contextRef="#ctx0" brushRef="#br0" timeOffset="174089.9573">14743 11703 774,'1'-24'4257,"3"12"258,2 20 129,-2 21-2580,-4-3-258,2 24-129,-2-1-387,0 23 0,-6 6-516,-2 11 0,-5 1-387,-2 8 0,-6 4-258,-4 5-129,-9 1 0,-7-3 0,-7-7 129,-7 2-129,-10-15 0,-6-5 129,-3-5-129,-6-10 129,2-13 0,4-7-129,1-9 129,5-4-129,7-9 0,5-3 129,7-8-129,11-7 0,10-1 0,7-4 129,10 0-129,11 0 0,0 0 0,11-9 0,4 5 0,-1 0 0,2 4-258,-6-4-1677,1 6-2838,-11-2-129,0 0-645,0 0-129</inkml:trace>
  <inkml:trace contextRef="#ctx0" brushRef="#br0" timeOffset="174789.9974">16006 7865 1935,'11'-69'5031,"-11"40"-258,0 6-258,0 23-2322,-20 0-903,16 20-516,-6 8 0,10 13-129,1-2-129,14 3-258,5-9 258,9-11-129,5-14-258,7-8 129,-3-12-129,0-8 0,-6-10-129,-3-3 129,-12-6-258,-6 3 129,-11 0-129,-6 4 129,-14 4-129,-11 7 0,-9 9-258,-11 3-2451,4 17-1806,-2 9-516,2 11-645</inkml:trace>
  <inkml:trace contextRef="#ctx0" brushRef="#br0" timeOffset="177795.1693">3106 16781 1032,'13'-9'2580,"-9"-2"129,-4 11-387,-7-13 0,7 13-387,-24-23-516,9 14-516,-7-8-129,-1 5-129,-5-7-258,0 7 129,-9-8 0,2 8 0,-11-3-129,-1 6 129,-9-5-258,-2 7 129,-5-6-129,-1 3 0,1-3-258,-7 1 387,3-5-129,-2-3 0,2 3 129,-2 8-258,-7 1 129,0 5-129,-1 2 0,3 10 129,-2 8 0,5 12 0,2 0-129,4 1 0,6 9 0,4 6 129,2 5-129,9 3-129,4 8-258,5 7 129,10 5 0,7 5 129,8 4-129,8-3-129,9 10 129,10 30 0,14-20 0,5 2 258,9 13-129,8-22-258,12 1 258,11-7 0,14-10 0,3-39 0,11-2-258,3 1 0,8-36 258,6 27 0,5-27 0,-3-11 0,-4-22 129,4 19-129,-1-15 0,4-24 0,-4 9-258,-4-26 129,-6-5-258,-2 0 258,-7 4-129,-13-25 258,-16 14-129,-11-1 0,-17 0 258,-12 2-129,-18 13 258,-14 0-129,-13-7 129,-15 4 0,-13 0-129,-10 0 0,-10 1 0,-9 3 0,-10 4-129,-10 4 0,-9 11 0,-10 12 0,-8 10 0,-14 13 0,-9 16-129,-11 17-516,-1 29-3225,-14 14-645,-3 20-258,-5 14-516</inkml:trace>
  <inkml:trace contextRef="#ctx0" brushRef="#br0" timeOffset="179694.2779">13438 14539 6450,'0'-52'5547,"0"52"-516,-11 0-129,2 20-3612,7 23-258,-4 4-258,6 9-387,0 6-129,1 2 0,4-4-129,3-7-129,-1-5 129,1-6-129,-2-6-129,-2-7 129,-3-4-129,-1-9 129,0-16-129,-18 13 129,6-13-129,-5 0 129,0-6-129,3 1 129,5-3 129,9 8-129,0 0 129,-1-12 0,8 8-129,14 1 129,3-3-129,4-3 0,2 2-516,-8-6-3741,4 5-516,-5-1-516,-3 1-387</inkml:trace>
  <inkml:trace contextRef="#ctx0" brushRef="#br0" timeOffset="179899.2896">13243 14480 9159,'-2'-49'5547,"9"27"-258,13 8-387,-1-10-3870,12 3-2193,5 9-3612,-1 10-387,-4 2-387,1 23-645</inkml:trace>
  <inkml:trace contextRef="#ctx0" brushRef="#br0" timeOffset="182278.4257">1411 14290 4902,'-8'-32'5031,"8"32"-387,-8 0 0,5 25-2709,-5 5-774,3 16-387,-3 5-258,2 14 0,-6 1 0,5 2-258,-3 0 0,4-1-129,-2-11-129,2-5 129,2-14-129,0-7 0,2-10 0,2-20-129,0 0 129,1-22 0,4-18-258,4-18 129,0-18 0,1-21 0,2-7-129,1-11 258,1 3-129,-1 5 258,1 10-129,-4 20 387,1 25-129,-1 29 0,-10 23 129,16 26 0,-10 22 129,3 18-258,4 7 129,4 11-129,2 1-129,3-6 0,3-8-387,0-8-387,2 3-2709,-4-21-1548,-4-5-387,-7-8-258,-5-9-516</inkml:trace>
  <inkml:trace contextRef="#ctx0" brushRef="#br0" timeOffset="182468.4366">1375 14636 9546,'-12'-6'5676,"12"-8"-516,8 2 0,14 4-3999,6-8-387,8-6-3225,6 7-2451,-1 6-387,0 4-645,0 5-645</inkml:trace>
  <inkml:trace contextRef="#ctx0" brushRef="#br0" timeOffset="183043.4694">3092 14204 5289,'-9'0'5160,"6"12"-129,0 18-516,-1 2-3612,4 23 129,3 1-516,5 9 0,-1-5-258,0 3 129,1-11-387,-1-9-129,8 3-2322,-7-23-2064,-1-9-258,-7-14-516,10 0 0</inkml:trace>
  <inkml:trace contextRef="#ctx0" brushRef="#br0" timeOffset="183429.4915">3045 14287 7353,'-6'-68'5160,"7"40"-129,14 8-258,0 0-3483,12 11-645,-1 1 0,3 7-258,-4 2-258,-3 12 0,-7 10-129,-9 7 129,-7 7-258,-10 6 258,-8 3-129,3-1 0,3-3-129,6-4 129,7-6-129,10-6 129,14-6 0,8 2 0,9-3 0,4-2-129,-3 4 129,-5 1 0,-6 0-129,-9 2 258,-13 0-129,-9-4 129,-20-3 129,-8 1 0,-11-7-129,-6-1 129,-6-8 0,4-3-387,11 1-1419,3-9-3354,14-1 0,8-1-903,11 11-129</inkml:trace>
  <inkml:trace contextRef="#ctx0" brushRef="#br0" timeOffset="184029.5258">4584 14192 2580,'10'-53'4902,"-10"31"-258,-8 13-258,-4 11-2451,-12 8-774,2 24-258,-8 7-129,7 26 129,-1 6-129,15 14 0,7-8 129,14 2 0,11-18-387,16-10-129,10-22 0,6-19-387,8-2-1935,-5-15-3225,-3-10 0,-8-2-903,-4-2-129</inkml:trace>
  <inkml:trace contextRef="#ctx0" brushRef="#br0" timeOffset="184591.558">6238 14158 2451,'-28'-17'5289,"13"19"-129,0 18-258,4 21-1806,-1-2-1548,12 22-387,4-4-645,8 7 129,2-1-387,3-3 0,1-7-516,-4-18-1161,1-5-3225,-6-7-258,-9-23-516,10 4-258</inkml:trace>
  <inkml:trace contextRef="#ctx0" brushRef="#br0" timeOffset="184846.5726">6146 14166 5805,'5'-68'5676,"14"54"-258,4 10-387,9 13-2967,0 2-774,12 18-387,-2 4-516,-1 9-129,-9 5-129,-6 4-129,-12 4 0,-10 1 258,-8 1-258,-11-5 129,-7-2-129,-7-8 0,-2-4-129,-2-18-2709,4 4-2064,4-5-516,2 0-645,2 4-258</inkml:trace>
  <inkml:trace contextRef="#ctx0" brushRef="#br0" timeOffset="186497.667">7717 14275 7482,'15'-75'5418,"-12"54"-516,-3 21-129,-5 0-3999,3 29-258,-4 12-129,6 18 258,-1 6-516,2 5 129,10 1-129,8-1 129,5-16 0,6-5 0,2-16 0,1-12-129,0-10-258,-5-11-129,3 8-2193,-14-11-2451,-4-2-129,-13 5-645,11-15 0</inkml:trace>
  <inkml:trace contextRef="#ctx0" brushRef="#br0" timeOffset="186718.6797">7732 14390 7998,'-22'-25'5289,"24"10"0,12-5-516,11 5-3741,7-11-129,11 4-516,5-1-516,-7-5-1935,1 12-2709,-7 8-387,-10 8-387,-14 0-258</inkml:trace>
  <inkml:trace contextRef="#ctx0" brushRef="#br0" timeOffset="186876.6887">7759 14147 9288,'24'-21'5547,"4"8"-645,7-7-3999,9 1-5418,6 7-258,-3-2-1032</inkml:trace>
  <inkml:trace contextRef="#ctx0" brushRef="#br0" timeOffset="187617.7311">10361 14715 2322,'5'-11'5418,"-5"11"-258,-5-13-258,0-1-1935,5 14-1290,6-7-774,11 7-387,2-1 0,5 1-129,0 7-258,4 6 0,-5 3 0,-5 8 129,-6-1-129,-11 8 0,-4 2 0,-10 1-129,-11-1 0,-6-5 0,-7-9 129,-3-9-387,-1-10 258,1-20 0,1-18-129,6-20 129,12-12-129,9-7 258,11-6-129,9 1 129,14 4-129,13 6-645,17 17-4128,-2 9-129,10 14-645,0 10-387</inkml:trace>
  <inkml:trace contextRef="#ctx0" brushRef="#br0" timeOffset="188013.7537">11628 14159 8127,'3'-18'5160,"3"40"-258,-6 18-129,1 25-3870,-1 10-645,3 9 258,-3 1-258,3 0 0,1-8-258,1-14-129,7-7-774,-7-20-3354,12-22-387,1-14-645,1-13-258</inkml:trace>
  <inkml:trace contextRef="#ctx0" brushRef="#br0" timeOffset="188201.7645">11859 14079 7353,'4'-23'5676,"2"56"-516,-6 20 0,0 29-3225,0-2-903,9 9-516,3-6-387,2-8-129,5-10-387,-4-22-903,10-1-3741,-9-18 0,-2-6-645,-14-18-258</inkml:trace>
  <inkml:trace contextRef="#ctx0" brushRef="#br0" timeOffset="188359.7735">11666 14509 9804,'13'-20'5547,"18"10"-387,7-12-774,4 13-8514,6-10-516,0 9-774,-7 1-516</inkml:trace>
  <inkml:trace contextRef="#ctx0" brushRef="#br0" timeOffset="189569.8427">15039 14335 5289,'-46'-33'5418,"31"20"-387,2-1-516,2-6-3225,11 20-258,12-29-516,8 15-258,1-8-129,8 2 129,-3 0-129,-1 1 129,-8 3-129,-6 6 0,-11 10-129,0 0 258,-2 17-258,-11 8 129,1 11-129,3 10-129,7 12 129,2 10 0,9 3-258,5 3 258,7-2 0,-1-6 0,3-10 258,-7-6-129,-3-15-129,-9-8 129,-6-9 0,-13-8 0,-10-6 258,-6-1-258,-4-3 0,-2 0-129,1-7 129,3-1-129,10-4 0,8-12-2064,15 7-2709,12 1-516,9 2-387,9 4-516</inkml:trace>
  <inkml:trace contextRef="#ctx0" brushRef="#br0" timeOffset="190013.8681">16378 14217 2580,'11'-43'5547,"-11"43"-387,11 9 0,-3 34-2838,-8 1-516,7 28-516,-4-1-258,3 16-387,-2-7-387,1 1 0,0-11-258,1-11-516,5-3-1032,-8-26-3354,12-6-129,-5-20-645,5-4 0</inkml:trace>
  <inkml:trace contextRef="#ctx0" brushRef="#br0" timeOffset="190345.8871">16682 14307 6321,'4'-47'5418,"-4"47"-516,-13 0-258,-10 5-3225,5 22-645,-5 2-645,-4 9 0,3 1-129,0 2 129,4-1-258,7-5 258,8-1 0,5-10 0,7-2 0,14-3 258,2-6-129,7 1 0,3-6 0,2 2 129,-2-1-129,1 1 0,-4-1 0,-4-2-129,-5-2 0,-3 0 0,-5-3-129,-5 1-258,1 8-2064,-9-11-2580,0 0-387,0 0-645,0 0-129</inkml:trace>
  <inkml:trace contextRef="#ctx0" brushRef="#br0" timeOffset="191262.9396">18220 14359 5289,'-32'-9'5676,"23"4"-516,9 5-387,5-16-3225,20 13-645,7-8-387,13 0-129,5 1-258,3-1 129,-1 6-1032,-14-1-3870,-2 6-387,-14 5-258,-11 9-516</inkml:trace>
  <inkml:trace contextRef="#ctx0" brushRef="#br0" timeOffset="191474.9517">18416 14356 5547,'5'15'5676,"-4"14"-258,0 13-516,-1-4-3225,0 27-516,0-3-516,0 4-258,0-8-387,4-6-258,6-1-1548,-3-17-3096,4-5-387,1-13-387,0 0-387</inkml:trace>
  <inkml:trace contextRef="#ctx0" brushRef="#br0" timeOffset="192101.9876">19930 14607 4257,'-3'-15'5547,"8"10"-645,9 0-129,-2-2-3741,13 10-387,0 3-129,-1 11-129,-4 2-258,-3 6 0,-8 5-129,-7 3 129,-5 1 0,-9 0-129,-6-3 129,-4-3-129,-2-8 129,-7-5-129,0-10 0,1-8 129,-1-16-129,4-17 0,-2-15 0,3-7 129,3-9 0,9-2 129,6-2 0,8 7-129,9 4 129,13 10 0,13 10-258,6-1-3612,14 9-1419,7 2-387,0 0-774</inkml:trace>
  <inkml:trace contextRef="#ctx0" brushRef="#br0" timeOffset="194766.1399">21299 14705 1935,'0'-15'4902,"0"15"-903,0 0-774,-11-16-774,11 16-516,-13-1-645,13 1-258,-14 4-258,10 9 0,-5-3-387,8 5-129,0-4-129,2 2 0,8-3 0,3-4 0,-1-6-129,5 0 129,-2-8-129,-1-6 129,-5-1 0,-3-7 0,-5 2 0,0 1-129,-9-1 129,-4 8 0,-4 3 129,-1 9-258,1 0 0,0 12 0,5 5 0,4 5 0,6 1-258,3-2 258,8-2 0,3-8 0,5-5 0,-5-5 0,0-1 0,0-5 0,-12 5 258,11-17-258,-11 17 0,0-18 0,0 18 0,-8-13 0,8 13 129,-13-4-129,13 4 0,-9 5 0,9-5-129,0 12 129,0-12 0,7 7 0,-7-7 0,13 0 0,-13 0-387,4-17-903,-4 17-3612,0 0-258,-14 10-387,4 8-645</inkml:trace>
  <inkml:trace contextRef="#ctx0" brushRef="#br0" timeOffset="195950.2077">22461 14638 5289,'0'0'5934,"11"19"-516,4 11-387,-5-6-3096,12 22-516,-5-8-516,2 8-387,-6-7 0,-3-1-258,-8-1-129,-5-1-129,-12-7-129,-9 0-387,-3 8-1548,-9-18-3096,4 6-387,-4-7-387,6-3-516</inkml:trace>
  <inkml:trace contextRef="#ctx0" brushRef="#br0" timeOffset="197078.2722">23779 14497 4386,'5'-85'5805,"1"52"-387,-2 15-516,7 16-2967,-11 2-903,9 9-387,-7 12-387,5 10 129,-5 7-258,-1 4 0,-1 1-129,-2 4 129,-6-4-129,0 0 0,-3-6 0,2-8 129,3-6-258,-1-4 129,7-19 129,0 0-129,0 0 0,0-27 0,10-13 0,-1-12 0,-3-9 129,2-6-129,-2-2 129,-1 3 129,-3 4-129,3 13 129,-5 15 0,0 13-129,0 21 0,0 0 0,0 13-129,0 13-258,0 14-774,-10-8-3483,7 14-774,-4 2-516,-1 6-516</inkml:trace>
  <inkml:trace contextRef="#ctx0" brushRef="#br0" timeOffset="197619.3031">23767 15136 5805,'-13'-2'5547,"13"2"-258,-11 13-516,-3-2-3483,14 6-774,0-5-258,2 2 0,-2-14-258,16 17 129,-16-17 0,17 0 0,-17 0 0,15-22 0,-15 10 258,2 3-129,-2 9 0,-3-17-129,3 17 129,-14 0-129,14 0-129,-14 8 129,12 5-129,-1 0 0,2 0-129,1-13 129,5 17 0,-5-17 0,15 2 0,-6-5 0,-9 3 0,12-24 0,-7 10 0,-1-3 0,-4 17-387,-7-29-3741,7 29-1032,-23-13-516,8 11-516</inkml:trace>
  <inkml:trace contextRef="#ctx0" brushRef="#br0" timeOffset="216334.3736">17476 545 5547,'0'0'5418,"0"0"-258,0 0-387,0 0-2967,0 0-645,6 78-258,-6-78-129,12 69-516,-12-69 258,12 87-258,-12-87 258,7 75-129,-7-75-129,1 64 258,-1-64-258,0 0 387,0 54-516,0-54 387,0 0-774,0 0 129,0 0-645,0 0-2193,0 0-2193,0 0 258,0 0-645,0 0-258</inkml:trace>
  <inkml:trace contextRef="#ctx0" brushRef="#br0" timeOffset="216814.401">17500 640 4902,'-17'-75'5418,"17"75"-258,-1-51-387,1 51-2064,0 0-1290,36-61-129,-36 61-516,55 0-258,-55 0-129,81 37-129,-36-4 0,1 11-258,-6 3 0,-6 8-258,-34-55 129,42 91 129,-42-91 258,1 86 129,-1-86-129,-35 60 129,35-60-129,-60 38 387,60-38-258,-61 15-387,61-15-258,-48-7-129,48 7 0,0 0 129,0 0-258,-42-28-1161,42 28-3612,0 0 129,0 0-129,0 0-258</inkml:trace>
  <inkml:trace contextRef="#ctx0" brushRef="#br0" timeOffset="217257.4264">18010 866 4644,'0'0'5418,"48"-30"129,-48 30-645,0 0-2451,41 0-1548,-41 0 0,0 0-387,37-17-129,-37 17-129,0 0-387,0 0 387,0 0 0,0 0-129,-35-29-387,35 29 258,-43 0 129,43 0 0,-43 15 129,43-15-258,0 0 516,-31 62-258,31-62 387,0 0-258,22 65 258,-22-65-129,50 25 0,-50-25-129,61-2-645,-61 2 387,55-11-645,-55 11-516,37-24-4386,-37 24-387,0 0-387,0 0 258</inkml:trace>
  <inkml:trace contextRef="#ctx0" brushRef="#br0" timeOffset="217806.4578">18360 496 3483,'0'-56'5160,"0"56"0,0 0-258,0 0-1677,0 0-1935,-9 52-387,9-52-129,11 77-129,-11-77-129,28 98-129,-28-98-129,36 92 0,-36-92-258,36 67-258,-36-67-258,0 0-2838,36 56-1548,-36-56-516,0 0-258,0 0-129</inkml:trace>
  <inkml:trace contextRef="#ctx0" brushRef="#br0" timeOffset="218129.4763">18591 606 8256,'0'0'5547,"0"0"-774,0 0-645,0 0-3354,-47 15-258,47-15-387,-45 40-129,45-40 0,-38 49-258,38-49 387,0 0 129,0 0 387,-4 50-645,4-50 387,35 11 387,-35-11-129,52 6 0,-52-6-129,55 14-516,-55-14 129,42 10 0,-42-10-2322,0 0-3096,47 18-129,-47-18-774,0 0-129</inkml:trace>
  <inkml:trace contextRef="#ctx0" brushRef="#br0" timeOffset="218454.4948">18809 781 5160,'0'0'5289,"-34"0"0,34 0-258,0 0-2580,10 46-1677,-10-46-129,38 18-516,-38-18 129,55-4 0,-55 4-129,59-17-258,-59 17 258,43-31 129,-43 31 0,0 0 0,0 0 0,-5-63-129,5 63 129,-53-38 258,53 38-387,-66-20-129,66 20 0,-60-8-2064,60 8-3096,0 0 129,-44 20-1032,44-20-387</inkml:trace>
  <inkml:trace contextRef="#ctx0" brushRef="#br0" timeOffset="218994.5257">19096 778 2193,'0'0'4773,"0"0"129,0 0-645,0 0-2580,38 28-774,-38-28-516,40 0 129,-40 0 0,38-18 129,-38 18-258,0 0 516,0 0-129,30-61 0,-30 61 387,0 0-645,-44-22-387,44 22 129,-56-11 129,56 11-387,-47 7-1032,47-7-3483,0 0-387,0 0-387,0 0-129</inkml:trace>
  <inkml:trace contextRef="#ctx0" brushRef="#br0" timeOffset="219390.5484">19262 380 6966,'0'0'5160,"0"0"-258,-15 55-903,11 0-2709,10 6-258,4-2-516,9 0-516,-19-59 258,47 86 0,-47-86 129,57 43-258,-57-43-129,59 9 129,-59-9 0,51-26 0,-51 26-129,39-50 129,-39 50 0,27-59-129,-27 59 129,0 0-516,0 0 516,0 0 258,0 0-258,0 0-129,0 0 0,9 55-258,-9-55 387,16 69 129,-16-69-774,23 49-3483,-23-49-1032,0 0-516,52 22-387</inkml:trace>
  <inkml:trace contextRef="#ctx0" brushRef="#br0" timeOffset="219579.5592">19617 398 10320,'0'0'5547,"0"0"-387,0 0-258,0 0-6579,0 0-2838,0 0-774,0 0-258,-4 46-645</inkml:trace>
  <inkml:trace contextRef="#ctx0" brushRef="#br0" timeOffset="219998.5832">19785 822 8127,'44'-31'5676,"-44"31"-774,0 0 0,41 12-4128,-41-12 0,39-8-516,-39 8 129,43-24-516,-43 24 387,0 0 129,33-49-129,-33 49-258,0 0 129,0 0 0,-36-63-129,36 63 387,-41-8-387,41 8-258,0 0 129,-41 33 258,41-33-129,3 53-258,-3-53 129,37 60 258,-37-60 0,61 38 258,-23-28-258,4-7-903,5-6-3225,-47 3-1032,50-17-516,-50 17-1161</inkml:trace>
  <inkml:trace contextRef="#ctx0" brushRef="#br0" timeOffset="220649.6204">20168 656 8514,'0'0'5934,"38"34"-645,-38-34-387,27 54-4257,-27-54-387,35 61-129,-35-61 129,0 0-258,45 58-387,-45-58 258,0 0-129,0 0 258,0 0-129,0 0 129,0 0 129,0 0 0,13-66 387,-13 66-258,0 0 0,-3-71 0,3 71 258,0 0-387,26-54-387,-26 54-129,0 0-2451,64-13-2322,-64 13-129,47 5-387,-47-5-387</inkml:trace>
  <inkml:trace contextRef="#ctx0" brushRef="#br0" timeOffset="221165.6499">20541 726 5934,'44'13'5418,"-44"-13"-516,0 0-387,43-38-3225,-43 38-387,0 0-516,0 0-258,6-54 0,-6 54 129,0 0-258,-48-4 129,48 4-129,-45 30-129,45-30 129,-23 57 129,23-57-129,0 67 258,0-67-258,0 0 0,64 68 0,-64-68-258,61 7 387,-61-7-387,59-14 387,-59 14-387,53-33 516,-53 33 129,41-40 0,-41 40 0,0 0-258,31-54-129,-31 54 129,0 0 258,0 0-387,0 0 129,0 0-129,0 0 129,13 46 129,-13-46 258,0 0-387,0 0-129,45 47 129,-45-47 0,0 0 129,56-21-387,-56 21 258,42-34 0,-42 34 129,40-44 129,-40 44-129,0 0-387,45-19 258,-45 19 387,0 0-516,41 33-129,-41-33-774,31 51-3612,-31-51-1161,55 37 0,-55-37-903</inkml:trace>
  <inkml:trace contextRef="#ctx0" brushRef="#br0" timeOffset="221985.6968">17620 1189 8256,'0'0'4644,"0"0"0,73 6-129,-24 2-3354,29-7-258,15 1-129,26-2 0,17-5-387,19-2 0,18 7-258,13-2-258,19 1-258,10-1 0,6 0 258,3 0-387,-4 1 387,-2 0 387,-10-7-258,-12 3 387,-17 3-129,-17 1-129,-18-1-129,-20 2 387,-21 2 0,-14 6-387,-25-5 258,-13 2-258,-51-5-387,60 1 516,-60-1-129,0 0 129,51-7-387,-51 7 258,0 0-258,0 0-2967,29-56-1032,-29 56-516,0 0-387,0 0-1032</inkml:trace>
  <inkml:trace contextRef="#ctx0" brushRef="#br0" timeOffset="222295.7145">21584 669 7611,'39'-43'4773,"-39"43"-387,0 0-4644,0 0-3870,0 0-1032,0 0-645</inkml:trace>
  <inkml:trace contextRef="#ctx0" brushRef="#br0" timeOffset="222445.7231">21633 784 7224,'0'0'6063,"0"0"-516,0 0-387,45 4-2580,-45-4-4128,0 0-3225,0 0-645,36-8-774,-36 8-258</inkml:trace>
  <inkml:trace contextRef="#ctx0" brushRef="#br0" timeOffset="234074.3882">17676 2230 3612,'-8'11'5676,"-5"1"-645,13-12-129,-8 3-2064,2-13-1419,6 10-129,10-33-774,1 11 258,6-5-516,4-2-129,2-8 0,2 4 0,-1 6 0,-4 3 0,-3 15-129,-4 6 0,-7 11 0,-3 16 129,-3 14-129,-1 9 129,1 3-258,2 3-129,3-2 129,2-5-258,7-5-129,-4-14-1161,11-1-2967,-9-16-645,3 1 129,-7-11-645</inkml:trace>
  <inkml:trace contextRef="#ctx0" brushRef="#br0" timeOffset="234301.4012">17962 1797 9288,'20'-76'5418,"-8"62"-387,5 26-129,-3 20-3612,11 22-645,-5 10 0,6 11-387,-4 4-129,-1 4-387,-6 4 258,-4-4-258,-6-6-129,-5-16-774,0 1-3741,-4-12-387,-3-9-258,-1-15-645</inkml:trace>
  <inkml:trace contextRef="#ctx0" brushRef="#br0" timeOffset="234849.4326">18667 1838 8901,'-9'-58'5031,"-5"38"-387,-3 15-516,-5 10-3612,3 18-516,2 5 0,3 9-129,6 6 129,8 1-258,4 4 258,12 0 0,6-4 0,7-10 0,2-3-129,2 0 129,-1-4 0,-1 2 129,-6-3 0,-5-1-129,-8 2 129,-8-1 0,-7-1 129,-10-1-129,-13-7 258,-3 2-516,-8-7 387,-2-2-258,3-6 0,2-4-516,10 0-1419,6-9-2709,13-3-258,5-12-387,13 2-129</inkml:trace>
  <inkml:trace contextRef="#ctx0" brushRef="#br0" timeOffset="235097.4468">18880 1615 7353,'12'-65'5160,"-12"65"-258,5 43-258,-6 24-3096,10 19-516,-2 15-258,6 8-258,2-5-258,0-4-516,2-16 129,-2-18-129,-1-16 0,-3-18-387,-1-11-129,-10-21-774,12 8-1419,-14-16-1935,-3-4-258,-6-9-129</inkml:trace>
  <inkml:trace contextRef="#ctx0" brushRef="#br0" timeOffset="235243.4551">18929 2241 3354,'-32'-53'5289,"24"37"129,2-1-516,11 14-1806,1-10-1419,19 9-387,1-1-645,9 1-258,4-1-1032,-5-5-3999,6 8-129,-6-2-516,0 4-516</inkml:trace>
  <inkml:trace contextRef="#ctx0" brushRef="#br0" timeOffset="235841.4893">19330 2046 8901,'-10'-2'5289,"-7"9"-258,2 15-387,-9 5-3741,7 12-258,-3 3-387,6 4-258,7-5 129,6-6-258,5-6 129,10-5-258,6-11 258,2-14-258,3-5 387,-1-12 129,-2-9-258,-4-2 258,-4-3-258,-6 3 387,-2 3-258,-3 6 258,-3 9-258,0 11 0,0 0 0,0 11 0,0 12 0,1 1-387,5-1 387,4-1-387,2-1 129,4-8-387,2-6 387,2-7-258,4-2 0,-5-7 129,2 3-258,-6-6 258,1 3 0,-4 1 258,-2 8-129,0 3 129,-10-3 258,15 27-258,-5-11 516,1 9-387,-1-4 258,3 3-387,-3-11 516,0-1-387,-10-12 129,10 0 0,-10 0 0,2-22 0,-2-1 0,0-3 258,-1-9-387,0 0 258,1-3-258,0 0 129,5 4-258,3 4 258,7 6-516,0 0-516,10 20-2838,-6-2-1419,3 13-387,-2 3-387,2 5-516</inkml:trace>
  <inkml:trace contextRef="#ctx0" brushRef="#br0" timeOffset="236193.5095">19968 1598 8901,'0'30'5160,"0"31"-258,0 25-258,-4 6-3612,4 12-387,2 0-258,0-12-516,4-17 258,-2-16-387,2-17 258,-1-16-387,0-11 258,-5-15-387,4-11 387,-4-11 516,-3-10-645,-4-2 516,-3-9-516,0-3 774,0 5-387,1 0 387,4 7-129,5 6 0,2 7 129,13 7 0,3 9-387,6-8-2322,6 9-2838,4-4-129,5 2-903,6-4-387</inkml:trace>
  <inkml:trace contextRef="#ctx0" brushRef="#br0" timeOffset="237073.5598">20289 2162 2193,'0'0'5031,"0"0"-129,9-2-903,6 4-1161,-11-9-645,16 7-387,-9-16-516,7 7-387,-4-8-258,1-2-258,-8 0-129,1-3-129,-8 3 0,-1-1 0,-12 11-129,-4-2 0,-5 7 0,-2 7-129,0 16 0,4 10 258,6 11-258,7 8 129,7 2 0,15 1-129,11-1 129,9-13 0,6-8 129,4-15-387,5-5-774,-10-13-4128,-1-3 129,-8-5-903,-4 5-258</inkml:trace>
  <inkml:trace contextRef="#ctx0" brushRef="#br0" timeOffset="237637.5921">21237 2102 6966,'1'-46'5160,"-12"41"-387,-8 0-1290,0 19-2322,-9 10-129,3 15-387,-2 0-258,8 4-387,4 1 129,11-5-129,4-8 129,12-12-258,10-11 387,3-8-516,2-12 387,1-8 387,-3-6-129,-7-1 0,-5 1-258,-6 4 387,-5 5-387,-2 17 258,-4-12-258,4 12-129,-9 17 0,6 4-258,3 1 258,10 0-516,3 6 0,-1-15-2064,12 8-2322,-4-10-516,0-5-129,-3-6-258</inkml:trace>
  <inkml:trace contextRef="#ctx0" brushRef="#br0" timeOffset="237906.6074">21412 2147 8385,'7'16'5676,"-3"12"-516,-2-2-258,4 13-3999,-1-12-129,6 1-516,-2-12 129,3-7-387,4-9 258,1-8 0,-1-11 0,4-7 258,-4-1-387,2 3 387,-4 0-387,-2 7 516,-3 10-387,-1 9-129,1 13 0,0 5-903,12 18-3225,-7-10-1677,7 8 0,5-4-1032</inkml:trace>
  <inkml:trace contextRef="#ctx0" brushRef="#br0" timeOffset="238574.6456">22372 1813 8901,'-1'-50'5418,"-1"63"-516,-4 20-129,4 21-3741,-2 8-516,4 7-129,0 1-129,8 1-129,4-10-129,3-15-129,2-17 258,3-8-387,-2-13 387,1-8-129,-4-5 0,-1-10 0,-1-3 0,-4 2 258,-9 16-387,15-12 387,-15 12-258,16 19-387,-6 4 387,3 2-258,-2 5 258,5-1 0,2-12 129,2-8-129,1-9 258,2-18 258,-1-16-129,-1-9 129,-2-15-129,-2-16 0,-5-5-129,-3-4 258,-8-4-258,1 8-129,-7 12-387,-2 13-129,7 29-2580,-8 20-2322,4 26-258,0 20-516,5 23-645</inkml:trace>
  <inkml:trace contextRef="#ctx0" brushRef="#br0" timeOffset="238853.6616">22909 2135 2322,'14'49'5031,"-10"-21"129,2 2-258,-2-8-2193,12 14-903,-12-20-258,13-3-387,-7-13-258,9-3 129,-3-16-516,7 0 129,-6-10-258,-1 0 0,-6-8-258,-4 1 129,-4 2-645,-7-8-1290,4 21-3741,-11 0 129,12 21-516,-15-4-387</inkml:trace>
  <inkml:trace contextRef="#ctx0" brushRef="#br0" timeOffset="239137.6779">23185 2213 8514,'32'19'5289,"-17"-7"0,0 10-645,-8 0-3741,9 4-516,-4-8-129,-1 2-258,-5-8 129,-6-12-129,11 9 129,-11-9 0,2-21 129,-2-4 0,0-8-129,-2-10 258,-1-9-387,1-7 129,0 4-129,2 1-129,2 8-258,0-4-903,15 16-3741,-9 14-258,3 15-258,-1 5-387</inkml:trace>
  <inkml:trace contextRef="#ctx0" brushRef="#br0" timeOffset="239342.6896">23439 1918 4644,'41'21'5805,"-19"-6"-387,-11 0-258,2 15-1935,-10-5-1806,3 8-645,-7 7-129,-3 8-387,-5 1 129,0 2-387,2 2 0,0-5-129,4-7 129,3-5-129,8-16 0,5-11-129,6 1-516,-7-17-2967,6 0-1548,-4-8-516,-3-5-129</inkml:trace>
  <inkml:trace contextRef="#ctx0" brushRef="#br0" timeOffset="239514.6994">23485 2227 9159,'10'-4'5547,"6"4"-129,3-6-258,5 2-4644,1 1-774,-3-15-2709,3 13-2064,-6-1-387,-1 6-645,-4 7 129</inkml:trace>
  <inkml:trace contextRef="#ctx0" brushRef="#br0" timeOffset="239753.7131">23726 2323 7611,'40'-7'5676,"-19"-14"-258,6 11-645,-8-22-3870,4 6 129,-9-10-645,-5 4 129,-9 3-258,-4 10 0,-10 12-129,-4 7-129,-2 17-129,2 10 0,1 14 0,8 7 0,9 3 0,2-5 0,14 0-129,5-17-645,15 4-3225,-6-20-1161,2-9-387,-1-6-645</inkml:trace>
  <inkml:trace contextRef="#ctx0" brushRef="#br0" timeOffset="240085.7321">24080 2343 6321,'20'-27'5934,"-11"10"-387,6-8 0,-12-10-4515,13-10 129,1-19-387,-2-6 129,-1-12-387,-8 2 129,-1 3-258,-5 12-129,-6 16-387,-3 30 0,-7 33-129,5 42 0,-2 27-129,11 17 258,2 14 129,6 6 0,19 0 258,9-9-129,16-26 0,3-41-2193,13-5-3354,-8-15-774,-8-17-129,-5 2-516</inkml:trace>
  <inkml:trace contextRef="#ctx0" brushRef="#br0" timeOffset="247406.1508">17723 3359 5805,'8'-57'5547,"7"37"-258,-3 1-645,8 19-3096,-4-1-645,5 11-258,-6 14-258,-6 13-258,-8 9 0,-1 7 0,-13 6-129,-5 6 0,-3-1 0,1-5 0,7-4 129,7-13 0,8-9 129,15-11-258,12-15 129,9-8 0,7-15 0,1-5-258,3 5-1677,-12-12-2967,-5 7-516,-14-1-258,-10 10-258</inkml:trace>
  <inkml:trace contextRef="#ctx0" brushRef="#br0" timeOffset="247645.1645">17906 3064 8385,'32'-46'6063,"-12"46"-645,13 37-258,-4 14-3999,9 31-258,1 7-258,1 14-387,-5 2 129,-8-3-645,-9-2 387,-11-11-516,-5 5-1806,-11-31-3096,-9-12 0,-8-11-774,1-14-516</inkml:trace>
  <inkml:trace contextRef="#ctx0" brushRef="#br0" timeOffset="248250.1991">18775 3337 2322,'-5'-59'5418,"5"59"-129,0 0-516,-4 39-1548,0 3-1935,6 22-516,0 10-387,4 9 0,0 3-129,2-5-129,2-8 0,0-15-258,0-3-516,-7-22-3354,5-11-774,-8-22-258,10 8-774</inkml:trace>
  <inkml:trace contextRef="#ctx0" brushRef="#br0" timeOffset="248440.2099">18712 3471 5289,'-6'-79'5547,"7"46"-516,15 5-129,4-14-3354,15 20-516,4-7-387,11 5-258,3 3-387,-4-1-3096,1 17-1548,-11 5-645,-14 18-258,-15 7-257</inkml:trace>
  <inkml:trace contextRef="#ctx0" brushRef="#br0" timeOffset="248618.2201">18801 3609 7353,'8'0'5547,"7"0"-258,3-7-387,7 7-3870,1-3-516,6-4-1290,8 7-3741,-6 5-516,-1 10-258,-6-3-774</inkml:trace>
  <inkml:trace contextRef="#ctx0" brushRef="#br0" timeOffset="249310.2597">19172 3653 3612,'-10'0'5805,"-6"14"-516,-3 15-129,-4 0-2451,7 14-1677,-2-6-258,7 1-258,8-6-258,4-10-129,13-10 0,7-9-258,6-9-129,1-12 258,0-2-258,-1-2 258,-6-1-129,-4 7 258,-5 9-516,-12 7 387,13 2 258,-13 16-129,3 1 129,-1 2-258,3-1 129,3-8-129,3-11 0,4-6-129,3-20 129,1-11 0,2-10 0,-2-15 129,-2-13-129,-3-4 129,-4-5 129,-6 1 0,-4 3-129,-1 10 258,-7 11-258,-3 20-129,-1 27-129,1 26 129,-1 32 0,4 26 0,5 17-129,2 10-129,4 0 258,7 1 0,7-19 129,3-17-129,3-22 129,4-25-258,1-18 129,3-22 0,-2-14-129,4-13 258,-5-16-258,-1-8 129,-3-11 0,-2-7 129,-2 0 0,-6 0 258,-8 11-258,-6 15 258,-4 24-387,-8 28 0,-7 21 0,-1 40 129,-1 24-129,1 21-129,6 8 129,8 3-258,9-6 387,11-11 0,10-12-129,5-20 0,3-14-258,-2-27-1677,5-2-3096,-10-12-258,-2-1-387,-7-7-258</inkml:trace>
  <inkml:trace contextRef="#ctx0" brushRef="#br0" timeOffset="249602.2764">20002 3555 5031,'8'-33'5289,"-8"33"-258,-9-9-516,-3 18-3483,-7 4-258,7 18-129,-2-2-258,8 5-129,2 0 0,4 3-129,9-5 0,4-1 0,6-6 258,-1-1 0,-5-5 258,0 3-258,-7-4 258,-5 3-258,-6-4 129,-7 0-129,-9-1-774,-9-13-3354,6 5-1548,-1-6-258,3-2-516</inkml:trace>
  <inkml:trace contextRef="#ctx0" brushRef="#br0" timeOffset="250417.323">20679 3742 3999,'11'8'5289,"-2"-8"-129,1-8-516,10 3-3096,-11-13-258,9 4-516,-9-10-258,1 5-258,-10-2 0,0 5-258,-10 7 258,-8 9-258,-4 8 0,-3 20 129,3 12 0,2 13-129,6 7 129,9-1-129,4 1 258,13-8 0,12-16-129,7-15 0,6-13-129,4-12 129,2-20 129,-3-7-258,-4-10 0,-6-3 129,-8 2-129,-8 4-129,-5 4 129,-8 10 0,-1 6-129,0 18 258,0 0 0,-3 12 0,3 13 129,3 6 0,4 6 0,3 0-129,0-2 129,1 2-258,-2-4 258,-1-5-645,3 9-2322,-6-16-2193,0 0-387,-2-10-516,-3-11-387</inkml:trace>
  <inkml:trace contextRef="#ctx0" brushRef="#br0" timeOffset="250598.3334">21060 3407 4902,'-12'-35'2064,"12"35"-1806,-2 19-516,1 12-4257</inkml:trace>
  <inkml:trace contextRef="#ctx0" brushRef="#br0" timeOffset="251062.3599">21196 3724 7482,'18'50'5547,"-12"-19"-387,1 7-387,-5-6-3612,6 5-516,-7-8-129,4-10-258,-1-8-258,-4-11 129,10-1-129,1-12 129,-2-9-387,2-1 258,-1-2-129,1 4 129,2 4-129,-2 7 129,2 5 129,0 5-129,2 4 387,2 6-258,3 0 129,-1-5-129,3-8 129,3 3-387,-3-10 0,1-6 258,-4-8-258,-5-2 129,-7-4-129,-3 1 0,-8 4 129,-8 7 129,-6 8-129,-4 10 0,2 6 0,1 16 129,7 8 129,9 5-129,3 5 258,13-6-258,7-6 258,7-6-516,7 5-1677,-6-18-3354,-4-1-258,-2 0-516,-4-3-516</inkml:trace>
  <inkml:trace contextRef="#ctx0" brushRef="#br0" timeOffset="251573.3891">22139 3266 6708,'-11'-6'5418,"7"26"-258,1 13-387,3 13-3741,1 0-774,9-2-129,3-5-258,1-14-129,5-7-516,-5-18-258,9-6 0,-10-21-516,7 2 129,-12-16 0,4 10 903,-5-3 516,-4 0 516,3 14 516,-8 2 129,2 18 516,-4 7-129,4 28 0,0-2-1290,0 10-3870,7 9-1161,1 3-516,3-3-258</inkml:trace>
  <inkml:trace contextRef="#ctx0" brushRef="#br0" timeOffset="251873.4063">22519 3595 6837,'0'42'5934,"0"-2"-645,0 2-258,13 5-3999,5-4-258,7-6-516,6-13 0,3-14-258,3-10-129,-2-17 129,-2-15 0,-7-6 129,-9-9-129,-7-7 129,-10-8 0,-13 3 0,-13 2 129,-7 11 0,-5 9-129,-3 15-258,3 21-387,-5 1-3612,20 34-774,7 5-903,15 11-129</inkml:trace>
  <inkml:trace contextRef="#ctx0" brushRef="#br0" timeOffset="252183.424">22895 3263 6837,'10'-15'5418,"-1"33"-258,-7 11-258,-2 10-3999,4 1-645,1-4-129,5-3-129,2-11-129,-2-12-129,5-10 0,-3-10 0,3-12 0,-5-8 129,0-3 258,-2 3 0,-2 1 129,1 10 129,-4 6 0,-3 13-129,14 31-3225,-8 4-1806,-5 6-516,3 11-774</inkml:trace>
  <inkml:trace contextRef="#ctx0" brushRef="#br0" timeOffset="252602.448">23514 3509 6966,'-1'-41'5805,"1"41"-774,4 34 129,-2 7-3999,5 22-516,0 3-258,2 10 0,-1-3-387,-1-12-645,13-5-4257,-10-10-258,1-13-387,0-14-387</inkml:trace>
  <inkml:trace contextRef="#ctx0" brushRef="#br0" timeOffset="253009.4713">23743 3717 5160,'-25'-30'5934,"8"33"-129,-9 13-516,3 20-3354,-8-5-774,16 10-516,4-2-129,6 0-258,7-8 0,13-9-129,5-10-258,9-7 129,2-5 0,0-4-129,-6-8 129,-4-1 0,-5 4 0,-16 9-129,0 0 258,4 7-129,-7 10 0,-3 2 129,5 3-129,7 2 0,6-9 0,9-4 0,9-5 0,1-6 0,3-12-129,-2-8 129,-6-2 0,-4-3 0,-12-3-129,-6 2 129,-9-1 129,-14 6-129,-7 10-258,-2-4-1419,9 15-3612,-12 0-129,11 12-516,2 4-129</inkml:trace>
  <inkml:trace contextRef="#ctx0" brushRef="#br0" timeOffset="253457.4969">24033 3841 5547,'10'0'5934,"1"19"-258,-8-4-387,-1 19-3741,0-18-774,6 5-258,1-8-129,2-5 0,0-5-129,3-3 129,2-7-129,3-6 0,-4-2 0,-4-3-129,-2 2 129,-4 4-258,-5 12 0,0 0 0,0 0-129,0 0 129,0 20 0,0 4 129,0-2-258,4-1 258,6-2-129,3-9 0,4-6 0,-2-4 0,7-6 0,-5-8-129,5-1 129,-1-2 0,-2-2 0,-4 5-129,-1 6 129,0 4 0,-14 4 0,17 12 129,-5 6-129,-7 4 0,1 7-258,1-9-774,8 6-3870,-7-10-516,4-6-516,-12-10-387</inkml:trace>
  <inkml:trace contextRef="#ctx0" brushRef="#br0" timeOffset="253885.5214">24521 3885 7611,'9'-10'6192,"1"24"-516,-7 9-258,-3-9-4257,7 13-387,-7-27-129,22 27-258,-22-27-258,0 0 129,0 0 0,50 0 0,-50 0 0,0 0 0,13-34-645,-13 34 645,0 0-129,0 0-129,0 0 0,0 0-129,0 0 129,37 0 0,-37 0 387,0 0-387,14 67 0,-14-67 129,0 0-129,43 49 0,-43-49 0,0 0 0,49-24 0,-49 24 0,38-42 0,-38 42 0,0 0 129,9-55-129,-9 55 129,0 0 0,0 0 0,0 0-129,0 0-129,15 54-129,-15-54-903,51 38-3225,-51-38-1161,0 0-645,38 26-258</inkml:trace>
  <inkml:trace contextRef="#ctx0" brushRef="#br0" timeOffset="254241.5417">25060 3534 5934,'18'-54'6321,"-18"99"-516,-5 19-258,3 4-2580,-12 27-2193,6-1-129,8 1-258,0-8 0,0-10-387,4-10-129,-4-67 129,14 80-516,-14-80 0,0 0-258,0 0-258,0 0-516,42-43-129,-42 43 0,3-91 258,-13 43 903,-9-5 258,19 53 645,-31-87 387,31 87 516,-23-58 258,23 58 129,0 0-129,0 0-774,50-34-1290,-7 34-4386,-43 0-516,42 0-645,-42 0-516</inkml:trace>
  <inkml:trace contextRef="#ctx0" brushRef="#br0" timeOffset="255266.6004">19730 4908 7482,'5'-17'5676,"11"7"-129,15 3-645,6-3-4128,17 6 0,8-4-387,7 6 0,-2-4-258,-8 5-387,-4 11-2064,-18-3-2451,-13 8-645,-17-1-258,-9 5-258</inkml:trace>
  <inkml:trace contextRef="#ctx0" brushRef="#br0" timeOffset="255513.6145">20120 4657 4773,'7'-22'5676,"3"22"-129,9 10-258,-2-4-2322,12 19-1935,0-1-258,5 8-258,-3-3-129,0 5 0,-7-3-258,-9 1 0,-7 4-129,-8-3 0,-10-1 0,-10 2 0,-4-3-258,-6-9-645,11 10-4257,-9-8-129,5-2-516,1-1-387</inkml:trace>
  <inkml:trace contextRef="#ctx0" brushRef="#br0" timeOffset="256221.655">20906 4769 5289,'-18'11'5160,"16"7"-387,4 4-387,14-1-3870,0-4-258,5 0 129,-1-8-258,2-8 129,-7-1 0,-4-10 0,-7-3 129,-4 13-129,-14-19-129,-3 14 0,-5 3-129,-1 4 129,3 8-129,9 10 129,7 6 0,5 8 0,13 4-129,13 6 129,3-1 0,5-1 129,-4-1 0,0 0 0,-11-7 0,-6-5 129,-13-7-129,-7-4 129,-16-7-258,-3-2 0,-8-7 0,-2-2-129,1-11 0,4-7-129,10-3-387,2-12-1806,17 6-2580,1-2-258,10 2-387,5-2-258</inkml:trace>
  <inkml:trace contextRef="#ctx0" brushRef="#br0" timeOffset="256469.6692">21116 4969 3225,'49'-37'5160,"-28"18"-258,-5 0-387,-2-10-2709,-2 16-903,-11-1-258,-1 14 129,-7-6-129,-1 12-129,-8 6 0,6 10 129,-1 4 0,6 8 0,5-3-258,6 1 0,12-10-258,8-7 0,5-9-258,4-8-387,7 0-2451,-9-20-2064,-3 1-387,-9-13-129,-6 2-387</inkml:trace>
  <inkml:trace contextRef="#ctx0" brushRef="#br0" timeOffset="256921.695">21381 4514 5934,'0'-17'5934,"11"32"-645,-2 23-129,-4 3-3354,8 20-516,-7-2-516,3 4-258,-2-8-129,2-4-258,-2-17 0,5-5-129,-1-13-129,1-12 129,2-4 0,-3-4-129,2-12 129,-1-2 0,-2 2 129,-1 3-129,-9 13 0,14-14 0,-5 14 0,2 0 129,2 11-129,3-4 129,4-2-129,4-4 129,3-4-129,1-7 0,-3-6 129,-4-5-129,-5-3 0,-9 1-129,-7 2 258,-5 7-129,-11 6 0,-4 8 0,-2 9 0,2 13 0,6 1 0,7 7 0,7 4 0,8-2 0,10-2 0,7-7 0,6 3-903,-9-17-3354,8 7-1032,-5-7-516,-4 0-516</inkml:trace>
  <inkml:trace contextRef="#ctx0" brushRef="#br0" timeOffset="257421.7236">22181 4913 6966,'16'-20'5289,"-7"21"-129,-2 13-387,3 11-4128,-3 4-258,1 2 0,-1-3-129,1-3 129,0-10-258,0-10 258,4-5-387,3-17 129,2-7 0,5-1 0,-3-4-129,2 4 129,-3 6 129,-1 8 0,-4 11 0,-3 9 0,-3 13-129,-1 6-129,5 9-645,-5-13-2193,9 6-2193,0-9-387,11-8-258,-4-11-258</inkml:trace>
  <inkml:trace contextRef="#ctx0" brushRef="#br0" timeOffset="257725.741">22682 4950 5676,'-15'-27'5676,"-5"26"-129,4 11-258,-12 3-3483,19 18-387,-5-4-516,12 6-258,2-6-129,8 1-258,10-15-129,7-8 0,3-5-129,-3-17 0,1-5 0,-4-7 129,-6-4-129,-2 0 0,-6 4 0,-7 4 0,-1 9 129,0 16-129,0 0 0,0 0 129,-5 18-129,6 4-129,8 7-258,2-7-774,12 11-3225,-10-12-903,6 0-387,-2-10-516</inkml:trace>
  <inkml:trace contextRef="#ctx0" brushRef="#br0" timeOffset="257926.7525">22996 4914 5547,'-1'-15'5676,"-19"15"-129,8 17-387,-8 2-2838,19 19-774,-5-6-774,8 7-258,7-10-258,7-6-129,5-7-387,3-16-516,10 4-2064,-12-16-2322,4-9-258,-7-11-387,3-2-387</inkml:trace>
  <inkml:trace contextRef="#ctx0" brushRef="#br0" timeOffset="258173.7667">23204 4666 6450,'0'-24'5676,"-8"33"-129,6 28-387,-11 4-3096,13 21-903,0-5-387,5 4-129,3-7-387,4-8 129,3-10-387,2-15 0,3-9 0,2-11 0,-3-2 0,-2-9-129,0-1 129,-3 4 0,-1 7 0,-3 3 0,-2 12-129,-5-1-1419,13 15-3612,-8 1-258,3 1-258,2-2-774</inkml:trace>
  <inkml:trace contextRef="#ctx0" brushRef="#br0" timeOffset="258857.8058">23825 5121 4257,'26'10'5547,"-12"-10"-129,1-14-516,6 4-2967,-8-23-774,14 3-516,-7-11-129,0 0-129,-6-5 0,-3 2-258,-8 3 129,-3 10-129,-11 12 0,-4 9-129,-5 14 0,2 18 0,-1 17 0,5 14 129,4 12-258,6 1 258,6-1-258,10-6 129,10-7 0,4-11 0,2-19 0,6-10 129,-2-10 129,1-4-129,-2-17 0,-4 0 129,0-4-129,-7-2 0,-4 1 129,-3 4-258,0 6 0,-2 8 0,-11 6 0,12 7 129,-8 9-129,9 5 0,-1 4 0,1-2-258,7 6-1548,-3-14-3483,0-4-129,-6-10-516,2-1-129</inkml:trace>
  <inkml:trace contextRef="#ctx0" brushRef="#br0" timeOffset="258996.8137">24318 4826 7611,'0'-17'5160,"0"17"-3870,0 0-1290,0 14-4773,4 2-645</inkml:trace>
  <inkml:trace contextRef="#ctx0" brushRef="#br0" timeOffset="259225.8268">24520 4729 5676,'9'59'5676,"-9"-6"0,0 9-516,-13 3-3999,6 12-129,10-10-387,4 0-258,3-11-516,-6-15-1290,10-3-3483,-7-11-645,-2-10 129,-5-17-903</inkml:trace>
  <inkml:trace contextRef="#ctx0" brushRef="#br0" timeOffset="259824.8611">24621 5351 5160,'0'0'6321,"0"0"-903,2-8-129,-2-15-3354,0 23-645,0 0-129,8-53-258,-8 53-516,9-54-129,-9 54 258,27-58-129,-27 58 0,0 0-258,39-39 0,-39 39-129,0 0 129,36 46 0,-36-46-129,27 68 129,-27-68-129,26 66 0,-26-66-387,0 0-774,38 42-3999,-38-42-387,0 0-258,0 0-645</inkml:trace>
  <inkml:trace contextRef="#ctx0" brushRef="#br0" timeOffset="260044.8737">24869 4832 7353,'58'-28'5934,"-58"28"-129,24 69-516,-25-3-3225,1-9-1032,-8 10-258,-2-1-387,0 1 0,14-4-387,-4-8-387,-4-1-1032,4-54-3870,12 65-387,-12-65-258,0 0-516</inkml:trace>
  <inkml:trace contextRef="#ctx0" brushRef="#br0" timeOffset="260269.8865">25083 5099 7998,'0'0'5934,"0"0"-258,-33 64-258,33-64-3999,-13 67-516,13-67-258,-15 59-129,15-59 0,0 0-387,20 57-129,-20-57-258,0 0-258,54 17-1677,-54-17-3483,51-5 0,-51 5-645,0 0-258</inkml:trace>
  <inkml:trace contextRef="#ctx0" brushRef="#br0" timeOffset="260489.8991">25214 5078 5676,'0'0'6321,"44"-36"-516,-44 36-129,0 0-3741,-16 67-1161,16-67-129,-16 90-258,16-90-129,-7 93-387,7-93 129,-7 83-258,7-83 258,-6 66 0,6-66 258,0 0-774,-12 75-3612,12-75-1161,0 0-645,-62 50-258</inkml:trace>
  <inkml:trace contextRef="#ctx0" brushRef="#br0" timeOffset="261900.9798">19984 6150 5547,'-4'-39'5160,"-6"24"-258,-4 5-258,-8 6-3483,4 6-387,0 6-387,1 11 0,3 0-129,6 8 0,8 0 0,5 0-258,13-2 129,4 0-129,8-3 129,0 4-258,2 0 258,-4-3-129,-8 1 0,-3 0 0,-13-5 129,-7 5 0,-15-6-129,-4-3 0,-10-6 0,0-4 0,1-1-129,2-4-258,12 0-774,0-7-3354,17-5-516,5-6 0,15 1-645</inkml:trace>
  <inkml:trace contextRef="#ctx0" brushRef="#br0" timeOffset="262141.9936">20158 6338 6063,'4'46'5418,"-4"-17"-258,0-5-645,0-11-2967,15 3-774,4-16-258,8-7-258,-3-12 258,4-5-258,-5-6 129,-6 1-129,-12 0-129,-5 5 0,-16 2-129,-10 8 129,-3 7-387,-6-1-516,12 12-2322,-3-1-1935,8 3-387,11-2-258,12 4 129</inkml:trace>
  <inkml:trace contextRef="#ctx0" brushRef="#br0" timeOffset="262406.0087">20378 6253 6708,'32'22'5676,"-22"-2"-516,-3 2-129,2 6-3612,-4-10-645,8 0-258,-2-6-129,4-9-129,3-3-129,2-10 0,0-6-129,3-6 129,-6 2-129,1 1 129,-6 5 0,-1 7 129,-11 7-129,5 10 0,-4 11 129,2 7-258,2 4-387,-1-7-645,12 6-3483,-4-12-645,8-3-258,-3-16-516</inkml:trace>
  <inkml:trace contextRef="#ctx0" brushRef="#br0" timeOffset="262637.0219">20793 6234 4386,'0'-39'5418,"0"39"-129,0 0-258,18 20-2064,-7-1-1677,11 8-645,1 2 0,6 2-258,-1-2-129,1-4-129,-5-6 0,-6-2 129,-7-3-258,-9-1 0,-11-2-129,-11-1-129,-4 9-1032,-14-9-3612,6 1-258,-5-10-645,5 3-258</inkml:trace>
  <inkml:trace contextRef="#ctx0" brushRef="#br0" timeOffset="262979.0415">20975 5877 7482,'50'58'5676,"-28"-4"-129,-8 7-516,7 12-3870,-10-7-258,2 6-387,-3-9-258,-1-3 0,-1-12-258,-1-6-129,2-6-129,-6-14 0,-1-3-129,-2-19 0,0 0 129,-14-14-129,3-11 258,-5-9-129,3-3 258,4-1 258,4-1 0,5 6 129,8 2-129,10 8 129,5 5-387,9 5 0,5 13-3354,-7-7-1677,-2 5-387,-8 1-387</inkml:trace>
  <inkml:trace contextRef="#ctx0" brushRef="#br0" timeOffset="263166.0522">21426 6333 8256,'11'-2'3483,"-11"2"-3354,0 0-129,0 0-5160,-2 10-645</inkml:trace>
  <inkml:trace contextRef="#ctx0" brushRef="#br0" timeOffset="263270.0581">21456 6517 4257,'9'-6'0,"-9"6"0,-1-15-387</inkml:trace>
  <inkml:trace contextRef="#ctx0" brushRef="#br0" timeOffset="263922.0954">21854 6264 7611,'-8'-13'5547,"7"32"-645,1 3 129,7 14-3354,-2-7-903,9 8-258,-2-6-129,1-3-129,-1-11-129,2-9 129,-3-8-129,2-11-129,-3-11 129,3-7-129,1-3 0,1-2 0,0 4 0,1 8 0,-2 9 0,-3 13 0,-1 8 0,-2 18 0,-2 12 0,-1-2-645,8 17-3096,-6-13-1290,4-1-516,0-10 0</inkml:trace>
  <inkml:trace contextRef="#ctx0" brushRef="#br0" timeOffset="264245.1139">22344 6307 8127,'-33'-3'5676,"7"15"-387,2 11-387,-1-2-3354,9 14-516,5-5-516,11 2 0,7-14-129,12-3-129,7-10-129,5-5-129,3-7 129,1-10-129,-4-5 0,-6-2 0,-7-1 0,-6 6 0,-5 4 0,-7 15 0,0 0 129,0 0-129,-3 9 0,3 9 0,4 7-258,6-2-258,10 11-1419,-6-13-3225,11-2-129,-5-9-387,4 0-516</inkml:trace>
  <inkml:trace contextRef="#ctx0" brushRef="#br0" timeOffset="264458.1261">22621 6314 7353,'-33'27'5676,"21"6"-516,4 2-129,11 8-3225,4-12-1032,11-3-258,7-11-129,2-11-387,7-6-129,-4-17-387,8 3-1677,-17-15-2580,3-5-387,-8-7-516,-3-1-129</inkml:trace>
  <inkml:trace contextRef="#ctx0" brushRef="#br0" timeOffset="264718.141">22826 6030 4644,'-7'-42'5418,"7"49"129,0 19-387,0 29-1806,0-2-1677,5 18-516,-2-2-516,5-2 0,-3-7 0,4-11-387,-1-15 0,6-10-129,-1-14-129,1-10 0,4-10 0,3-12 0,0-5 0,3 1-129,1 4 129,1 5 0,-6 10 0,0 7 0,-1 10-129,-3 6-1419,5 13-3741,-9 1-129,0 1-645,-1-1-645</inkml:trace>
  <inkml:trace contextRef="#ctx0" brushRef="#br0" timeOffset="265433.1819">23473 6500 7353,'23'-6'5418,"-11"16"-387,1 14-129,-4-1-3225,10 13-516,-6-3-774,2-1-129,0-7-129,0-8 0,-3-9-129,-3-8 0,-4-10 0,-3-12 0,0-9 0,-2-6 0,0-11 0,0-2 0,0-1 129,6 1-129,4 6 0,4 5 0,7 11 0,4 9 0,4 12 0,2 7 0,4 4 129,-3 7-129,0 3 0,1 2 0,-4-3 0,-2-1 129,-7-6-129,1-1 129,-9-5 0,0 0 0,-12 0 0,5-17 0,-10 7 0,-9 3 0,-2 7-129,-9 6 129,2 11-129,2 11 129,2 7-129,6 4 129,8 4 0,9-4-129,7-6 0,12-8 0,5-8-129,-1-17-129,9 3-645,-6-15-3225,-1-4-1032,-9-5-258,1 1-516</inkml:trace>
  <inkml:trace contextRef="#ctx0" brushRef="#br0" timeOffset="265631.1932">24161 6400 8514,'-19'13'5547,"4"12"-258,10 11-387,-4-10-3096,8 16-774,3-6-516,13-5-129,7-12 0,10-7-129,8-6-387,-3-12-258,5 5-1935,-4-23-3096,-12-1 129,-13-7-645,-7-4-258</inkml:trace>
  <inkml:trace contextRef="#ctx0" brushRef="#br0" timeOffset="265929.2102">24332 6166 7740,'25'16'6063,"-23"15"-387,1 17-129,-3-2-3483,-4 17-1032,3-11-387,1 0-258,0-9-129,2-6-129,6-10-129,9-10 0,-2-11 0,4-6 0,6-14-129,1-2 129,-3 0-129,-3-1 129,4 8 0,-9 5-129,0 4 129,-15 0 387,0 0-129,34 58 0,-34-58-387,16 52-387,-16-52-2064,41 51-2580,-41-51 0,0 0-1032,0 0-129</inkml:trace>
  <inkml:trace contextRef="#ctx0" brushRef="#br0" timeOffset="266493.2425">24750 6123 9804,'0'0'5676,"37"77"-258,-32-11 0,-7 18-4128,9-4-516,-6 10-258,8-11-129,3-8-258,-2-12 0,-10-59-129,8 78-129,-8-78 0,0 0 0,0 0-129,0 0 129,0 0 0,-32-72-129,32 72 258,-23-82 0,23 82 0,-33-79 129,33 79 0,-2-63 0,2 63 129,0 0-129,55-59-129,-55 59 0,65-32 0,-23 17 0,-42 15 0,66-26-129,-25 13 0,-41 13 129,0 0 0,47-36 0,-47 36 0,0 0 0,0 0 129,0 0-129,0 0 0,0 0 0,-1 63 129,1-63-129,0 95 129,9-38-129,1 2 0,1 1 0,-7-6 0,-4-54 129,20 93 0,-20-93 0,20 69 0,-20-69 129,-2 54-129,2-54 129,0 0-258,-40 59-516,40-59-2838,-39 17-2193,1-13-129,-2-2-645,-23 6-516</inkml:trace>
  <inkml:trace contextRef="#ctx0" brushRef="#br0" timeOffset="281693.1119">12744 3142 1419,'21'-73'4128,"-17"44"387,1 13-1677,-5-4-516,0 20 0,0 0-903,-8 34-258,-4 2-516,0 27-258,-3 14-129,-2 21 0,-4 9-258,0 5-129,-2 0 129,-1-2 0,1-3-129,1-10 129,1-13 129,2-14-258,0-8 258,4-11-258,3-11-129,0-8-129,5-6-387,-2-18-645,9-8-2967,0 0-258,0 0-129,4-22 1</inkml:trace>
  <inkml:trace contextRef="#ctx0" brushRef="#br0" timeOffset="282105.1355">12426 3979 645,'-10'-49'3999,"8"28"387,-2 1-1548,4 20-516,1-16-516,-1 16-129,-1 15-645,1 14 0,-7 7-258,4 10-129,-4 7 129,4 8-387,-1-1-129,4 1-129,0-6 129,4-7-258,4-7 129,4-7 0,0-14-129,4-6 129,-2-10 0,5-5 0,0-16 0,2-10 129,3-11-129,6-11 0,3-5 0,2-9 129,2-3-258,-2-1 129,-2 9-258,-5 10-516,-2 24-3870,-26 24-387,0 0-645</inkml:trace>
  <inkml:trace contextRef="#ctx0" brushRef="#br0" timeOffset="283477.2139">20247 7273 4902,'-31'-16'4902,"17"7"-258,14 9-1548,-11-28-1419,18 17-645,7-6-516,7 7 0,0 2 129,5 8-387,-3 0-129,-2 14 129,-7 2-129,-5 12 0,-7 1-129,-2 0 0,-5-1 0,-4-3 129,-1-1-129,4-9-129,0 2 129,6-17 0,2 12 0,9-8 0,7-2 0,0 1 0,5 1 129,2-1-129,-3 5 129,-1 2-129,-10 3 0,-4 7 129,-7-3-129,-8 2 129,-10 3-129,-5-4 0,-6 0 129,-4-5-129,0-6 129,-2-3-129,1-4 0,3-2-258,5-6-387,-1-11-3096,11 2-1032,3-4-258,5-1-258</inkml:trace>
  <inkml:trace contextRef="#ctx0" brushRef="#br0" timeOffset="283701.2267">20359 6940 3999,'58'-48'5031,"-25"46"0,-1 14-258,-1 13-3096,4 34-516,-8 11-129,-3 18-258,-9 2-387,-7 8 0,-8-6 0,-3 0-387,-7-6-258,-5-18-3612,4-11-903,2-15-516,3-10-387</inkml:trace>
  <inkml:trace contextRef="#ctx0" brushRef="#br0" timeOffset="284905.2956">20972 7408 4128,'2'-11'4902,"-2"11"-387,0 18-129,0 5-2967,3 17-516,-1-4-387,6 10 0,-3-7-258,4-7 387,-1-9-258,1-7 0,-9-16-129,20 0 129,-9-14-129,1-10 129,-2-9 0,2-3-129,0-6-258,-1 0 129,-1 4 0,-4 0-129,-1 12 0,-1 3 0,-4 23 0,0 0 0,0 0 0,8 25 0,-7 5 0,0 7 0,3 2 0,4 1 129,2-4-129,4-7 0,6-11 129,3-8 0,3-10-129,2-10 129,-2-7 0,-3-7 0,-6-4 0,-6-4-129,-9 3 129,-7 0-129,-13 8 0,-8 6 0,-1 5-129,-6 9-258,10 9-1032,-3 6-3354,14 5-129,10-1-387,7 0-516</inkml:trace>
  <inkml:trace contextRef="#ctx0" brushRef="#br0" timeOffset="285173.3109">21470 7446 4902,'2'18'5031,"-2"1"-258,-3 2-129,-7-5-3354,12 10-387,3-11-258,10-1-129,-1-10-258,8-4 129,1-7-129,1-7 0,0-5 129,1 1 0,-8 4 0,-3 9-129,-14 5 129,13 8-129,-9 11-129,2 6 0,0 15-774,-4-9-2838,8 4-1548,4-6-129,5-8-387</inkml:trace>
  <inkml:trace contextRef="#ctx0" brushRef="#br0" timeOffset="285473.3281">21937 7607 6708,'10'4'5031,"-10"-4"-258,14 14-387,-14-14-3354,27 12-387,-7-12-258,5 0-129,-1-4 0,3-4 0,-6-6 129,0-1-129,-10-3 129,-3-2-129,-8 2 0,-13 3-129,-10 3 129,-10 7-129,-4 5-258,-6 0-258,11 13-2451,-1-3-1935,6 3-387,11-4-129,16-9-258</inkml:trace>
  <inkml:trace contextRef="#ctx0" brushRef="#br0" timeOffset="285842.3492">22152 7216 5289,'34'-37'5418,"-19"36"-516,-3 2-387,-2 24-2967,-3 7-516,4 7-516,-3 2-129,4 4-129,-5-4 0,1-1 0,0-7 0,1-5-129,-1-10-129,3-6 129,2-9-129,3-3 0,0-3 0,2-3 0,-1 3 0,1 3 129,2 3 0,-5 9 0,-3 7 0,-1 5 0,-4 2-129,0 1 258,-5-2-258,-4-7 129,-3-5-129,-6-5-129,-2-1-387,-10-10-2838,5 0-1419,-2-6-387,3 1-387,4-3-129</inkml:trace>
  <inkml:trace contextRef="#ctx0" brushRef="#br0" timeOffset="286309.3759">22485 7621 5934,'63'-25'5289,"-30"6"-516,-2-4-129,-10-6-2967,9 7-1032,-8-3-258,-4 2-129,-7 6-129,-8 3-129,-3 14 0,-9-4 0,-7 6 0,-4 17 0,1 7 0,2 3 0,1 3 0,8 3 129,7-7 129,2-1 0,13-12 129,7-3-129,3-12 129,7-2-129,0-13 129,0-2-129,-4-4 0,-3-2-129,-6 6 129,-3-1-258,-7 7 0,-8 11 0,0 0 0,0 11-129,-5 7 0,4 5 129,0 0 0,1 2 0,5-3 0,7-5 258,4-9-258,4-7 129,1-1 0,3-9-129,-2-6 129,1 3 0,-3 4 0,-3 6-129,-1 10-258,-16-8-2709,16 33-2193,-8-4-516,8 0-387,11 1-516</inkml:trace>
  <inkml:trace contextRef="#ctx0" brushRef="#br0" timeOffset="286873.4082">23590 7732 4644,'10'-38'4773,"-13"27"0,-7 6-387,-16 5-3225,14 11-516,-3 6-258,8 8-129,4-2 0,8 2-129,11-2 0,11 0 0,3-6 129,7-2-258,-3-5 258,-1 1 0,-11-4 0,-6 0 0,-16-7 0,-5 8 0,-17-5-258,-7-2-129,-2 3-1161,-8-5-3354,8-9-258,1-5-129,9-2-516</inkml:trace>
  <inkml:trace contextRef="#ctx0" brushRef="#br0" timeOffset="287201.4269">23795 7328 4386,'50'-47'5160,"-31"47"-129,-2 21-258,-13 9-2709,11 27-774,-10 0-774,9 16 0,-3-1-387,1 1 0,0-8-129,0-8 0,-3-10 0,0-12-129,-5-9 258,-2-13-258,-2-13 129,0 0 0,-12-20 0,2-6 258,2-4-387,0-4 258,7 2-129,1-1 129,5 4-129,5 5 0,8 5 0,4 6-516,8 13-516,-6 0-3870,0 5 258,0 4-387,0 7-129</inkml:trace>
  <inkml:trace contextRef="#ctx0" brushRef="#br0" timeOffset="287609.4503">24250 7710 5160,'-14'-3'5289,"-3"11"-516,-4 8-129,2 14-2451,-3-12-1032,12 14-387,5-7-129,6 0-387,13-11 0,7-6 129,4-8-129,1-4 0,3-8 0,-6-6-129,-4-1-258,-2-3 258,-7 6-129,-1 2 129,-9 14-129,12-9 0,-12 9 0,2 12-258,5 2 387,2 6-258,4 1 129,1-1-129,1-1 129,2-4 129,1-6 0,3-2-129,-7-7 129,-4-2-129,-10 2 129,10-25-129,-2 9 129,-5-4 129,3-5-258,-6 2 129,8 0-258,-6 1-129,11 14-2193,-13 8-2193,25-28-516,-24 17-774,-1 11 258</inkml:trace>
  <inkml:trace contextRef="#ctx0" brushRef="#br0" timeOffset="288097.4782">24700 7389 8127,'0'0'5418,"34"79"-129,-32-28-516,-11 12-3483,8 3-516,1 4-258,5-9-129,-2-2-258,-5-10 0,2-49-258,1 73 129,-1-73-129,0 0 129,0 0 0,0 0-129,0 0 129,0 0 0,0 0 0,0 0 129,1-57-129,-1 57 258,0 0-129,40-47 0,-40 47 0,55-23 0,-55 23 0,59-22-258,-59 22 387,54-26-258,-54 26 129,0 0-258,38-40 258,-38 40-129,0 0 129,0 0 0,0 0-258,0 0 129,-40 21-129,40-21 258,-9 58-258,9-58 129,8 59-129,-8-59 129,0 0 0,42 54-258,-42-54-903,41 3-3999,-41-3 0,0 0-387,0 0-516</inkml:trace>
  <inkml:trace contextRef="#ctx0" brushRef="#br0" timeOffset="288397.4954">25152 7849 9288,'0'0'5805,"0"0"-645,0 0-129,0 0-4257,40 28-516,-40-28-129,0 0 0,48 0 129,-48 0 0,44-18 129,-44 18-129,0 0 129,49-6 0,-49 6 0,18 46 0,-18-46-1032,12 79-4386,-12-79-387,0 71-258,0-71-516</inkml:trace>
  <inkml:trace contextRef="#ctx0" brushRef="#br0" timeOffset="304669.4261">755 5252 258,'-40'2'1935,"40"-2"0,0 0-129,0 0 516,0 0-516,0 0-129,0 0-129,0 0-129,0 0-129,0 0-129,40-12-387,-40 12 0,0 0-258,48 8-129,-48-8-129,55 6 129,-14-6-387,4 0 0,11-9 0,1-3 0,14-1 0,3-3 0,12-4 0,-6 0 0,10-2 0,1 4 0,17-4 0,3 8 0,10-5-129,5 2-129,14-1 129,6-1-129,8-1 258,6 1 0,0-2-129,1 2 0,-2 3 129,5 0 0,-8 4 129,-1 3-258,-6 5 258,1 4-129,-4-1 129,1 1-129,-3-1 129,5 1-129,-1-2 129,-2 2-129,-1-5 0,0-3 129,-6-1-129,-5 0 0,-5 1 129,-11-2-129,-5 5 0,-5-1 0,-7 4 0,-9-1-258,-2 5-2580,-7 3-1806,-14-5-387,-6 1-387</inkml:trace>
  <inkml:trace contextRef="#ctx0" brushRef="#br0" timeOffset="305657.4826">721 6411 2322,'-41'0'4515,"41"0"-129,41-91-2193,8 46-516,18-27-516,3-2 0,16-19-516,5-1 0,13-12-387,-8-1-258,9 0-129,-17 3 0,1 14-387,-16 8-2064,-1 17-1806,-15 24-387,-17 10-129</inkml:trace>
  <inkml:trace contextRef="#ctx0" brushRef="#br0" timeOffset="305933.4984">1286 6647 774,'6'-4'4128,"10"-35"129,16-13-387,9-18-3483,17-23 129,11-11-129,23-19 0,10-1 387,15-7-516,4 6 129,8 9-1935,2 14-2580,-9 3 0,-1 25-387</inkml:trace>
  <inkml:trace contextRef="#ctx0" brushRef="#br0" timeOffset="306197.5135">2074 6542 3483,'54'-29'4902,"-5"-25"-258,14-21-258,16-28-3870,18-12 0,15-16-258,16-9-129,14-5-387,4-2-516,2 9-3612,-6 14-129,-13 14-516</inkml:trace>
  <inkml:trace contextRef="#ctx0" brushRef="#br0" timeOffset="306481.5297">2805 6724 903,'58'-47'4644,"8"-30"-129,10-32-258,20-25-3225,21-12-387,12-17-129,13-2-258,8 0-258,2 8-129,-3 16 0,-5 10-387,-5 26-2709,-13 19-1161,-24 13-129</inkml:trace>
  <inkml:trace contextRef="#ctx0" brushRef="#br0" timeOffset="306737.5443">4019 6453 1161,'-16'76'4644,"23"-73"0,19-20-258,8-24-3612,18-28-516,17-16 129,10-24 0,15-14-258,12-10-258,11-9 258,11 1-3741,4 2-645,-7-2-645</inkml:trace>
  <inkml:trace contextRef="#ctx0" brushRef="#br0" timeOffset="307949.6137">2676 5042 2709,'0'0'4128,"0"0"-1677,0 0-516,-11-10-645,11 10-258,0 0-129,0 0 0,2-19-258,-2 19 0,12-27 0,-2 9 0,-3-15 258,6 1-387,-2-10 129,4-5 0,-2-17-129,6-2 258,-5-17-258,6-6 0,-3-12-129,6-11-258,-6-12 0,1-10-129,-3-11 0,-4-9-258,-4-1 0,-2-10 0,-4-4 0,-3 4 129,-3 4 258,-3 15 0,-3 11 0,2 17 0,-3 11 129,1 21 0,0 14 0,-1 14 0,6 13-387,-4-1-258,10 16-3999,0 5-387,0 6-516,0 7-387</inkml:trace>
  <inkml:trace contextRef="#ctx0" brushRef="#br0" timeOffset="308813.6631">3922 4956 1806,'-12'-14'4257,"1"-5"-258,1-4-1935,5 3-258,-5-19-387,6 2-129,-9-21-258,3 3 0,-5-19-258,0-5-258,-3-13-129,3-5-258,-5-13 0,3-2-129,0-11 0,4-9 0,2-5 0,2-6 0,2-1-258,3-7 258,4-4 0,2 2 0,-1 6 0,7 10 258,3 6-258,6 12 258,4 3-129,-2 10 129,3 19-774,-5 4-2451,2 7-1419,-2 11-129,-1 10-516</inkml:trace>
  <inkml:trace contextRef="#ctx0" brushRef="#br0" timeOffset="311105.7942">3892 1829 645,'12'-40'2322,"-4"21"-129,-3-3-129,0 0-387,1 1-516,-2-6-516,-1 8-258,0-3-258,-3 22 0,9-53 387,-9 53-516,12-49 387,-12 49-387,16-51 258,-16 51-387,21-50 258,-21 50-258,26-63 0,-26 63 129,30-70 0,-30 70 0,35-78 129,-35 78 258,41-84 129,-41 84 0,41-68 0,-41 68-129,43-69 129,-43 69-129,48-67 0,-48 67 129,54-73-387,-54 73-129,60-86 129,-60 86-645,63-95-2193,-32 46-1290,-31 49-387,47-86 129</inkml:trace>
  <inkml:trace contextRef="#ctx0" brushRef="#br0" timeOffset="312314.8633">3474 1771 645,'32'-144'1935,"-19"75"387,4 5 0,-1-13 0,2 6-774,1-5 258,5 10-1161,2 0 387,8-4-387,3 9 0,8-3-516,1 6 516,5-5 258,2 7-516,2-9 387,3 9-516,1-3-129,6-6 0,0 4 258,3 2-1032,0-2-3483,-3-2 0,1 13-774,-11-3 129</inkml:trace>
  <inkml:trace contextRef="#ctx0" brushRef="#br0" timeOffset="313313.9205">3395 1620 2580,'-4'-54'3483,"4"54"-1806,0 0 0,0 0-387,-26-62-258,26 62 0,0 0 0,-16-70-129,16 70-129,-13-78 258,13 78-516,-11-97-258,4 42 258,-1-1-516,-3-4 387,-4-1-516,-6 3 258,-3 0-387,-8-2 387,-5 1-258,-5 2 129,-9-2 516,0-1-387,-2-1 258,-5-9-258,0-5 258,-1 0-387,0-4 129,-1-7-129,6 7-1419,0 11 129,6 68-258,4 0-1290,-3 3-2322,4-3-387</inkml:trace>
  <inkml:trace contextRef="#ctx0" brushRef="#br0" timeOffset="314228.9728">2939 1866 129,'-3'-55'1806,"3"24"-387,-4-8-129,4 39-129,-10-94 258,3 41-387,1-10 0,1 3-258,-2-6-129,-1 0-516,2 4 258,0-1-387,-2 8 645,2 4-258,-4-1 258,0 2-258,10 50 129,-30-87-387,30 87 129,-43-98 258,16 46-387,-6-4-129,-3-2 258,-4-7-258,-3-8 129,0 0 258,-2 1-258,1 3-129,-1 6-129,5 3-774,-2 3-3096,42 57-258,-63-71 129</inkml:trace>
  <inkml:trace contextRef="#ctx0" brushRef="#br0" timeOffset="315381.0387">4112 1241 129,'0'0'3225,"0"0"774,-10-52-1161,10 52-1032,0 0-645,45-29 0,-45 29-129,54-12-129,-54 12 0,61-5-258,-61 5-258,64 0 129,-64 0-258,62 10-129,-62-10-129,55 3 0,-55-3 0,51 0 129,-51 0-129,50-10 0,-50 10 129,55-27-129,-55 27-258,54-27 258,-54 27 0,41-24 0,-41 24-129,0 0 129,0 0-258,41-26 0,-41 26 0,0 0-516,0 0-1032,0 0-2451,0 0-129,0 0-129</inkml:trace>
  <inkml:trace contextRef="#ctx0" brushRef="#br0" timeOffset="316176.0842">4308 862 1935,'0'0'2451,"0"0"-774,0 0 516,41-2-129,-41 2-387,42 18-516,-42-18 258,54 30-129,-54-30-258,59 27-387,-59-27-129,70 25-129,-70-25 0,67 11 129,-67-11-258,65 1-516,-65-1 387,64-8 0,-64 8-129,56-22-645,-56 22-1677,55-22-2193,-55 22-129,0 0-129</inkml:trace>
  <inkml:trace contextRef="#ctx0" brushRef="#br0" timeOffset="317373.1527">4681 1055 3483,'0'0'3354,"0"0"-1032,0 0-129,0 0-387,0 0-258,0 0-258,30 50-258,-30-50-387,38 34 387,-38-34-774,42 55-129,-42-55 258,45 58-387,-45-58 0,45 60-129,-45-60 129,44 61-129,-44-61 387,48 28 0,-48-28-516,47 0 516,-47 0-258,49-42 129,-49 42 0,42-64 0,-42 64-387,27-65 258,-27 65 129,13-68-645,-13 68 387,0-50-645,0 50 0,0 0-258,-22-56-129,22 56-258,0 0 0,0 0 129,-42-14-2580,42 14 516,0 0-387</inkml:trace>
  <inkml:trace contextRef="#ctx0" brushRef="#br0" timeOffset="317873.1813">5218 1079 2322,'0'0'3741,"-32"-29"0,32 29-3225,-39 6-129,39-6 129,-38 12-258,38-12 129,-39 11-129,39-11 129,-41 1 0,41-1 129,-49 1 0,49-1-387,-62-13 258,62 13 0,-65-20-516,65 20-3483,-50-13-258,50 13-129</inkml:trace>
  <inkml:trace contextRef="#ctx0" brushRef="#br0" timeOffset="319121.2527">5300 1093 2193,'0'0'2193,"0"0"-1290,49-49-516,-49 49 258,45-34 0,-45 34 129,57-49 387,-57 49-258,63-52 0,-63 52 129,63-43 129,-63 43-516,58-32-129,-58 32 0,55-9-387,-55 9 387,56 3 0,-56-3-258,58 20-645,-58-20 516,56 20 258,-56-20-258,53 12 516,-53-12-516,41 12 129,-41-12-129,0 0 129,0 0 0,0 0-516,21 51 387,-21-51-129,0 0 0,-53 64 0,53-64-129,-60 56 387,60-56-258,-65 63 258,65-63-387,-62 65 516,62-65-645,-62 59 645,62-59-516,-65 41 129,65-41 129,-69 33-129,32-30 387,1 0-516,-2-3 258,38 0-258,-68-5 516,68 5 0,-43-30-258,43 30 129,0 0-516,-20-69-516,20 69-3354,7-49-258,-7 49-258,0 0 0</inkml:trace>
  <inkml:trace contextRef="#ctx0" brushRef="#br0" timeOffset="320209.3149">2920 1594 1548,'-1'-30'4773,"1"30"-129,0 0-258,0 0-2322,0 0-774,-42-53-387,42 53-387,0 0-129,-38-44-258,38 44 129,-36-33 129,36 33-129,-63-44 129,18 25-645,-4-1 258,-3-4 387,-7-1-129,1 0 0,7-2-258,6 0 0,45 27-387,-47-61 258,47 61 0,10-65-258,-10 65-129,72-47 258,-21 28 0,5 10 258,2 6 129,-3 2-129,-3 9-258,-4 4 258,-3 1 258,-7 7-387,-38-20-1290,65 38-2580,-65-38-645,65 37-129,-65-37 129</inkml:trace>
  <inkml:trace contextRef="#ctx0" brushRef="#br0" timeOffset="321017.3611">2422 1200 1032,'0'0'3741,"-52"38"-1161,52-38-903,-58 82-258,27-34 258,-6 1-387,3 5-129,-9-2-258,-2-9-387,0 4-516,-3-6 129,-1-10-129,4-14 0,1-8 0,11-11 0,33 2 129,-41-55 129,32 6-129,13-4 129,12-3 258,10 8 129,8-7 516,11 9-258,1 9 129,8 5 0,-1 7-129,9 5-903,-2-2-3612,-4 12-1032,-13 10-258,0 11-903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1-21T15:39:58.7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12607 13133 1,'-18'-9'3611,"12"-7"775,6 16-1419,0-14-903,0 14-774,7-11-129,-7 11-387,13-11 0,-3 4-387,5 4-129,5-4 0,7 3-129,5-4 258,10 1-258,6 0 0,8-3 129,5 2 0,7 3-129,-4 1 0,1 3 129,4 1-258,-1 0 129,3 3-129,0 2-129,5 0 129,5-2 129,6-1 0,10 0 129,4-2 129,12-2-129,4-6 129,7 1 0,3-4 129,14-2-258,3-1-129,6-1 0,7-2-129,3 0 0,5-4 0,1 1 0,6-2 0,-6 2-129,-3-2 129,2 2 0,-9 4 0,-6 2 0,-3 5-129,-5 2 129,-6 4 0,-2 3 0,-7 0-129,-6 4 129,-7 3 0,-6-3-129,-8 0 129,-9-3-129,-14 2 129,-15-3-774,-8 1-3612,-21 3-387,-16-4-387,-17 0-387</inkml:trace>
  <inkml:trace contextRef="#ctx0" brushRef="#br0" timeOffset="11495.6575">18179 10154 1161,'0'-53'4773,"-4"26"258,-3 3-258,-6 16-1806,-5-14-1161,6 22-258,-10-1-645,5 7-129,-5 14-129,4 9-258,-1 3 0,4 6-129,2 3 0,6 0-129,4-4 0,5-3-129,7-11 129,8-10-258,3-6 129,7-7 129,3-15-129,3-10-129,-2-12 129,-1-4 0,-8-5 0,-4-3 0,-6 3-129,-8 5 129,-4 9-129,-5 11 258,-4 17-129,-1 15 0,3 14 129,3 16 0,4 2 0,11 3-129,8 1 129,10-4 0,7-7-129,2-14-387,8-1-4257,-7-9-129,-5-2-645,-6-1-258</inkml:trace>
  <inkml:trace contextRef="#ctx0" brushRef="#br0" timeOffset="11768.6731">18792 9992 10320,'6'-13'5289,"-1"-3"-774,-5 16-3999,10 4-5031,-3 9-516,-1 4-516</inkml:trace>
  <inkml:trace contextRef="#ctx0" brushRef="#br0" timeOffset="11904.6809">18840 10256 9933,'0'0'5418,"13"-5"-1548,-13 5-3870,12-12-4386,-12 12-903,17-10-387</inkml:trace>
  <inkml:trace contextRef="#ctx0" brushRef="#br0" timeOffset="12428.7108">19517 9910 5031,'0'0'5289,"-13"29"0,8 7-516,5 20-2709,-4 2-903,4 12-387,0-4 0,2 3-516,3-8 0,5-9-258,5-10-516,-5-26-1161,11-5-2967,-9-11-387,1-10-387,-4-12 0</inkml:trace>
  <inkml:trace contextRef="#ctx0" brushRef="#br0" timeOffset="12776.7307">19488 9815 2451,'19'-19'4515,"8"9"0,7 1-1806,8-11-903,24 11 0,5-15-387,26 11-258,13-9-516,18 7-129,17-3-129,17 1-258,17 0-129,11 2 0,11-2 0,7 2 0,3 1 0,6 0 129,-6 5 0,-3 3 0,-6 5 258,-11 1-129,-17 8-129,-16 5 258,-28 2-258,-25-1-516,-22 5-4257,-35-2-129,-29-7-774,-19-10-129</inkml:trace>
  <inkml:trace contextRef="#ctx0" brushRef="#br0" timeOffset="13239.7572">19837 10578 5805,'9'0'5289,"15"-8"-387,15 2-387,16-19-3096,28 12-387,16-18-129,30 8-387,18-10 0,23 5-258,16-4 0,13 6-129,7-1 0,6 5-129,-1 6 129,-8 3-129,-13 3 129,-9 5-258,-17 4 129,-15 1 0,-18 2 0,-22 5-258,-20 0 0,-19-2-129,-15 3-258,-23-8-774,1 0-3225,-15 0-387,-8-3-387,-10 3 0</inkml:trace>
  <inkml:trace contextRef="#ctx0" brushRef="#br0" timeOffset="13472.7706">23082 9762 6837,'6'-70'5418,"-6"53"-129,0 17-258,0 7-3612,0 20-387,0 19-258,0 6-387,0 10 0,4 11-645,-6-9-3612,5 2-1290,-3-11-129,0-6-774</inkml:trace>
  <inkml:trace contextRef="#ctx0" brushRef="#br0" timeOffset="14087.8057">20162 9786 5934,'6'46'5418,"-6"-7"-258,0 8-645,2 14-2838,-2-7-774,3 2-516,2-9 0,3-2-387,2-1-387,-7-15-2838,5-1-1419,-2-8-516,2-8-516</inkml:trace>
  <inkml:trace contextRef="#ctx0" brushRef="#br0" timeOffset="14352.8209">20647 9672 8127,'11'30'5418,"-13"5"-129,0 14-387,-8 4-3741,10 14-516,-4-5-387,4 2-129,4-7-258,-4-14-3225,12-2-1548,-3-12-516,4-4-387,0-13 0</inkml:trace>
  <inkml:trace contextRef="#ctx0" brushRef="#br0" timeOffset="14660.8385">21269 9731 7353,'29'-35'5676,"-29"35"-516,15 8 0,-15 16-3870,0 14-645,-4 7-129,4 10 0,0 5-387,0-1-258,10 1-903,-5-14-3870,9-5-258,2-9-516,6-7-387</inkml:trace>
  <inkml:trace contextRef="#ctx0" brushRef="#br0" timeOffset="14943.8547">21829 9745 7998,'5'-12'5547,"-5"24"-129,-2 17-387,-1 16-3741,-4 10-645,5 7-129,1 2-129,1-4-129,7-5-516,-1-10-3999,8-7-903,0-5-258,6-8-645</inkml:trace>
  <inkml:trace contextRef="#ctx0" brushRef="#br0" timeOffset="15268.8733">22434 9714 7740,'6'-41'5805,"-6"41"-258,0 9-387,3 28-3870,-3 9-645,4 16-387,6 17-4257,-11 0-903,1 5-516,-6 2-774</inkml:trace>
  <inkml:trace contextRef="#ctx0" brushRef="#br0" timeOffset="17063.976">18113 11351 5289,'0'-43'5160,"0"43"-258,0 0-387,0 0-3096,4 13-516,-3 9-258,4 8-258,-5 4 0,3 5-129,-3 0 0,0 2-129,-6-3 258,-1-1-258,3-3 0,2-7-129,-1-5 129,3-5 0,0-17-129,0 0 0,13 0-129,1-13 129,3-3-129,3 1 258,1 2-129,6 6 129,0 5 129,0 5-129,-1 9 258,-2 10-129,-4 9 0,-8 3 0,-3-3-129,-8 2 0,-4-2 0,-8-2 0,-7-1-129,-6-7 0,0-9 0,-4-6 129,2-6-129,0-3 0,3-17 0,5-8 0,5-6-129,2-4 129,7 0-129,4-3-258,4 11-774,2-4-3870,6 10 0,1 1-516,3 9-129</inkml:trace>
  <inkml:trace contextRef="#ctx0" brushRef="#br0" timeOffset="17272.9879">18772 11483 7224,'9'-5'5160,"4"0"-129,-13 5-1161,0 0-5934,8 9-2451,-6 1-645,-2 3-258</inkml:trace>
  <inkml:trace contextRef="#ctx0" brushRef="#br0" timeOffset="17399.9952">18768 11722 9417,'10'-19'387,"-5"6"-645,-4 2 129,-1 11-4902</inkml:trace>
  <inkml:trace contextRef="#ctx0" brushRef="#br0" timeOffset="19188.0975">19485 11390 2580,'4'-31'4902,"-4"19"0,0 12-1419,0 8-516,8 35-1032,-9 1-129,7 28-645,-5 11-258,7 13-129,-5 0-387,6-3-129,-1-11-387,1-25-774,11-16-3870,-3-18-129,-2-20-516,-1-11-258</inkml:trace>
  <inkml:trace contextRef="#ctx0" brushRef="#br0" timeOffset="19664.1247">19477 11326 516,'-26'-16'4386,"26"16"258,0 0 0,0 0-2322,27-12-774,17 11-516,12-10-258,19 4-129,14-9-258,23 1 0,14-4-129,21 1-129,14-4-129,13 1 0,17-3 0,10-2 0,12-2 258,6 0-129,2-2 129,2 4 0,1 1 129,0 7 0,-5 6 129,-3 9-129,-11 3 0,-14 16-129,-16 12-774,-31-5-2967,-23 9-1290,-30-3-258,-31-1-516</inkml:trace>
  <inkml:trace contextRef="#ctx0" brushRef="#br0" timeOffset="20316.162">19447 12325 6966,'-13'-13'5160,"13"-8"-258,25 9-645,15 5-3483,25-8-387,24 1-129,28-1-129,22 0-129,27-3 0,17-1 0,20-4 0,11 1 129,10-6-129,4 1 0,1-6 129,-3 3-129,-9-4 129,-7 3-129,-11 6 129,-15 5-258,-12 8-387,-21-2-1677,-16 12-2451,-17 2-129,-22 6-645,-19 3 258</inkml:trace>
  <inkml:trace contextRef="#ctx0" brushRef="#br0" timeOffset="20615.1791">23321 11144 7224,'9'28'5676,"-9"22"-516,-3 12-129,-1 15-3483,-7 12-1032,7 4-1806,2 2-3354,1-8-516,-4-14-516,2-16-387</inkml:trace>
  <inkml:trace contextRef="#ctx0" brushRef="#br0" timeOffset="21285.2174">20140 11492 6321,'-4'-59'5547,"0"48"-516,4 11 0,-15 21-3354,15 23-516,0 9-387,6 13-258,3 4-258,2 4-258,8 10-1935,-3-20-2709,2 2-387,-1-9-387,1-12-516</inkml:trace>
  <inkml:trace contextRef="#ctx0" brushRef="#br0" timeOffset="21657.2387">20729 11340 8385,'-9'56'5547,"8"-7"-258,1 15-258,1 3-3612,8 13-645,0-1-903,-6-10-4257,3-4-516,0-9-387,-1-9-774</inkml:trace>
  <inkml:trace contextRef="#ctx0" brushRef="#br0" timeOffset="22140.2663">21361 11321 5676,'4'9'5676,"-4"25"-129,0 17-387,-3-3-2967,5 27-645,-2-5-645,8 5-516,2 1-1032,-4-15-4257,5-4 0,-4-8-645,1-3-645</inkml:trace>
  <inkml:trace contextRef="#ctx0" brushRef="#br0" timeOffset="22559.2903">21995 11214 6837,'-22'-4'5676,"11"29"-387,2 20-258,-3 5-3612,12 23-258,2-1-516,8 8-387,5 7-2193,0-16-2709,1-5-645,1-9-129,0-8-645</inkml:trace>
  <inkml:trace contextRef="#ctx0" brushRef="#br0" timeOffset="23040.3178">22696 11050 5934,'0'0'6063,"-4"39"-645,-1 11-258,3 26-2580,-6 3-1290,6 19-516,2 8-1290,-3-7-4128,3-6-645,0-5-516,0-15-516</inkml:trace>
  <inkml:trace contextRef="#ctx0" brushRef="#br0" timeOffset="27967.5996">23388 11143 2709,'38'-21'5031,"-10"10"-258,3-4-1806,18 11-516,-1-12-774,20 15-387,-9-7-258,13 6-516,-4-3-258,1 4 0,-5 1-387,-5-7-1419,-11 5-2838,-10 2-387,-8 0-129,-11 0-387</inkml:trace>
  <inkml:trace contextRef="#ctx0" brushRef="#br0" timeOffset="28164.6109">24154 11046 8514,'-28'37'5031,"11"-4"0,1-3-1419,4 28-1935,-5-5-774,10 12-387,-3 0 0,4-1-258,4-4-129,2-2 0,0-4-516,-2-10-1161,8-1-3354,-2-5-258,0-1-258,-1-8-516</inkml:trace>
  <inkml:trace contextRef="#ctx0" brushRef="#br0" timeOffset="28396.6242">23341 11805 7353,'-13'7'5676,"32"-2"-129,11-5-387,17 0-3354,10-8-774,16 3-258,9 1-645,1-9-3999,4 9-1032,-6-1-645,-3 2-387</inkml:trace>
  <inkml:trace contextRef="#ctx0" brushRef="#br0" timeOffset="28812.6479">24322 11112 5031,'31'-30'5418,"-10"20"-129,4-2-387,8 9-2838,-33 3-516,87-24-258,-40 12-516,9 3-129,-7 3-516,-1 1-774,5 5-4257,-10 0 129,-43 0-903,51 13-258</inkml:trace>
  <inkml:trace contextRef="#ctx0" brushRef="#br0" timeOffset="29051.6616">24866 11014 6450,'39'3'5934,"-39"-3"-516,0 0 0,14 99-3096,-17-42-903,-18 25-129,11 2-516,-2 12-129,10 0-258,-3-1-129,2-5-129,-2-16-258,-2-9-387,7-65-1290,17 87-3483,-17-87-129,3 51-516,-3-51-258</inkml:trace>
  <inkml:trace contextRef="#ctx0" brushRef="#br0" timeOffset="29253.6732">24361 11794 9417,'-19'-5'5805,"19"5"-516,19-9 129,22 9-3870,17 0-645,8 3-129,14 4-903,5-1-4773,-16 0-258,-21 4-387,-48-10-516</inkml:trace>
  <inkml:trace contextRef="#ctx0" brushRef="#br0" timeOffset="32595.8643">19618 9351 129,'63'-24'387,"-25"7"-129,8 0-129,2 2 129,8-5 258,5-1 0,5-1-258,7-1 258,1-1-129,9 3 129,-1-4 0,3 0 129,4-4-129,1 5-129,0-3 129,4 3 0,3 0 0,4-1-258,6 2 0,7 2 0,4 2-258,2 0 129,4 2-129,3 3 0,-3 0 0,-3 7 0,-3 4 129,-5 2-258,-5 2 129,-2 8 0,-3 3-129,1 4 258,-6 3-129,3 4 0,-5-3 0,-1 2 0,-4 0-129,2 2 258,-2-1 0,-5-1-129,-1 0 129,-3 0 129,-4 1-129,-3 1 0,-4 1 129,-6 7-129,-2 0 129,-9 7 0,-1 4-387,-16 0 258,-2 2-258,-16 4 258,-4 0-129,-12-1-129,-7 3 129,-11-1-387,-8-1 387,2 2-258,-5 1 258,5-1-258,-4 4 387,2 0-258,-6-2 0,2-3 258,-6-1 0,-3-11 0,-6 3 0,-6-8 0,-8-1-129,-5-4 0,-2 0 0,-4 0 0,-1 0 258,-1 1-129,-2 3 129,-4-6 387,5 2 0,-8-6 129,0-1-129,-10-6-129,1-1 129,-7-2-258,1-6-258,-6 0-129,6-3 0,-3 1 0,3 1-129,1 0 129,2 1-129,-2-1 0,0 2 129,-6 0-129,-7 2-387,-3 2 0,-5-4 0,0 1 0,-5 1-129,7 2 258,0 2-129,9 1 258,4 1 258,10 2 129,5 2 258,5-1-129,6 5 129,-2-7 129,5 3 0,-1-3 387,5-3-129,-1-5-129,7 0 0,-1-8 0,10-1 0,1-11-258,7-4 0,2-5-258,0-5-129,2-1 129,-3-6-129,0 0 0,-3-4-129,-2-1 258,-4-2-129,6-1 129,4-2-129,3-1 0,11-3 0,9-2 0,10-8 0,10-7 0,14-4-129,11-10 129,8-10 0,11-10 0,10-4 0,10-5-129,5 1-516,11 3-3225,9 8-516,5 4-258</inkml:trace>
  <inkml:trace contextRef="#ctx0" brushRef="#br0" timeOffset="34235.9581">23496 10234 774,'21'-104'3096,"-12"57"-516,-2 13 0,-7 10-387,0 24 129,0 23 0,-1 39-129,-11 21-258,5 36-645,-10 18 0,2 28-645,-7 20-258,3 13-129,-5 10-258,1 3 0,2 0-129,0-2 0,0-2-129,2-6 387,1-19-129,2-15 258,4-25-258,-2-20 129,1-31-129,4-18 129,-1-27-258,3-24-387,7-10-2451,0-12-1806,2-14-129,-2-5-774</inkml:trace>
  <inkml:trace contextRef="#ctx0" brushRef="#br0" timeOffset="34852.9934">19414 10517 4386,'-10'-16'5031,"2"62"-129,-6 35-1548,3 61-1419,-6 30-516,6 39-258,-4 24-516,8 14-258,4 0 0,4-6-258,7-14-129,5-23 129,3-29-258,0-25 129,2-33-516,-5-34-1419,0-23-2709,-2-21-516,-11-41-258,13 0 0</inkml:trace>
  <inkml:trace contextRef="#ctx0" brushRef="#br0" timeOffset="35340.0213">19404 13002 6708,'21'-17'4773,"14"8"-258,17-6-1290,16 8-2709,19-5-258,26 4-258,21-4 0,22 1 129,21-2-258,13-6 129,24-2 0,13-1 258,9-3 129,5 1 129,1-1 0,-2 6 129,-12 5-129,-5 9 0,-19 5-129,-8 5-258,-15 19-774,-25-2-3741,-15 4-516,-20 1-516,-20-7-387</inkml:trace>
  <inkml:trace contextRef="#ctx0" brushRef="#br0" timeOffset="38704.2137">21974 13340 3354,'-7'-22'5676,"-7"45"-387,2 35-387,2 42-1935,-4 15-2064,10 30-516,-1 17-129,3 14 0,-2 2-258,4 1-258,0-15 258,-1-12-387,-3-15 129,0-24-258,2-9-1032,-9-35-3354,2-21-258,-2-24-516,-2-19 388</inkml:trace>
  <inkml:trace contextRef="#ctx0" brushRef="#br0" timeOffset="38996.2304">21740 13597 3612,'-24'-70'4902,"16"48"-129,-1 1-387,1-5-3096,10 2-645,4-9-129,8 1-129,3-8 0,7 3 129,2-4 0,6 5 0,1 7-129,4 15 129,-3 14-129,-2 22-129,-2 17 0,-1 14-516,5 20-3225,-6 1-1419,-2 4-387,1 1-645</inkml:trace>
  <inkml:trace contextRef="#ctx0" brushRef="#br0" timeOffset="39528.2608">20898 15906 1677,'-35'65'5031,"26"-16"0,8 4-516,6 3-2838,8-8-1161,14-5-129,4-20-129,7-9 129,-1-15-129,2-15 0,-7-11 129,-2-7-129,-6-7 0,-7 0-129,-5 5-258,-12-8-1548,0 19-3096,-7 9-258,-5 6-258</inkml:trace>
  <inkml:trace contextRef="#ctx0" brushRef="#br0" timeOffset="39819.2775">21186 15928 6321,'25'46'5418,"-19"-13"-387,3 18-2064,-8-15-1935,9 10-387,-3-12-387,3-6 0,-2-12-258,5-11 129,0-5-129,1-17 0,6-8 129,-4-3-129,2 1 0,-1 3 129,-1 7 0,-1 7-129,-5 10 129,-1 12 0,-2 12-258,-1-4-1419,5 12-3225,-2-4-387,1-3-387,1-6 1</inkml:trace>
  <inkml:trace contextRef="#ctx0" brushRef="#br0" timeOffset="40227.3008">21608 16250 4128,'1'24'5418,"-1"-10"-387,0 0-258,0-14-3999,5 13-258,4-15-387,5-8 0,-1-7 0,0-6 0,-3-6 0,-2-2 0,-6 2 0,-2-1-129,-3 10 129,-6 6-129,-5 6 0,1 8-129,2 10 0,4 11 129,3 8 0,4 8-129,4 11 129,8 3 0,4-1 0,4 4-129,1-4 258,0-1-129,-4-6 0,0 5 0,-8-16 258,-4 2-258,-5-5 129,-5-3 129,-10-8-129,-9-4 0,-5-7-129,-4-7 0,-2-4-129,2-16-645,7 0-3483,2-10-774,5-4-516,12-3 0</inkml:trace>
  <inkml:trace contextRef="#ctx0" brushRef="#br0" timeOffset="40691.3274">21974 16250 1419,'-23'-23'5289,"20"-1"-129,3-13-258,5-10-2838,4-19-1161,11-8-516,0-14-129,2-9-129,-7-7 0,-1 1 0,-10 8 129,-3 18 0,-12 16 129,-10 32 129,-6 29 0,-3 27-129,-2 30 129,3 27-129,4 17-129,7 13-129,10-2-129,8-9 0,11-11-258,9-20-516,11-2-1290,-3-28-2967,8-15-258,-1-16-645</inkml:trace>
  <inkml:trace contextRef="#ctx0" brushRef="#br0" timeOffset="41159.3541">22181 16078 1419,'-1'-32'5289,"1"32"0,-10-1-258,-1 1-2838,11 21-903,0-9-516,7 10-129,5-10-387,6 0 129,4-12-258,4-8 0,-1-11 0,2-12 0,-4-3 0,-3-5-129,-8 0 129,-6 1-258,-6 2 258,-9 11-129,-8 7 0,-5 15 0,-2 10 0,-2 22 0,2 10 0,4 14 0,6 6 0,6 1 0,8-1 0,13-9 129,7-14 0,7-15-129,7-14 129,3-9-129,1-19 0,-1-8 129,-1-10-129,-3-4 0,-9-4 129,-4 3-129,-6 1 258,-5 13-129,-7 11 258,-2 19-258,0 0 129,-2 21 0,-1 14-258,3 5 129,4 6-387,3-9-774,14-2-3612,-7-12-645,2-10-516,1-13-387</inkml:trace>
  <inkml:trace contextRef="#ctx0" brushRef="#br0" timeOffset="41301.3623">22540 15652 6063,'-18'-3'1419,"18"10"-1419,5 8 0,3 2-5289</inkml:trace>
  <inkml:trace contextRef="#ctx0" brushRef="#br0" timeOffset="41549.3764">22803 15908 6321,'0'0'5418,"-1"26"-387,-9-6-516,3 13-3870,0 0-387,3 3-129,3-5 0,1-2-129,7-7 0,6-12 129,5-8-129,4-4-129,6-8-774,-8-22-516,10 17-2193,-10-10-1419,-3 3-516,-4-7 258</inkml:trace>
  <inkml:trace contextRef="#ctx0" brushRef="#br0" timeOffset="41871.3949">22995 15452 6966,'14'32'5805,"-11"14"-516,0 17-129,-3 5-3999,0 16-258,-1-2-516,3-3-258,1-7 0,3-13 0,3-13-258,7-14 129,2-16 0,4-14 0,3-4-129,-2-14 129,0-8 0,2 3 0,-5 9 129,-3 10-129,-6 4 129,-2 17 0,-1 8 0,2 9 0,1 3-258,9-3 0,11 8-3096,-7-24-2064,3-11-258,-4-9-645,-4-1 259</inkml:trace>
  <inkml:trace contextRef="#ctx0" brushRef="#br0" timeOffset="42292.4189">20972 16535 4386,'-33'8'5547,"33"-8"-258,5 8-645,25 1-3612,7-9-387,16 4-258,9 4-645,2-4-3870,7 1-1032,-3 0 0,-3-1-516</inkml:trace>
  <inkml:trace contextRef="#ctx0" brushRef="#br0" timeOffset="42767.4461">21956 16714 1548,'26'-3'5160,"-4"0"-387,7 1 258,18 2-3612,-3-4-258,20 4-387,5 0-258,17 0 0,4 0-258,9 2 129,7 8-258,10 1-129,7 4-129,2-6-645,14 7-4128,2 0 0,9-1-1032,6 12 904</inkml:trace>
  <inkml:trace contextRef="#ctx0" brushRef="#br0" timeOffset="57951.3146">13440 14789 774,'2'-78'4257,"0"49"129,1 6-1032,-3 0-1032,0 23-516,0-20-258,0 20-516,0 0-129,0 17-129,-5 0-258,3 16 258,-3 10-258,4 31-129,-2 30 0,3 33-258,0 38 0,8 33 129,3 24-258,4 24-129,3 17 0,-4 0 0,3 6-129,0-7 387,-5-8-129,-2 2 0,-4-7 129,-2-25 0,-3-21 129,3-32-258,-1-37 387,0-13-903,5-45-129,-8-29-3354,0-57-1161,0 0-258,0 0-516</inkml:trace>
  <inkml:trace contextRef="#ctx0" brushRef="#br0" timeOffset="59159.3837">12341 15317 2709,'0'-13'4257,"17"10"0,-2 2-2322,9-5-387,16 6-258,2 0-258,11 7-258,8-3-129,12 8-129,10-4-129,13 3-258,12-6 129,13 2-258,20-5 129,13-1-129,18-7 0,11-7 0,10-4 0,11 2 0,4-1 0,2 7 129,-4 4-129,0 5 0,-13 6-129,-10 13 0,-10 13-903,-11-2-3483,-14-4-258,-8 3-258</inkml:trace>
  <inkml:trace contextRef="#ctx0" brushRef="#br0" timeOffset="60143.44">12727 15816 2580,'-1'-41'5031,"-9"22"-387,-5-1-1032,15 20-1290,-26-21-516,16 21-774,-7 0 0,4 14-387,1 6-258,2 15 0,4 2-258,2 8 0,4-3 0,0 0-129,10-6-129,2-13 129,5-15 0,5-10 0,2-18 129,-1-9-129,0-8 0,-2-5 0,-4-4 129,-3 7-129,-8 10 129,-3 12 0,-3 17 0,0 0 129,-8 27-129,7 9 129,1 0-129,10 4 129,6-5-129,7-9-129,9-7-129,-4-20-2709,8-3-2064,2-9-387,-4-4-387,1 0-258</inkml:trace>
  <inkml:trace contextRef="#ctx0" brushRef="#br0" timeOffset="60891.4828">12642 16491 4386,'-3'-46'5031,"-1"34"-258,4 12-129,-18 0-3483,13 23-774,0 5 0,3 14-258,-2 3 0,3 1 0,-1 2 0,1-4-129,1-5 129,2-10-129,2-8 0,0-8 129,-4-13-129,13-12 0,-4-5 129,5 1-129,3-1 0,6 5 258,1 8-258,3 4 129,1 15-258,-1 16 258,-4 1 0,-3 1-129,-8 4 129,-6 0 0,-6-8 0,-5-3 129,-9-7 0,-5-5-129,-3-6 0,-2-1 0,-2-7 0,1-5 0,1 1-129,4-1-129,4 0-129,0-3-2193,16 8-2322,-11-4-387,11 4-645,2 21 646</inkml:trace>
  <inkml:trace contextRef="#ctx0" brushRef="#br0" timeOffset="61479.5164">12698 17811 4128,'3'-12'5160,"-1"-4"129,-2 16-645,-6-13-2967,-8 13-645,4 8-387,-5 9 0,0 10-1032,-4 24 1032,5 11-387,-3-1 387,11 12 0,2-3-258,8-19 0,-4-51-129,41 72 387,-41-72-516,81-11 0,-34-17-258,2-8-3096,1-18-1806,-8 4-645,-16 7-387,-15-6 0</inkml:trace>
  <inkml:trace contextRef="#ctx0" brushRef="#br0" timeOffset="63615.6386">14083 15640 3999,'-8'-41'5160,"2"22"-258,6 19-1548,-17-18-1032,13 24-645,-6 5-387,2 19-516,-1 12-129,8 18-387,1 2 129,1 8-258,10-1 0,7-5-258,7-11 129,6-12 129,5-20-129,3-20 129,0-12-129,-2-25 0,-3-14 0,-4-13 258,-7-7-258,-9-5 258,-7-4-258,-7 1 129,-15 7-129,-9 16 129,-11 13-129,-9 18 0,-1 20 0,-5 10 0,4 29-129,2 0-1419,14 23-3225,5 7-258,11 0-516,8 6-387</inkml:trace>
  <inkml:trace contextRef="#ctx0" brushRef="#br0" timeOffset="64259.6754">14060 16744 1,'-5'38'4901,"5"-24"388,0-14-387,0 0-2064,13 0-1032,-3-26-516,12 4-258,-4-17-258,8 7-129,-4-15-258,5 10 129,-5-4-129,-1 9 0,-5 9-258,-2 11 129,-4 9-129,-3 12-129,-4 19 0,0 17 0,0 10 129,2 9-129,2 6-129,3-4 129,0-1-258,0-14-1419,4-1-3354,-2-15-258,-2-5-516,-1-8-129</inkml:trace>
  <inkml:trace contextRef="#ctx0" brushRef="#br0" timeOffset="68150.898">14311 17922 4386,'-19'-48'5418,"6"28"-387,-2 3-903,5 12-1935,-10 12-774,20-7-774,-27 73-258,20-18-129,2 23 258,5 17-258,8-33-129,6 15 129,9-21-129,-23-56 129,58 29-387,-58-29 258,64-13 0,-36-51-129,-4 13 129,-7-19-516,-7-2 645,-7 4-129,-8 24 258,-11-22-258,-9 20-258,-5 24 258,-4 7-129,2 9 387,5 8-645,2 13-774,20 4-4257,5-19 387,8 43-645,15-27 0</inkml:trace>
  <inkml:trace contextRef="#ctx0" brushRef="#br0" timeOffset="68494.9176">14608 18274 4644,'-15'66'5805,"15"-66"-387,0 0-387,0 0-3225,0-78-774,9 20-516,9-10 129,0-6-645,2 9 258,-3 3-387,1 9 387,-4 19 0,-2 21 258,-4 19-258,-8-6-774,11 87 903,-7-17-129,-1 1 0,0 14-2838,5-25-2580,0 3-645,0-10-387,-8-53 645</inkml:trace>
  <inkml:trace contextRef="#ctx0" brushRef="#br0" timeOffset="75367.3107">14205 18927 903,'47'74'1548,"4"-25"-129,-51-49-387,59 0-258,-59 0-129,62 0-258,-62 0-387,60 0 129,-60 0-258,57 0 129,-57 0-387,54 0 129,-54 0 258,50 0 0,-50 0 0,51 0 0,-51 0 0,54-13 258,-54 13-129,55-60 129,-55 60-129,54-78 0,-54 78 129,45-68-129,-45 68 0,36-72-129,-36 72 0,25-87 0,-25 87 0,16-68 0,-16 68 0,11-100 0,-9 49 129,0 0 0,-2 51 129,0-96-129,0 45 0,-3-5-129,-4-7 258,-3 20-129,-3-16 129,0 29-129,-6-18 0,-1 13-129,-2-17 129,-1 12-258,-1-3-129,0 1 0,-1-8 0,-4 4 129,3-5 129,-5 13-258,3 3 258,-4 6 129,0 5-129,-4 7 0,2 4 0,-1 0 0,4 3 0,-3-2-129,4 0 129,4-3-258,2 5 258,3-7 0,1 3 0,1 6 0,0 4 0,0 4-129,-4 8 0,-1 15-129,-6-1-516,-1 14 258,-3 8 129,-1 0-129,0 9 129,2 0 129,0 14 129,6-13 129,1 8-129,8 9 258,3 1-129,11-1 0,2 26 0,7-6 0,10-6-129,7 12 129,6 0 129,8-8-387,5 6 258,5 3-387,5-30 0,-6-13-2709</inkml:trace>
  <inkml:trace contextRef="#ctx0" brushRef="#br0" timeOffset="81827.6802">11614 16068 2967,'5'-12'5160,"10"1"-129,3-2-387,2-10-2838,19 14-645,3-13-387,7 6-774,7 4-2967,-5 0-1548,-1-3-387,-6 7-387</inkml:trace>
  <inkml:trace contextRef="#ctx0" brushRef="#br0" timeOffset="82108.6963">12050 15705 3999,'-15'0'5418,"4"10"-516,11-10-129,0 30-3612,7-19-129,12 9-258,3-2-516,7 3 0,1-3-258,0 0 129,-5 5-129,-3-2 129,-8 7-129,-7 3 0,-9 7-774,-18 3-3870,-7 3-258,-6 15-258,-14 2-516</inkml:trace>
  <inkml:trace contextRef="#ctx0" brushRef="#br0" timeOffset="84499.8331">16768 16726 3225,'0'-17'5289,"0"17"-645,0 0 0,0 35-3354,0-9-516,0 15-258,2 3-387,2-4-516,7 6-3870,-3-9-258,1-6-516,-1-7 129</inkml:trace>
  <inkml:trace contextRef="#ctx0" brushRef="#br0" timeOffset="84687.8438">16950 16650 3354,'2'-14'5676,"-2"27"-645,0 20-129,-2 21-3096,-2 4-645,6 17-903,2 11-1935,5-5-2709,2 3-516,2-1-516,1-6 258</inkml:trace>
  <inkml:trace contextRef="#ctx0" brushRef="#br0" timeOffset="85271.8772">17549 17287 645,'-13'19'4515,"7"15"258,1 21-258,-5 19-2838,10 20-516,3-2-258,9 14 0,2-27-258,10 0-387,4-30 258,10-35-129,1-26 0,5-34 387,-7-26-387,0-11 0,-14-3 0,-4-5 258,-15 1-516,-8 8 129,-19 7 129,-10 24-258,-7 21-129,-4 6 0,2 23-129,-2 3-129,13 22-387,3 13-3225,17 6-903,11 8-774,9-2 0</inkml:trace>
  <inkml:trace contextRef="#ctx0" brushRef="#br0" timeOffset="85578.8948">18058 17965 3483,'6'20'5418,"6"-36"-387,0-34 0,0-23-4128,9-14-387,-3-1 0,6 0-129,-4-5-129,0 14-129,-4 20 258,-5 26-129,-3 21 129,0 21 0,-5 37-129,2 25 129,-1 23-129,2 0-258,2 8 129,2-1-645,12 2-3225,-10-17-1677,6-20 258,-18-66-1032</inkml:trace>
  <inkml:trace contextRef="#ctx0" brushRef="#br0" timeOffset="85879.912">18592 16662 5934,'2'-11'5547,"3"39"-129,-1 12-903,-3 6-3354,6 7-1290,11 2-4257,-2-6-258,4-13-516,1-12-387</inkml:trace>
  <inkml:trace contextRef="#ctx0" brushRef="#br0" timeOffset="86023.9202">18817 16597 7353,'-8'82'3483,"8"-20"-3354,0 8-258,8 8-5031,4-6-387</inkml:trace>
  <inkml:trace contextRef="#ctx0" brushRef="#br0" timeOffset="110835.3394">11273 15354 1161,'0'-12'3612,"-7"36"-1032,3 35-774,-3 32-645,6 33-387,1 29 0,-1 32-258,1 31 0,2 16-387,2 29-129,1 25-258,0 5 258,-3 6 129,-2-27-258,0 7 129,-2-43 0,2-21 0,0-53 0,-1-30 129,4-45-774,2-20-516,-5-65-2451,0 0-387</inkml:trace>
  <inkml:trace contextRef="#ctx0" brushRef="#br0" timeOffset="111143.357">11319 15432 1161,'-10'45'2709,"4"40"-516,1 36 258,5 36-129,2 48-774,5 29-387,10 24-129,1 20-516,6 42-387,-3-20 0,-1 16-129,-6-37-129,-5-22-903,-7-42-2967,1-41-387,-13-51-258</inkml:trace>
  <inkml:trace contextRef="#ctx0" brushRef="#br0" timeOffset="151652.674">16184 15033 3870,'12'-8'4773,"-12"8"0,-7 2-387,-11 12-3612,-9 24-129,-10 8-258,-8 21 129,-14 12-258,-8 21 0,-14 17-129,-12 15-129,-7 6 129,-1 12-129,-2-8 0,6-10-129,7-11 129,10-17-129,15-26 129,18-19-516,19-11-2064,10-31-2064,18-17-258,0 0-516</inkml:trace>
  <inkml:trace contextRef="#ctx0" brushRef="#br0" timeOffset="152046.6965">15038 16048 6966,'-14'-44'5418,"6"32"-258,-1 18-774,-5 1-3225,8 24-516,-3 3-387,-1 15 0,-6 12-129,0 9 129,-5 5-258,-1 0-258,-2 4 258,2-1 0,3-5 0,2-7 258,9-17-129,10-17 0,15-18 0,13-11 129,5-15 129,13-16-258,6-3 0,5-5-387,7 11-3483,-11 1-1419,-11 7-774,-10 11-258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5D9C8-243F-438C-B72E-C7DD2C3965F7}" type="datetimeFigureOut">
              <a:rPr lang="en-US" smtClean="0"/>
              <a:t>11/20/2011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B3D97-8D7B-4D3F-B4FA-2569F5368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6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78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18 -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55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32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Beispiel CD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32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Add Bild von Tastatur hier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82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Gib </a:t>
            </a:r>
            <a:r>
              <a:rPr lang="de-DE" dirty="0" err="1" smtClean="0"/>
              <a:t>beispiele</a:t>
            </a:r>
            <a:r>
              <a:rPr lang="de-DE" dirty="0" smtClean="0"/>
              <a:t> </a:t>
            </a:r>
            <a:r>
              <a:rPr lang="de-DE" dirty="0" err="1" smtClean="0"/>
              <a:t>hier:ABSTRAKTION</a:t>
            </a:r>
            <a:endParaRPr lang="de-DE" dirty="0" smtClean="0"/>
          </a:p>
          <a:p>
            <a:r>
              <a:rPr lang="de-DE" dirty="0" smtClean="0"/>
              <a:t>Unsere</a:t>
            </a:r>
            <a:r>
              <a:rPr lang="de-DE" baseline="0" dirty="0" smtClean="0"/>
              <a:t> Nachrichten: </a:t>
            </a:r>
            <a:r>
              <a:rPr lang="de-DE" baseline="0" dirty="0" err="1" smtClean="0"/>
              <a:t>ca</a:t>
            </a:r>
            <a:r>
              <a:rPr lang="de-DE" baseline="0" dirty="0" smtClean="0"/>
              <a:t> 100 Symbole, Nachrichten auf Chinesisch/Japanisch: </a:t>
            </a:r>
            <a:r>
              <a:rPr lang="de-DE" baseline="0" dirty="0" err="1" smtClean="0"/>
              <a:t>ca</a:t>
            </a:r>
            <a:r>
              <a:rPr lang="de-DE" baseline="0" dirty="0" smtClean="0"/>
              <a:t> 1000 Symbole</a:t>
            </a:r>
          </a:p>
          <a:p>
            <a:r>
              <a:rPr lang="de-DE" baseline="0" dirty="0" smtClean="0"/>
              <a:t>Benutze auch Wörter als „neue“ </a:t>
            </a:r>
            <a:r>
              <a:rPr lang="de-DE" baseline="0" dirty="0" err="1" smtClean="0"/>
              <a:t>Symoble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96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Vielleicht lustiges Asterix Bild hier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83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Zeige hier: min i so dass 2^i</a:t>
            </a:r>
            <a:r>
              <a:rPr lang="de-DE" baseline="0" dirty="0" smtClean="0"/>
              <a:t> </a:t>
            </a:r>
            <a:r>
              <a:rPr lang="en-US" baseline="0" dirty="0" smtClean="0"/>
              <a:t>&gt;  S</a:t>
            </a:r>
            <a:r>
              <a:rPr lang="de-DE" baseline="0" dirty="0" smtClean="0">
                <a:sym typeface="Wingdings" pitchFamily="2" charset="2"/>
              </a:rPr>
              <a:t></a:t>
            </a:r>
            <a:r>
              <a:rPr lang="en-US" baseline="0" dirty="0" smtClean="0">
                <a:sym typeface="Wingdings" pitchFamily="2" charset="2"/>
              </a:rPr>
              <a:t> Log</a:t>
            </a:r>
            <a:r>
              <a:rPr lang="de-DE" baseline="0" dirty="0" smtClean="0">
                <a:sym typeface="Wingdings" pitchFamily="2" charset="2"/>
              </a:rPr>
              <a:t>(S)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53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Add </a:t>
            </a:r>
            <a:r>
              <a:rPr lang="de-DE" dirty="0" err="1" smtClean="0"/>
              <a:t>image</a:t>
            </a:r>
            <a:r>
              <a:rPr lang="de-DE" dirty="0" smtClean="0"/>
              <a:t> </a:t>
            </a:r>
            <a:r>
              <a:rPr lang="de-DE" dirty="0" err="1" smtClean="0"/>
              <a:t>ascii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92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4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9 a 18 b 10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56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20.11.2011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20.11.2011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20.11.2011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20.11.2011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20.11.2011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20.11.2011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20.11.2011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20.11.2011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20.11.2011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20.11.2011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20.11.2011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20.11.2011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customXml" Target="../ink/ink17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customXml" Target="../ink/ink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customXml" Target="../ink/ink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customXml" Target="../ink/ink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619722"/>
          </a:xfrm>
        </p:spPr>
        <p:txBody>
          <a:bodyPr/>
          <a:lstStyle/>
          <a:p>
            <a:r>
              <a:rPr lang="en-US" dirty="0" smtClean="0"/>
              <a:t>Computational Thinking</a:t>
            </a:r>
            <a:br>
              <a:rPr lang="en-US" dirty="0" smtClean="0"/>
            </a:br>
            <a:r>
              <a:rPr lang="en-US" sz="16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Kompression</a:t>
            </a:r>
            <a:r>
              <a:rPr lang="en-US" dirty="0" smtClean="0"/>
              <a:t> &amp; </a:t>
            </a:r>
            <a:r>
              <a:rPr lang="en-US" dirty="0" err="1" smtClean="0"/>
              <a:t>Codierung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[</a:t>
            </a:r>
            <a:r>
              <a:rPr lang="en-US" sz="2800" dirty="0" err="1" smtClean="0"/>
              <a:t>Wie</a:t>
            </a:r>
            <a:r>
              <a:rPr lang="en-US" sz="2800" dirty="0" smtClean="0"/>
              <a:t> man das Internet auf </a:t>
            </a:r>
            <a:r>
              <a:rPr lang="en-US" sz="2800" dirty="0" err="1" smtClean="0"/>
              <a:t>eine</a:t>
            </a:r>
            <a:r>
              <a:rPr lang="en-US" sz="2800" dirty="0" smtClean="0"/>
              <a:t> CD </a:t>
            </a:r>
            <a:r>
              <a:rPr lang="en-US" sz="2800" dirty="0" err="1" smtClean="0"/>
              <a:t>schreibt</a:t>
            </a:r>
            <a:r>
              <a:rPr lang="en-US" sz="2800" dirty="0" smtClean="0"/>
              <a:t>…]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Kurt </a:t>
            </a:r>
            <a:r>
              <a:rPr lang="en-US" dirty="0" err="1" smtClean="0"/>
              <a:t>Mehlhorn</a:t>
            </a:r>
            <a:endParaRPr lang="en-US" dirty="0" smtClean="0"/>
          </a:p>
          <a:p>
            <a:r>
              <a:rPr lang="en-US" dirty="0" err="1" smtClean="0"/>
              <a:t>Konstantinos</a:t>
            </a:r>
            <a:r>
              <a:rPr lang="en-US" dirty="0" smtClean="0"/>
              <a:t> </a:t>
            </a:r>
            <a:r>
              <a:rPr lang="en-US" dirty="0" err="1" smtClean="0"/>
              <a:t>Panagiotou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089360" y="6143760"/>
              <a:ext cx="107640" cy="134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0000" y="6134400"/>
                <a:ext cx="126360" cy="1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24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Eigenschaften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Dekodierung:</a:t>
            </a:r>
          </a:p>
          <a:p>
            <a:pPr lvl="1"/>
            <a:r>
              <a:rPr lang="de-DE" dirty="0" smtClean="0"/>
              <a:t>Starte ganz oben</a:t>
            </a:r>
          </a:p>
          <a:p>
            <a:pPr lvl="1"/>
            <a:r>
              <a:rPr lang="de-DE" dirty="0" smtClean="0"/>
              <a:t>Je nachdem ob eine „0“ oder eine „1“ kommt: gehe nach links oder nach rechts</a:t>
            </a:r>
          </a:p>
          <a:p>
            <a:pPr lvl="1"/>
            <a:r>
              <a:rPr lang="de-DE" dirty="0" smtClean="0"/>
              <a:t>Bis ein Blatt erreicht ist</a:t>
            </a:r>
          </a:p>
          <a:p>
            <a:r>
              <a:rPr lang="de-DE" dirty="0" smtClean="0"/>
              <a:t>Dies sind sogenannte </a:t>
            </a:r>
            <a:r>
              <a:rPr lang="de-DE" b="1" i="1" dirty="0" smtClean="0">
                <a:solidFill>
                  <a:srgbClr val="FF0000"/>
                </a:solidFill>
              </a:rPr>
              <a:t>Präfixcodes</a:t>
            </a:r>
          </a:p>
          <a:p>
            <a:pPr lvl="1"/>
            <a:r>
              <a:rPr lang="de-DE" dirty="0" smtClean="0"/>
              <a:t>Kein Codewort ist identisch mit dem Anfang eines anderen Codewortes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051080" y="3170160"/>
              <a:ext cx="4920120" cy="3688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43160" y="3164040"/>
                <a:ext cx="4941720" cy="369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027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Kompression?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DNA Sequenzen: A, C, T, G</a:t>
            </a:r>
          </a:p>
          <a:p>
            <a:pPr lvl="1"/>
            <a:r>
              <a:rPr lang="de-DE" dirty="0" smtClean="0"/>
              <a:t>„AGACTTGAGAGCCGC“</a:t>
            </a:r>
          </a:p>
          <a:p>
            <a:r>
              <a:rPr lang="de-DE" dirty="0" smtClean="0"/>
              <a:t>Kodierte Nachricht:</a:t>
            </a:r>
            <a:endParaRPr lang="en-US" dirty="0" smtClean="0"/>
          </a:p>
          <a:p>
            <a:pPr lvl="1"/>
            <a:r>
              <a:rPr lang="de-DE" dirty="0" smtClean="0"/>
              <a:t>„0000 1100 0000 0010 1010 1010 …“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268628"/>
              </p:ext>
            </p:extLst>
          </p:nvPr>
        </p:nvGraphicFramePr>
        <p:xfrm>
          <a:off x="318996" y="5573679"/>
          <a:ext cx="9335398" cy="890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302"/>
                <a:gridCol w="1042302"/>
                <a:gridCol w="1042302"/>
                <a:gridCol w="1042302"/>
                <a:gridCol w="1042302"/>
                <a:gridCol w="1042302"/>
                <a:gridCol w="1042302"/>
                <a:gridCol w="996982"/>
                <a:gridCol w="1042302"/>
              </a:tblGrid>
              <a:tr h="447928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de-DE" dirty="0" smtClean="0"/>
                        <a:t> : 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de-DE" dirty="0" smtClean="0"/>
                        <a:t> : 0001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de-DE" dirty="0" smtClean="0"/>
                        <a:t> : 0010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de-DE" dirty="0" smtClean="0"/>
                        <a:t> : 0011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de-DE" dirty="0" smtClean="0"/>
                        <a:t> : 0100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de-DE" dirty="0" smtClean="0"/>
                        <a:t> : 0101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r>
                        <a:rPr lang="de-DE" dirty="0" smtClean="0"/>
                        <a:t> : 0110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de-DE" dirty="0" smtClean="0"/>
                        <a:t> : 0111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29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de-DE" dirty="0" smtClean="0"/>
                        <a:t> : 1000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de-DE" dirty="0" smtClean="0"/>
                        <a:t> : 1001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de-DE" dirty="0" smtClean="0"/>
                        <a:t> : 1010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de-DE" dirty="0" smtClean="0"/>
                        <a:t> : 1010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r>
                        <a:rPr lang="de-DE" dirty="0" smtClean="0"/>
                        <a:t> : 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de-DE" baseline="0" dirty="0" smtClean="0"/>
                        <a:t> : 1101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de-DE" baseline="0" dirty="0" smtClean="0"/>
                        <a:t> : 1110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  <a:r>
                        <a:rPr lang="de-DE" dirty="0" smtClean="0"/>
                        <a:t> : 1111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619738" y="5520515"/>
            <a:ext cx="1162242" cy="1762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1235458" y="3898643"/>
            <a:ext cx="6673868" cy="1940282"/>
            <a:chOff x="1235458" y="3898643"/>
            <a:chExt cx="6673868" cy="1940282"/>
          </a:xfrm>
        </p:grpSpPr>
        <p:sp>
          <p:nvSpPr>
            <p:cNvPr id="7" name="Rectangle 6"/>
            <p:cNvSpPr/>
            <p:nvPr/>
          </p:nvSpPr>
          <p:spPr>
            <a:xfrm rot="5400000">
              <a:off x="4187967" y="3953234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6587747" y="4931347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7609075" y="5534131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518659" y="5536403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2249955" y="4933619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3271283" y="5536403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1180867" y="5538675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>
              <a:stCxn id="7" idx="3"/>
            </p:cNvCxnSpPr>
            <p:nvPr/>
          </p:nvCxnSpPr>
          <p:spPr>
            <a:xfrm flipH="1">
              <a:off x="2550206" y="4253485"/>
              <a:ext cx="1815182" cy="62327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7" idx="3"/>
            </p:cNvCxnSpPr>
            <p:nvPr/>
          </p:nvCxnSpPr>
          <p:spPr>
            <a:xfrm>
              <a:off x="4365388" y="4253485"/>
              <a:ext cx="2276949" cy="62327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076486" y="425348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0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480797" y="42485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</a:rPr>
                <a:t>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42" name="Straight Arrow Connector 41"/>
            <p:cNvCxnSpPr>
              <a:stCxn id="15" idx="3"/>
            </p:cNvCxnSpPr>
            <p:nvPr/>
          </p:nvCxnSpPr>
          <p:spPr>
            <a:xfrm flipH="1">
              <a:off x="1506140" y="5233870"/>
              <a:ext cx="921236" cy="25021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15" idx="3"/>
            </p:cNvCxnSpPr>
            <p:nvPr/>
          </p:nvCxnSpPr>
          <p:spPr>
            <a:xfrm>
              <a:off x="2427376" y="5233870"/>
              <a:ext cx="898497" cy="2479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707160" y="50660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0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96430" y="50669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</a:rPr>
                <a:t>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>
              <a:off x="5848793" y="5240410"/>
              <a:ext cx="921236" cy="25021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6770029" y="5240410"/>
              <a:ext cx="898497" cy="2479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6049813" y="507257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0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139083" y="50735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</a:rPr>
                <a:t>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9" name="Ink 98"/>
              <p14:cNvContentPartPr/>
              <p14:nvPr/>
            </p14:nvContentPartPr>
            <p14:xfrm>
              <a:off x="1246320" y="1527480"/>
              <a:ext cx="7008840" cy="4940280"/>
            </p14:xfrm>
          </p:contentPart>
        </mc:Choice>
        <mc:Fallback>
          <p:pic>
            <p:nvPicPr>
              <p:cNvPr id="99" name="Ink 9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5520" y="1518840"/>
                <a:ext cx="7033680" cy="496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782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Der verwendete Code </a:t>
            </a:r>
            <a:r>
              <a:rPr lang="de-DE" b="1" i="1" dirty="0" smtClean="0">
                <a:solidFill>
                  <a:srgbClr val="FF0000"/>
                </a:solidFill>
              </a:rPr>
              <a:t>sollte</a:t>
            </a:r>
            <a:r>
              <a:rPr lang="de-DE" dirty="0" smtClean="0"/>
              <a:t> die Struktur der gegebenen Daten berücksichtigen!</a:t>
            </a:r>
          </a:p>
          <a:p>
            <a:pPr lvl="1"/>
            <a:r>
              <a:rPr lang="de-DE" dirty="0" smtClean="0"/>
              <a:t>Hier: welche Symbole sind relevant?</a:t>
            </a:r>
          </a:p>
          <a:p>
            <a:pPr lvl="1"/>
            <a:r>
              <a:rPr lang="de-DE" dirty="0" smtClean="0"/>
              <a:t>Jedes Symbol trägt eine </a:t>
            </a:r>
            <a:r>
              <a:rPr lang="de-DE" i="1" dirty="0" smtClean="0">
                <a:solidFill>
                  <a:srgbClr val="0070C0"/>
                </a:solidFill>
              </a:rPr>
              <a:t>Information</a:t>
            </a:r>
          </a:p>
          <a:p>
            <a:r>
              <a:rPr lang="de-DE" dirty="0" smtClean="0"/>
              <a:t>Je größer das Alphabet, desto mehr Information tragen die Symbole</a:t>
            </a:r>
          </a:p>
          <a:p>
            <a:pPr lvl="1"/>
            <a:r>
              <a:rPr lang="de-DE" dirty="0" smtClean="0"/>
              <a:t>Liebe = </a:t>
            </a:r>
          </a:p>
        </p:txBody>
      </p:sp>
      <p:pic>
        <p:nvPicPr>
          <p:cNvPr id="1026" name="Picture 2" descr="C:\Users\Administrator\Documents\CT\Kompression\21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38" y="4904633"/>
            <a:ext cx="1282288" cy="128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527560" y="4749840"/>
              <a:ext cx="1247760" cy="1525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16400" y="4736520"/>
                <a:ext cx="1271520" cy="155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101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Überlegungen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ie</a:t>
            </a:r>
            <a:r>
              <a:rPr lang="de-DE" dirty="0" smtClean="0"/>
              <a:t> </a:t>
            </a:r>
            <a:r>
              <a:rPr lang="de-DE" dirty="0" err="1" smtClean="0"/>
              <a:t>Baye</a:t>
            </a:r>
            <a:r>
              <a:rPr lang="de-DE" dirty="0" smtClean="0"/>
              <a:t> </a:t>
            </a:r>
            <a:r>
              <a:rPr lang="de-DE" dirty="0" err="1" smtClean="0"/>
              <a:t>woen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/>
              <a:t>0:1 </a:t>
            </a:r>
            <a:r>
              <a:rPr lang="de-DE" dirty="0" err="1" smtClean="0"/>
              <a:t>geen</a:t>
            </a:r>
            <a:r>
              <a:rPr lang="de-DE" dirty="0" smtClean="0"/>
              <a:t> </a:t>
            </a:r>
            <a:r>
              <a:rPr lang="de-DE" dirty="0" err="1" smtClean="0"/>
              <a:t>Bouia</a:t>
            </a:r>
            <a:r>
              <a:rPr lang="de-DE" dirty="0" smtClean="0"/>
              <a:t> </a:t>
            </a:r>
            <a:r>
              <a:rPr lang="de-DE" dirty="0" err="1" smtClean="0"/>
              <a:t>Domun</a:t>
            </a:r>
            <a:r>
              <a:rPr lang="de-DE" dirty="0" smtClean="0"/>
              <a:t> </a:t>
            </a:r>
            <a:r>
              <a:rPr lang="de-DE" dirty="0" err="1" smtClean="0"/>
              <a:t>nit</a:t>
            </a:r>
            <a:r>
              <a:rPr lang="de-DE" dirty="0" smtClean="0"/>
              <a:t> </a:t>
            </a:r>
            <a:r>
              <a:rPr lang="de-DE" dirty="0" err="1" smtClean="0"/>
              <a:t>üerdamaiieren</a:t>
            </a:r>
            <a:r>
              <a:rPr lang="de-DE" dirty="0"/>
              <a:t>, </a:t>
            </a:r>
            <a:r>
              <a:rPr lang="de-DE" dirty="0" err="1" smtClean="0"/>
              <a:t>üsse</a:t>
            </a:r>
            <a:r>
              <a:rPr lang="de-DE" dirty="0" smtClean="0"/>
              <a:t> </a:t>
            </a:r>
            <a:r>
              <a:rPr lang="de-DE" dirty="0"/>
              <a:t>sich </a:t>
            </a:r>
            <a:r>
              <a:rPr lang="de-DE" dirty="0" err="1" smtClean="0"/>
              <a:t>jeoh</a:t>
            </a:r>
            <a:r>
              <a:rPr lang="de-DE" dirty="0" smtClean="0"/>
              <a:t> </a:t>
            </a:r>
            <a:r>
              <a:rPr lang="de-DE" dirty="0" err="1" smtClean="0"/>
              <a:t>eineehen</a:t>
            </a:r>
            <a:r>
              <a:rPr lang="de-DE" dirty="0"/>
              <a:t>: Die </a:t>
            </a:r>
            <a:r>
              <a:rPr lang="de-DE" dirty="0" err="1" smtClean="0"/>
              <a:t>Meierscha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wieer</a:t>
            </a:r>
            <a:r>
              <a:rPr lang="de-DE" dirty="0" smtClean="0"/>
              <a:t> </a:t>
            </a:r>
            <a:r>
              <a:rPr lang="de-DE" dirty="0" err="1" smtClean="0"/>
              <a:t>oen</a:t>
            </a:r>
            <a:r>
              <a:rPr lang="de-DE" dirty="0"/>
              <a:t>, die </a:t>
            </a:r>
            <a:r>
              <a:rPr lang="de-DE" dirty="0" err="1" smtClean="0"/>
              <a:t>Taeenspie</a:t>
            </a:r>
            <a:r>
              <a:rPr lang="de-DE" dirty="0" smtClean="0"/>
              <a:t> </a:t>
            </a:r>
            <a:r>
              <a:rPr lang="de-DE" dirty="0" err="1" smtClean="0"/>
              <a:t>soa</a:t>
            </a:r>
            <a:r>
              <a:rPr lang="de-DE" dirty="0" smtClean="0"/>
              <a:t> </a:t>
            </a:r>
            <a:r>
              <a:rPr lang="de-DE" dirty="0" err="1" smtClean="0"/>
              <a:t>zieich</a:t>
            </a:r>
            <a:r>
              <a:rPr lang="de-DE" dirty="0" smtClean="0"/>
              <a:t> </a:t>
            </a:r>
            <a:r>
              <a:rPr lang="de-DE" dirty="0"/>
              <a:t>eng </a:t>
            </a:r>
            <a:r>
              <a:rPr lang="de-DE" dirty="0" err="1" smtClean="0"/>
              <a:t>beiaen</a:t>
            </a:r>
            <a:r>
              <a:rPr lang="de-DE" dirty="0"/>
              <a:t>. </a:t>
            </a:r>
          </a:p>
          <a:p>
            <a:r>
              <a:rPr lang="de-DE" dirty="0" smtClean="0"/>
              <a:t>Di </a:t>
            </a:r>
            <a:r>
              <a:rPr lang="de-DE" dirty="0" err="1" smtClean="0"/>
              <a:t>Baern</a:t>
            </a:r>
            <a:r>
              <a:rPr lang="de-DE" dirty="0" smtClean="0"/>
              <a:t> </a:t>
            </a:r>
            <a:r>
              <a:rPr lang="de-DE" dirty="0" err="1" smtClean="0"/>
              <a:t>woln</a:t>
            </a:r>
            <a:r>
              <a:rPr lang="de-DE" dirty="0" smtClean="0"/>
              <a:t> </a:t>
            </a:r>
            <a:r>
              <a:rPr lang="de-DE" dirty="0" err="1" smtClean="0"/>
              <a:t>ds</a:t>
            </a:r>
            <a:r>
              <a:rPr lang="de-DE" dirty="0" smtClean="0"/>
              <a:t> </a:t>
            </a:r>
            <a:r>
              <a:rPr lang="de-DE" dirty="0"/>
              <a:t>0:1 </a:t>
            </a:r>
            <a:r>
              <a:rPr lang="de-DE" dirty="0" err="1" smtClean="0"/>
              <a:t>ggn</a:t>
            </a:r>
            <a:r>
              <a:rPr lang="de-DE" dirty="0" smtClean="0"/>
              <a:t> </a:t>
            </a:r>
            <a:r>
              <a:rPr lang="de-DE" dirty="0" err="1" smtClean="0"/>
              <a:t>Borssa</a:t>
            </a:r>
            <a:r>
              <a:rPr lang="de-DE" dirty="0" smtClean="0"/>
              <a:t> </a:t>
            </a:r>
            <a:r>
              <a:rPr lang="de-DE" dirty="0" err="1" smtClean="0"/>
              <a:t>Dortmnd</a:t>
            </a:r>
            <a:r>
              <a:rPr lang="de-DE" dirty="0" smtClean="0"/>
              <a:t> </a:t>
            </a:r>
            <a:r>
              <a:rPr lang="de-DE" dirty="0" err="1" smtClean="0"/>
              <a:t>ncht</a:t>
            </a:r>
            <a:r>
              <a:rPr lang="de-DE" dirty="0" smtClean="0"/>
              <a:t> </a:t>
            </a:r>
            <a:r>
              <a:rPr lang="de-DE" dirty="0" err="1" smtClean="0"/>
              <a:t>übrdramtsiern</a:t>
            </a:r>
            <a:r>
              <a:rPr lang="de-DE" dirty="0"/>
              <a:t>, </a:t>
            </a:r>
            <a:r>
              <a:rPr lang="de-DE" dirty="0" err="1" smtClean="0"/>
              <a:t>mssn</a:t>
            </a:r>
            <a:r>
              <a:rPr lang="de-DE" dirty="0" smtClean="0"/>
              <a:t> sich </a:t>
            </a:r>
            <a:r>
              <a:rPr lang="de-DE" dirty="0" err="1" smtClean="0"/>
              <a:t>jedch</a:t>
            </a:r>
            <a:r>
              <a:rPr lang="de-DE" dirty="0" smtClean="0"/>
              <a:t> </a:t>
            </a:r>
            <a:r>
              <a:rPr lang="de-DE" dirty="0" err="1" smtClean="0"/>
              <a:t>eingsthen</a:t>
            </a:r>
            <a:r>
              <a:rPr lang="de-DE" dirty="0"/>
              <a:t>: Die </a:t>
            </a:r>
            <a:r>
              <a:rPr lang="de-DE" dirty="0" err="1" smtClean="0"/>
              <a:t>Meistrschft</a:t>
            </a:r>
            <a:r>
              <a:rPr lang="de-DE" dirty="0" smtClean="0"/>
              <a:t> </a:t>
            </a:r>
            <a:r>
              <a:rPr lang="de-DE" dirty="0" err="1" smtClean="0"/>
              <a:t>st</a:t>
            </a:r>
            <a:r>
              <a:rPr lang="de-DE" dirty="0" smtClean="0"/>
              <a:t> </a:t>
            </a:r>
            <a:r>
              <a:rPr lang="de-DE" dirty="0" err="1" smtClean="0"/>
              <a:t>widr</a:t>
            </a:r>
            <a:r>
              <a:rPr lang="de-DE" dirty="0" smtClean="0"/>
              <a:t> </a:t>
            </a:r>
            <a:r>
              <a:rPr lang="de-DE" dirty="0" err="1" smtClean="0"/>
              <a:t>offn</a:t>
            </a:r>
            <a:r>
              <a:rPr lang="de-DE" dirty="0"/>
              <a:t>, die </a:t>
            </a:r>
            <a:r>
              <a:rPr lang="de-DE" dirty="0" err="1" smtClean="0"/>
              <a:t>Tbellnsptze</a:t>
            </a:r>
            <a:r>
              <a:rPr lang="de-DE" dirty="0" smtClean="0"/>
              <a:t> </a:t>
            </a:r>
            <a:r>
              <a:rPr lang="de-DE" dirty="0" err="1" smtClean="0"/>
              <a:t>sgr</a:t>
            </a:r>
            <a:r>
              <a:rPr lang="de-DE" dirty="0" smtClean="0"/>
              <a:t> </a:t>
            </a:r>
            <a:r>
              <a:rPr lang="de-DE" dirty="0" err="1" smtClean="0"/>
              <a:t>ziemlch</a:t>
            </a:r>
            <a:r>
              <a:rPr lang="de-DE" dirty="0" smtClean="0"/>
              <a:t> </a:t>
            </a:r>
            <a:r>
              <a:rPr lang="de-DE" dirty="0"/>
              <a:t>eng </a:t>
            </a:r>
            <a:r>
              <a:rPr lang="de-DE" dirty="0" err="1" smtClean="0"/>
              <a:t>beismmn</a:t>
            </a:r>
            <a:r>
              <a:rPr lang="de-DE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127" y="1294410"/>
            <a:ext cx="8603673" cy="2386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4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Überlegungen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Erster Text:</a:t>
            </a:r>
          </a:p>
          <a:p>
            <a:pPr lvl="1"/>
            <a:r>
              <a:rPr lang="de-DE" dirty="0" smtClean="0"/>
              <a:t>Viele Konsonanten gestrichen</a:t>
            </a:r>
          </a:p>
          <a:p>
            <a:r>
              <a:rPr lang="de-DE" dirty="0" smtClean="0"/>
              <a:t>Zweiter Text:</a:t>
            </a:r>
          </a:p>
          <a:p>
            <a:pPr lvl="1"/>
            <a:r>
              <a:rPr lang="de-DE" dirty="0" smtClean="0"/>
              <a:t>Viele Vokale gestrichen</a:t>
            </a:r>
          </a:p>
          <a:p>
            <a:pPr lvl="1"/>
            <a:endParaRPr lang="de-DE" dirty="0"/>
          </a:p>
          <a:p>
            <a:r>
              <a:rPr lang="de-DE" dirty="0" smtClean="0"/>
              <a:t>Weglassen von </a:t>
            </a:r>
            <a:r>
              <a:rPr lang="de-DE" dirty="0" err="1" smtClean="0"/>
              <a:t>Vokln</a:t>
            </a:r>
            <a:r>
              <a:rPr lang="de-DE" dirty="0" smtClean="0"/>
              <a:t> ist nicht so schlimm wie Weglassen von </a:t>
            </a:r>
            <a:r>
              <a:rPr lang="de-DE" dirty="0" err="1" smtClean="0"/>
              <a:t>onsonaen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497040" y="4002120"/>
              <a:ext cx="1595160" cy="1661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92000" y="3987000"/>
                <a:ext cx="1604880" cy="168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67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Fazit 1 + 2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Der verwendete Code </a:t>
            </a:r>
            <a:r>
              <a:rPr lang="de-DE" b="1" i="1" dirty="0">
                <a:solidFill>
                  <a:srgbClr val="FF0000"/>
                </a:solidFill>
              </a:rPr>
              <a:t>sollte</a:t>
            </a:r>
            <a:r>
              <a:rPr lang="de-DE" dirty="0"/>
              <a:t> die Struktur der gegebenen Daten berücksichtigen!</a:t>
            </a:r>
          </a:p>
          <a:p>
            <a:r>
              <a:rPr lang="de-DE" dirty="0" smtClean="0"/>
              <a:t>Jedes Symbol </a:t>
            </a:r>
            <a:r>
              <a:rPr lang="de-DE" b="1" i="1" dirty="0" smtClean="0">
                <a:solidFill>
                  <a:srgbClr val="FF0000"/>
                </a:solidFill>
              </a:rPr>
              <a:t>könnte </a:t>
            </a:r>
            <a:r>
              <a:rPr lang="de-DE" dirty="0" smtClean="0"/>
              <a:t>einen </a:t>
            </a:r>
            <a:r>
              <a:rPr lang="de-DE" dirty="0"/>
              <a:t>u</a:t>
            </a:r>
            <a:r>
              <a:rPr lang="de-DE" dirty="0" smtClean="0"/>
              <a:t>nterschiedlichen Informationsgehalt haben!</a:t>
            </a:r>
          </a:p>
          <a:p>
            <a:endParaRPr lang="de-DE" dirty="0"/>
          </a:p>
          <a:p>
            <a:r>
              <a:rPr lang="de-DE" dirty="0" smtClean="0"/>
              <a:t>Verwende unterschiedliche Codelängen:</a:t>
            </a:r>
          </a:p>
          <a:p>
            <a:pPr lvl="1"/>
            <a:r>
              <a:rPr lang="de-DE" dirty="0" smtClean="0"/>
              <a:t>Kürzer für Zeichen mit „wenig“ Information</a:t>
            </a:r>
          </a:p>
          <a:p>
            <a:pPr lvl="1"/>
            <a:r>
              <a:rPr lang="de-DE" dirty="0" smtClean="0"/>
              <a:t>Länger für Zeichen mit „viel“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4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Bekannte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Morse (1833)</a:t>
            </a:r>
          </a:p>
          <a:p>
            <a:endParaRPr lang="de-DE" dirty="0"/>
          </a:p>
          <a:p>
            <a:r>
              <a:rPr lang="de-DE" dirty="0" smtClean="0"/>
              <a:t>Handy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613491"/>
              </p:ext>
            </p:extLst>
          </p:nvPr>
        </p:nvGraphicFramePr>
        <p:xfrm>
          <a:off x="7565661" y="754346"/>
          <a:ext cx="1340832" cy="5886348"/>
        </p:xfrm>
        <a:graphic>
          <a:graphicData uri="http://schemas.openxmlformats.org/drawingml/2006/table">
            <a:tbl>
              <a:tblPr/>
              <a:tblGrid>
                <a:gridCol w="670416"/>
                <a:gridCol w="670416"/>
              </a:tblGrid>
              <a:tr h="174075"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A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· −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B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− · · ·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C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− · − ·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D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− · ·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E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·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F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· · − ·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G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− − ·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H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· · · ·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I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· ·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J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· − − −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K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− · −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L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· − · ·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M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− −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N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− ·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O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− − −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P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· − − ·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Q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− − · −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R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· − ·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S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· · ·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T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−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U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· · −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V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· · · −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W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· − −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X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− · · −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Y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− · − −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4075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</a:rPr>
                        <a:t>Z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</a:rPr>
                        <a:t>− − · ·</a:t>
                      </a:r>
                    </a:p>
                  </a:txBody>
                  <a:tcPr marL="43519" marR="43519" marT="21759" marB="21759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073" name="Picture 1" descr="C:\Users\Administrator\Documents\CT\Kompression\890221-handy-tastatur-makro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91" y="3733470"/>
            <a:ext cx="38100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511280" y="1427040"/>
              <a:ext cx="6996960" cy="50061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7240" y="1413720"/>
                <a:ext cx="7024680" cy="503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024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97138"/>
            <a:ext cx="8229600" cy="1143000"/>
          </a:xfrm>
        </p:spPr>
        <p:txBody>
          <a:bodyPr/>
          <a:lstStyle/>
          <a:p>
            <a:r>
              <a:rPr lang="de-DE" b="1" dirty="0" err="1" smtClean="0">
                <a:solidFill>
                  <a:srgbClr val="FF0000"/>
                </a:solidFill>
              </a:rPr>
              <a:t>Huffman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Coding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685240" y="3678120"/>
              <a:ext cx="2174400" cy="57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77320" y="3667320"/>
                <a:ext cx="2185560" cy="7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037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Modell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Gegeben: Text</a:t>
            </a:r>
          </a:p>
          <a:p>
            <a:r>
              <a:rPr lang="de-DE" dirty="0" smtClean="0"/>
              <a:t>Zähle wie oft jedes Symbol vorkommt („Frequenz“)</a:t>
            </a:r>
          </a:p>
          <a:p>
            <a:r>
              <a:rPr lang="de-DE" dirty="0" smtClean="0"/>
              <a:t>Beispiel:</a:t>
            </a:r>
          </a:p>
          <a:p>
            <a:pPr marL="457200" lvl="1" indent="0">
              <a:buNone/>
            </a:pPr>
            <a:r>
              <a:rPr lang="de-DE" dirty="0" err="1"/>
              <a:t>a</a:t>
            </a:r>
            <a:r>
              <a:rPr lang="de-DE" dirty="0" err="1" smtClean="0"/>
              <a:t>aababcccaaaabbbbccac</a:t>
            </a:r>
            <a:endParaRPr lang="de-DE" dirty="0"/>
          </a:p>
          <a:p>
            <a:r>
              <a:rPr lang="de-DE" dirty="0" smtClean="0"/>
              <a:t>Allgemein:</a:t>
            </a:r>
            <a:endParaRPr lang="en-US" dirty="0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65600" y="2707560"/>
              <a:ext cx="7660080" cy="3592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1640" y="2699280"/>
                <a:ext cx="7670520" cy="360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303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Zielfunktion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7418" cy="5049982"/>
              </a:xfrm>
            </p:spPr>
            <p:txBody>
              <a:bodyPr>
                <a:normAutofit/>
              </a:bodyPr>
              <a:lstStyle/>
              <a:p>
                <a:r>
                  <a:rPr lang="de-DE" dirty="0" smtClean="0"/>
                  <a:t>Minimiere die </a:t>
                </a:r>
                <a:r>
                  <a:rPr lang="de-DE" b="1" i="1" dirty="0" smtClean="0">
                    <a:solidFill>
                      <a:srgbClr val="FF0000"/>
                    </a:solidFill>
                  </a:rPr>
                  <a:t>Gesamtanzahl </a:t>
                </a:r>
                <a:r>
                  <a:rPr lang="de-DE" dirty="0" smtClean="0"/>
                  <a:t>verwendeter Bits</a:t>
                </a:r>
              </a:p>
              <a:p>
                <a:r>
                  <a:rPr lang="de-DE" dirty="0" smtClean="0"/>
                  <a:t>Präfixcode</a:t>
                </a:r>
              </a:p>
              <a:p>
                <a:r>
                  <a:rPr lang="de-DE" dirty="0" smtClean="0"/>
                  <a:t>Sei </a:t>
                </a:r>
                <a:r>
                  <a:rPr lang="de-DE" dirty="0" err="1" smtClean="0"/>
                  <a:t>code</a:t>
                </a:r>
                <a:r>
                  <a:rPr lang="de-DE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 smtClean="0"/>
                  <a:t>) der Code vom Symbol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de-DE" dirty="0" smtClean="0"/>
                  <a:t>Möchte:</a:t>
                </a:r>
              </a:p>
              <a:p>
                <a:endParaRPr lang="de-DE" dirty="0"/>
              </a:p>
              <a:p>
                <a:endParaRPr lang="de-DE" dirty="0" smtClean="0"/>
              </a:p>
              <a:p>
                <a:endParaRPr lang="de-DE" dirty="0"/>
              </a:p>
              <a:p>
                <a:r>
                  <a:rPr lang="de-DE" dirty="0" smtClean="0"/>
                  <a:t>So ein Code </a:t>
                </a:r>
                <a:r>
                  <a:rPr lang="de-DE" dirty="0" err="1" smtClean="0"/>
                  <a:t>heisst</a:t>
                </a:r>
                <a:r>
                  <a:rPr lang="de-DE" dirty="0" smtClean="0"/>
                  <a:t> </a:t>
                </a:r>
                <a:r>
                  <a:rPr lang="de-DE" b="1" i="1" dirty="0" smtClean="0">
                    <a:solidFill>
                      <a:srgbClr val="FF0000"/>
                    </a:solidFill>
                  </a:rPr>
                  <a:t>optimal.</a:t>
                </a:r>
                <a:endParaRPr lang="en-US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7418" cy="5049982"/>
              </a:xfrm>
              <a:blipFill rotWithShape="1">
                <a:blip r:embed="rId2"/>
                <a:stretch>
                  <a:fillRect l="-1590" t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037160" y="262800"/>
              <a:ext cx="8067240" cy="6173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3920" y="248760"/>
                <a:ext cx="8082360" cy="619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906720" y="6184080"/>
              <a:ext cx="1482120" cy="243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95200" y="6171480"/>
                <a:ext cx="1497240" cy="26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743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Beispiele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Kompression: mache „</a:t>
            </a:r>
            <a:r>
              <a:rPr lang="de-DE" dirty="0" smtClean="0">
                <a:solidFill>
                  <a:srgbClr val="0070C0"/>
                </a:solidFill>
              </a:rPr>
              <a:t>große</a:t>
            </a:r>
            <a:r>
              <a:rPr lang="de-DE" dirty="0" smtClean="0"/>
              <a:t>“ Daten „</a:t>
            </a:r>
            <a:r>
              <a:rPr lang="de-DE" dirty="0" smtClean="0">
                <a:solidFill>
                  <a:srgbClr val="0070C0"/>
                </a:solidFill>
              </a:rPr>
              <a:t>klein</a:t>
            </a:r>
            <a:r>
              <a:rPr lang="de-DE" dirty="0" smtClean="0"/>
              <a:t>“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Verlust</a:t>
            </a:r>
            <a:r>
              <a:rPr lang="en-US" i="1" dirty="0" err="1" smtClean="0">
                <a:solidFill>
                  <a:srgbClr val="00B050"/>
                </a:solidFill>
              </a:rPr>
              <a:t>freie</a:t>
            </a:r>
            <a:r>
              <a:rPr lang="en-US" dirty="0" smtClean="0"/>
              <a:t> </a:t>
            </a:r>
            <a:r>
              <a:rPr lang="en-US" dirty="0" err="1" smtClean="0"/>
              <a:t>Kompression</a:t>
            </a:r>
            <a:endParaRPr lang="en-US" dirty="0" smtClean="0"/>
          </a:p>
          <a:p>
            <a:pPr lvl="1"/>
            <a:r>
              <a:rPr lang="de-DE" dirty="0" smtClean="0"/>
              <a:t>Text</a:t>
            </a:r>
            <a:endParaRPr lang="en-US" dirty="0" smtClean="0"/>
          </a:p>
          <a:p>
            <a:r>
              <a:rPr lang="en-US" dirty="0" err="1" smtClean="0"/>
              <a:t>Verlust</a:t>
            </a:r>
            <a:r>
              <a:rPr lang="en-US" i="1" dirty="0" err="1" smtClean="0">
                <a:solidFill>
                  <a:srgbClr val="00B050"/>
                </a:solidFill>
              </a:rPr>
              <a:t>behaftete</a:t>
            </a:r>
            <a:r>
              <a:rPr lang="en-US" dirty="0" smtClean="0"/>
              <a:t> </a:t>
            </a:r>
            <a:r>
              <a:rPr lang="en-US" dirty="0" err="1" smtClean="0"/>
              <a:t>Kompression</a:t>
            </a:r>
            <a:endParaRPr lang="en-US" dirty="0" smtClean="0"/>
          </a:p>
          <a:p>
            <a:pPr lvl="1"/>
            <a:r>
              <a:rPr lang="de-DE" dirty="0" smtClean="0"/>
              <a:t>Sprache</a:t>
            </a:r>
          </a:p>
          <a:p>
            <a:pPr lvl="1"/>
            <a:r>
              <a:rPr lang="de-DE" dirty="0" smtClean="0"/>
              <a:t>Bilder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7" name="Ink 56"/>
              <p14:cNvContentPartPr/>
              <p14:nvPr/>
            </p14:nvContentPartPr>
            <p14:xfrm>
              <a:off x="2116080" y="4332240"/>
              <a:ext cx="1445760" cy="13824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5280" y="4328280"/>
                <a:ext cx="1460520" cy="14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692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187481" cy="1226127"/>
          </a:xfrm>
        </p:spPr>
        <p:txBody>
          <a:bodyPr>
            <a:normAutofit/>
          </a:bodyPr>
          <a:lstStyle/>
          <a:p>
            <a:r>
              <a:rPr lang="de-DE" dirty="0" smtClean="0"/>
              <a:t>DNA Sequenz</a:t>
            </a:r>
          </a:p>
          <a:p>
            <a:pPr lvl="1"/>
            <a:r>
              <a:rPr lang="de-DE" dirty="0" smtClean="0"/>
              <a:t>A: 0.5, C: 0.1, T: 0.1, G:0.3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5102505" y="881276"/>
            <a:ext cx="3749040" cy="1463040"/>
            <a:chOff x="4793755" y="1011901"/>
            <a:chExt cx="3749040" cy="1463040"/>
          </a:xfrm>
        </p:grpSpPr>
        <p:sp>
          <p:nvSpPr>
            <p:cNvPr id="7" name="Rectangle 6"/>
            <p:cNvSpPr/>
            <p:nvPr/>
          </p:nvSpPr>
          <p:spPr>
            <a:xfrm rot="5400000">
              <a:off x="6418210" y="1076682"/>
              <a:ext cx="267562" cy="137999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7766285" y="1814213"/>
              <a:ext cx="267562" cy="137999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8340015" y="2268733"/>
              <a:ext cx="267562" cy="137999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7165725" y="2270446"/>
              <a:ext cx="267562" cy="137999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5329533" y="1815926"/>
              <a:ext cx="267562" cy="137999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5903264" y="2270446"/>
              <a:ext cx="267562" cy="137999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4728974" y="2272160"/>
              <a:ext cx="267562" cy="137999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>
              <a:stCxn id="7" idx="3"/>
            </p:cNvCxnSpPr>
            <p:nvPr/>
          </p:nvCxnSpPr>
          <p:spPr>
            <a:xfrm flipH="1">
              <a:off x="5532315" y="1279463"/>
              <a:ext cx="1019677" cy="4699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3"/>
            </p:cNvCxnSpPr>
            <p:nvPr/>
          </p:nvCxnSpPr>
          <p:spPr>
            <a:xfrm>
              <a:off x="6551992" y="1279463"/>
              <a:ext cx="1279074" cy="4699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827952" y="1279463"/>
              <a:ext cx="169472" cy="278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0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78572" y="1275716"/>
              <a:ext cx="169472" cy="278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</a:rPr>
                <a:t>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1" idx="3"/>
            </p:cNvCxnSpPr>
            <p:nvPr/>
          </p:nvCxnSpPr>
          <p:spPr>
            <a:xfrm flipH="1">
              <a:off x="4945811" y="2018708"/>
              <a:ext cx="517504" cy="1886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3"/>
            </p:cNvCxnSpPr>
            <p:nvPr/>
          </p:nvCxnSpPr>
          <p:spPr>
            <a:xfrm>
              <a:off x="5463315" y="2018708"/>
              <a:ext cx="504730" cy="1869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058734" y="1809028"/>
              <a:ext cx="169472" cy="278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0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670631" y="1809730"/>
              <a:ext cx="169472" cy="278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</a:rPr>
                <a:t>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7385293" y="2023639"/>
              <a:ext cx="517504" cy="1886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902797" y="2023639"/>
              <a:ext cx="504730" cy="1869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498216" y="1813960"/>
              <a:ext cx="169472" cy="278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0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110113" y="1814661"/>
              <a:ext cx="169472" cy="278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</a:rPr>
                <a:t>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217053" y="3113105"/>
            <a:ext cx="3690564" cy="1922492"/>
            <a:chOff x="5217053" y="3113105"/>
            <a:chExt cx="3690564" cy="1922492"/>
          </a:xfrm>
        </p:grpSpPr>
        <p:sp>
          <p:nvSpPr>
            <p:cNvPr id="28" name="Rectangle 27"/>
            <p:cNvSpPr/>
            <p:nvPr/>
          </p:nvSpPr>
          <p:spPr>
            <a:xfrm rot="5400000">
              <a:off x="7356762" y="3177886"/>
              <a:ext cx="267562" cy="137999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5400000">
              <a:off x="8704837" y="3915417"/>
              <a:ext cx="267562" cy="137999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6268085" y="3917130"/>
              <a:ext cx="267562" cy="137999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5400000">
              <a:off x="6841816" y="4371650"/>
              <a:ext cx="267562" cy="137999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5400000">
              <a:off x="5738776" y="4373364"/>
              <a:ext cx="267562" cy="137999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>
              <a:stCxn id="28" idx="3"/>
            </p:cNvCxnSpPr>
            <p:nvPr/>
          </p:nvCxnSpPr>
          <p:spPr>
            <a:xfrm flipH="1">
              <a:off x="6470867" y="3380667"/>
              <a:ext cx="1019677" cy="4699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8" idx="3"/>
            </p:cNvCxnSpPr>
            <p:nvPr/>
          </p:nvCxnSpPr>
          <p:spPr>
            <a:xfrm>
              <a:off x="7490544" y="3380667"/>
              <a:ext cx="1279074" cy="4699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766504" y="3380667"/>
              <a:ext cx="169472" cy="278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0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117124" y="3376920"/>
              <a:ext cx="169472" cy="278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</a:rPr>
                <a:t>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39" name="Straight Arrow Connector 38"/>
            <p:cNvCxnSpPr>
              <a:stCxn id="32" idx="3"/>
            </p:cNvCxnSpPr>
            <p:nvPr/>
          </p:nvCxnSpPr>
          <p:spPr>
            <a:xfrm flipH="1">
              <a:off x="5884363" y="4119912"/>
              <a:ext cx="517504" cy="1886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2" idx="3"/>
            </p:cNvCxnSpPr>
            <p:nvPr/>
          </p:nvCxnSpPr>
          <p:spPr>
            <a:xfrm>
              <a:off x="6401867" y="4119912"/>
              <a:ext cx="504730" cy="1869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997286" y="3910232"/>
              <a:ext cx="169472" cy="278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0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09183" y="3910934"/>
              <a:ext cx="169472" cy="278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</a:rPr>
                <a:t>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rot="5400000">
              <a:off x="5752832" y="4376583"/>
              <a:ext cx="267562" cy="137999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5400000">
              <a:off x="6326562" y="4831103"/>
              <a:ext cx="267562" cy="137999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rot="5400000">
              <a:off x="5152272" y="4832816"/>
              <a:ext cx="267562" cy="137999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H="1">
              <a:off x="5371840" y="4586009"/>
              <a:ext cx="517504" cy="1886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889344" y="4586009"/>
              <a:ext cx="504730" cy="1869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5484763" y="4376330"/>
              <a:ext cx="169472" cy="278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0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096660" y="4377031"/>
              <a:ext cx="169472" cy="278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</a:rPr>
                <a:t>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435860" y="4655072"/>
            <a:ext cx="3690564" cy="1922492"/>
            <a:chOff x="1435860" y="4655072"/>
            <a:chExt cx="3690564" cy="1922492"/>
          </a:xfrm>
        </p:grpSpPr>
        <p:grpSp>
          <p:nvGrpSpPr>
            <p:cNvPr id="74" name="Group 73"/>
            <p:cNvGrpSpPr/>
            <p:nvPr/>
          </p:nvGrpSpPr>
          <p:grpSpPr>
            <a:xfrm flipH="1">
              <a:off x="1435860" y="4655072"/>
              <a:ext cx="3690564" cy="1922492"/>
              <a:chOff x="865860" y="4370072"/>
              <a:chExt cx="3690564" cy="1922492"/>
            </a:xfrm>
          </p:grpSpPr>
          <p:sp>
            <p:nvSpPr>
              <p:cNvPr id="54" name="Rectangle 53"/>
              <p:cNvSpPr/>
              <p:nvPr/>
            </p:nvSpPr>
            <p:spPr>
              <a:xfrm rot="5400000">
                <a:off x="3005569" y="4434853"/>
                <a:ext cx="267562" cy="137999"/>
              </a:xfrm>
              <a:prstGeom prst="rect">
                <a:avLst/>
              </a:prstGeom>
              <a:solidFill>
                <a:srgbClr val="92D05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 rot="5400000">
                <a:off x="4353644" y="5172384"/>
                <a:ext cx="267562" cy="137999"/>
              </a:xfrm>
              <a:prstGeom prst="rect">
                <a:avLst/>
              </a:prstGeom>
              <a:solidFill>
                <a:srgbClr val="92D05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 rot="5400000">
                <a:off x="1916892" y="5174097"/>
                <a:ext cx="267562" cy="137999"/>
              </a:xfrm>
              <a:prstGeom prst="rect">
                <a:avLst/>
              </a:prstGeom>
              <a:solidFill>
                <a:srgbClr val="92D05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5400000">
                <a:off x="2490623" y="5628617"/>
                <a:ext cx="267562" cy="137999"/>
              </a:xfrm>
              <a:prstGeom prst="rect">
                <a:avLst/>
              </a:prstGeom>
              <a:solidFill>
                <a:srgbClr val="92D05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5400000">
                <a:off x="1387583" y="5630331"/>
                <a:ext cx="267562" cy="137999"/>
              </a:xfrm>
              <a:prstGeom prst="rect">
                <a:avLst/>
              </a:prstGeom>
              <a:solidFill>
                <a:srgbClr val="92D05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Arrow Connector 58"/>
              <p:cNvCxnSpPr>
                <a:stCxn id="54" idx="3"/>
              </p:cNvCxnSpPr>
              <p:nvPr/>
            </p:nvCxnSpPr>
            <p:spPr>
              <a:xfrm flipH="1">
                <a:off x="2119674" y="4637634"/>
                <a:ext cx="1019677" cy="46996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>
                <a:stCxn id="54" idx="3"/>
              </p:cNvCxnSpPr>
              <p:nvPr/>
            </p:nvCxnSpPr>
            <p:spPr>
              <a:xfrm>
                <a:off x="3139351" y="4637634"/>
                <a:ext cx="1279074" cy="46996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>
                <a:stCxn id="56" idx="3"/>
              </p:cNvCxnSpPr>
              <p:nvPr/>
            </p:nvCxnSpPr>
            <p:spPr>
              <a:xfrm flipH="1">
                <a:off x="1533170" y="5376879"/>
                <a:ext cx="517504" cy="18867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stCxn id="56" idx="3"/>
              </p:cNvCxnSpPr>
              <p:nvPr/>
            </p:nvCxnSpPr>
            <p:spPr>
              <a:xfrm>
                <a:off x="2050674" y="5376879"/>
                <a:ext cx="504730" cy="18695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ectangle 66"/>
              <p:cNvSpPr/>
              <p:nvPr/>
            </p:nvSpPr>
            <p:spPr>
              <a:xfrm rot="5400000">
                <a:off x="1401639" y="5633550"/>
                <a:ext cx="267562" cy="137999"/>
              </a:xfrm>
              <a:prstGeom prst="rect">
                <a:avLst/>
              </a:prstGeom>
              <a:solidFill>
                <a:srgbClr val="92D05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5400000">
                <a:off x="1975369" y="6088070"/>
                <a:ext cx="267562" cy="137999"/>
              </a:xfrm>
              <a:prstGeom prst="rect">
                <a:avLst/>
              </a:prstGeom>
              <a:solidFill>
                <a:srgbClr val="92D05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5400000">
                <a:off x="801079" y="6089783"/>
                <a:ext cx="267562" cy="137999"/>
              </a:xfrm>
              <a:prstGeom prst="rect">
                <a:avLst/>
              </a:prstGeom>
              <a:solidFill>
                <a:srgbClr val="92D050"/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Arrow Connector 69"/>
              <p:cNvCxnSpPr/>
              <p:nvPr/>
            </p:nvCxnSpPr>
            <p:spPr>
              <a:xfrm flipH="1">
                <a:off x="1020647" y="5842976"/>
                <a:ext cx="517504" cy="18867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1538151" y="5842976"/>
                <a:ext cx="504730" cy="18695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TextBox 74"/>
            <p:cNvSpPr txBox="1"/>
            <p:nvPr/>
          </p:nvSpPr>
          <p:spPr>
            <a:xfrm flipH="1">
              <a:off x="3362940" y="492263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 flipH="1">
              <a:off x="2012320" y="49188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0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 flipH="1">
              <a:off x="4132158" y="54521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 flipH="1">
              <a:off x="3520261" y="545290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0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 flipH="1">
              <a:off x="4644681" y="591829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 flipH="1">
              <a:off x="4032784" y="591899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0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4" name="Ink 83"/>
              <p14:cNvContentPartPr/>
              <p14:nvPr/>
            </p14:nvContentPartPr>
            <p14:xfrm>
              <a:off x="1274760" y="199080"/>
              <a:ext cx="7783200" cy="6545520"/>
            </p14:xfrm>
          </p:contentPart>
        </mc:Choice>
        <mc:Fallback>
          <p:pic>
            <p:nvPicPr>
              <p:cNvPr id="84" name="Ink 8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7200" y="189720"/>
                <a:ext cx="7799040" cy="656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167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Optimaler Code?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600200"/>
            <a:ext cx="8389917" cy="4525963"/>
          </a:xfrm>
        </p:spPr>
        <p:txBody>
          <a:bodyPr/>
          <a:lstStyle/>
          <a:p>
            <a:r>
              <a:rPr lang="de-DE" dirty="0" smtClean="0"/>
              <a:t>Optimale Codes haben folgende Eigenschaften:</a:t>
            </a:r>
          </a:p>
          <a:p>
            <a:pPr lvl="1"/>
            <a:r>
              <a:rPr lang="de-DE" dirty="0" smtClean="0"/>
              <a:t>Symbole die </a:t>
            </a:r>
            <a:r>
              <a:rPr lang="de-DE" i="1" dirty="0" smtClean="0">
                <a:solidFill>
                  <a:srgbClr val="00B050"/>
                </a:solidFill>
              </a:rPr>
              <a:t>öfter</a:t>
            </a:r>
            <a:r>
              <a:rPr lang="de-DE" dirty="0" smtClean="0"/>
              <a:t> auftauchen haben </a:t>
            </a:r>
            <a:r>
              <a:rPr lang="de-DE" i="1" dirty="0" smtClean="0">
                <a:solidFill>
                  <a:srgbClr val="00B050"/>
                </a:solidFill>
              </a:rPr>
              <a:t>kürzere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smtClean="0"/>
              <a:t>Codewörter.</a:t>
            </a:r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Die zwei Symbole die am </a:t>
            </a:r>
            <a:r>
              <a:rPr lang="de-DE" i="1" dirty="0" smtClean="0">
                <a:solidFill>
                  <a:srgbClr val="00B050"/>
                </a:solidFill>
              </a:rPr>
              <a:t>seltensten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smtClean="0"/>
              <a:t>auftauchen haben die </a:t>
            </a:r>
            <a:r>
              <a:rPr lang="de-DE" i="1" dirty="0" smtClean="0">
                <a:solidFill>
                  <a:srgbClr val="00B050"/>
                </a:solidFill>
              </a:rPr>
              <a:t>gleiche</a:t>
            </a:r>
            <a:r>
              <a:rPr lang="de-DE" dirty="0" smtClean="0">
                <a:solidFill>
                  <a:srgbClr val="00B050"/>
                </a:solidFill>
              </a:rPr>
              <a:t> </a:t>
            </a:r>
            <a:r>
              <a:rPr lang="de-DE" dirty="0" smtClean="0"/>
              <a:t>Codewortlänge.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231920" y="2336400"/>
              <a:ext cx="6797880" cy="43815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9320" y="2324880"/>
                <a:ext cx="6814080" cy="440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94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Huffman‘s</a:t>
            </a:r>
            <a:r>
              <a:rPr lang="de-DE" dirty="0" smtClean="0"/>
              <a:t> Algorithmus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Gegeben:</a:t>
            </a:r>
          </a:p>
          <a:p>
            <a:endParaRPr lang="de-DE" dirty="0"/>
          </a:p>
          <a:p>
            <a:r>
              <a:rPr lang="de-DE" dirty="0" smtClean="0"/>
              <a:t>Ausgabe: ein optimaler Code</a:t>
            </a:r>
          </a:p>
          <a:p>
            <a:pPr marL="0" indent="0">
              <a:buNone/>
            </a:pPr>
            <a:r>
              <a:rPr lang="de-DE" dirty="0" smtClean="0"/>
              <a:t>    </a:t>
            </a:r>
            <a:r>
              <a:rPr lang="de-DE" b="1" dirty="0" smtClean="0"/>
              <a:t>solange</a:t>
            </a:r>
            <a:r>
              <a:rPr lang="de-DE" dirty="0" smtClean="0"/>
              <a:t> mehr als zwei Symbole übrig sind</a:t>
            </a:r>
          </a:p>
          <a:p>
            <a:pPr marL="0" indent="0">
              <a:buNone/>
            </a:pPr>
            <a:r>
              <a:rPr lang="de-DE" dirty="0" smtClean="0"/>
              <a:t>        - </a:t>
            </a:r>
            <a:r>
              <a:rPr lang="de-DE" b="1" dirty="0" smtClean="0"/>
              <a:t>suche</a:t>
            </a:r>
            <a:r>
              <a:rPr lang="de-DE" dirty="0" smtClean="0"/>
              <a:t> die zwei Symbole mit der geringsten</a:t>
            </a:r>
          </a:p>
          <a:p>
            <a:pPr marL="0" indent="0">
              <a:buNone/>
            </a:pPr>
            <a:r>
              <a:rPr lang="de-DE" dirty="0" smtClean="0"/>
              <a:t>          Häufigkeit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- </a:t>
            </a:r>
            <a:r>
              <a:rPr lang="de-DE" b="1" dirty="0" smtClean="0"/>
              <a:t>fasse</a:t>
            </a:r>
            <a:r>
              <a:rPr lang="de-DE" dirty="0" smtClean="0"/>
              <a:t> sie zu einem neuen Symbol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zusammen, dessen Häufigkeit die Summe ist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711520" y="1399320"/>
              <a:ext cx="6024600" cy="1941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98560" y="1387080"/>
                <a:ext cx="6050880" cy="196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211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Text mit „a“, „b“, „c“, „d“, „e“</a:t>
            </a:r>
          </a:p>
          <a:p>
            <a:r>
              <a:rPr lang="de-DE" dirty="0" smtClean="0"/>
              <a:t>Häufigkeiten: 0.3, 0.05, 0.2, 0.3, 0.15 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57200" y="3275409"/>
            <a:ext cx="914779" cy="369332"/>
            <a:chOff x="457200" y="3275409"/>
            <a:chExt cx="914779" cy="369332"/>
          </a:xfrm>
        </p:grpSpPr>
        <p:sp>
          <p:nvSpPr>
            <p:cNvPr id="4" name="Rectangle 3"/>
            <p:cNvSpPr/>
            <p:nvPr/>
          </p:nvSpPr>
          <p:spPr>
            <a:xfrm rot="16200000" flipH="1">
              <a:off x="1169199" y="3391076"/>
              <a:ext cx="267562" cy="137999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00" y="3275409"/>
              <a:ext cx="6623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/>
                <a:t>a 0.3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4300" y="3794723"/>
            <a:ext cx="967679" cy="369332"/>
            <a:chOff x="404300" y="3794723"/>
            <a:chExt cx="967679" cy="369332"/>
          </a:xfrm>
        </p:grpSpPr>
        <p:sp>
          <p:nvSpPr>
            <p:cNvPr id="5" name="Rectangle 4"/>
            <p:cNvSpPr/>
            <p:nvPr/>
          </p:nvSpPr>
          <p:spPr>
            <a:xfrm rot="16200000" flipH="1">
              <a:off x="1169199" y="3910390"/>
              <a:ext cx="267562" cy="137999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4300" y="3794723"/>
              <a:ext cx="7681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/>
                <a:t>b 0.05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4832" y="4346442"/>
            <a:ext cx="897147" cy="369332"/>
            <a:chOff x="474832" y="4346442"/>
            <a:chExt cx="897147" cy="369332"/>
          </a:xfrm>
        </p:grpSpPr>
        <p:sp>
          <p:nvSpPr>
            <p:cNvPr id="6" name="Rectangle 5"/>
            <p:cNvSpPr/>
            <p:nvPr/>
          </p:nvSpPr>
          <p:spPr>
            <a:xfrm rot="16200000" flipH="1">
              <a:off x="1169199" y="4462109"/>
              <a:ext cx="267562" cy="137999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4832" y="4346442"/>
              <a:ext cx="6270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/>
                <a:t>c 0.2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8421" y="4905642"/>
            <a:ext cx="903559" cy="369332"/>
            <a:chOff x="468421" y="4905642"/>
            <a:chExt cx="903559" cy="369332"/>
          </a:xfrm>
        </p:grpSpPr>
        <p:sp>
          <p:nvSpPr>
            <p:cNvPr id="7" name="Rectangle 6"/>
            <p:cNvSpPr/>
            <p:nvPr/>
          </p:nvSpPr>
          <p:spPr>
            <a:xfrm rot="16200000" flipH="1">
              <a:off x="1169200" y="5021309"/>
              <a:ext cx="267562" cy="137999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8421" y="4905642"/>
              <a:ext cx="6511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/>
                <a:t>d 0.3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3117" y="5426178"/>
            <a:ext cx="958863" cy="369332"/>
            <a:chOff x="413117" y="5426178"/>
            <a:chExt cx="958863" cy="369332"/>
          </a:xfrm>
        </p:grpSpPr>
        <p:sp>
          <p:nvSpPr>
            <p:cNvPr id="8" name="Rectangle 7"/>
            <p:cNvSpPr/>
            <p:nvPr/>
          </p:nvSpPr>
          <p:spPr>
            <a:xfrm rot="16200000" flipH="1">
              <a:off x="1169200" y="5541845"/>
              <a:ext cx="267562" cy="137999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3117" y="5426178"/>
              <a:ext cx="7617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/>
                <a:t>e 0.15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371981" y="5090309"/>
            <a:ext cx="1902509" cy="888239"/>
            <a:chOff x="1371981" y="5090309"/>
            <a:chExt cx="1902509" cy="888239"/>
          </a:xfrm>
        </p:grpSpPr>
        <p:cxnSp>
          <p:nvCxnSpPr>
            <p:cNvPr id="19" name="Straight Arrow Connector 18"/>
            <p:cNvCxnSpPr>
              <a:endCxn id="8" idx="2"/>
            </p:cNvCxnSpPr>
            <p:nvPr/>
          </p:nvCxnSpPr>
          <p:spPr>
            <a:xfrm flipH="1">
              <a:off x="1371981" y="5426178"/>
              <a:ext cx="1584975" cy="18466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7" idx="2"/>
            </p:cNvCxnSpPr>
            <p:nvPr/>
          </p:nvCxnSpPr>
          <p:spPr>
            <a:xfrm flipH="1" flipV="1">
              <a:off x="1371981" y="5090309"/>
              <a:ext cx="1584975" cy="3358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 rot="16200000" flipH="1">
              <a:off x="2892175" y="5357179"/>
              <a:ext cx="267562" cy="137999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98078" y="5609216"/>
              <a:ext cx="4764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/>
                <a:t>0.2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 flipH="1">
            <a:off x="2012320" y="4918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2035947" y="55371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371980" y="4531109"/>
            <a:ext cx="3639885" cy="1256588"/>
            <a:chOff x="-365395" y="4721960"/>
            <a:chExt cx="3639885" cy="1256588"/>
          </a:xfrm>
        </p:grpSpPr>
        <p:cxnSp>
          <p:nvCxnSpPr>
            <p:cNvPr id="31" name="Straight Arrow Connector 30"/>
            <p:cNvCxnSpPr/>
            <p:nvPr/>
          </p:nvCxnSpPr>
          <p:spPr>
            <a:xfrm flipH="1">
              <a:off x="1371981" y="5426178"/>
              <a:ext cx="1584975" cy="18466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endCxn id="6" idx="2"/>
            </p:cNvCxnSpPr>
            <p:nvPr/>
          </p:nvCxnSpPr>
          <p:spPr>
            <a:xfrm flipH="1" flipV="1">
              <a:off x="-365395" y="4721960"/>
              <a:ext cx="3322352" cy="7042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 rot="16200000" flipH="1">
              <a:off x="2892175" y="5357179"/>
              <a:ext cx="267562" cy="137999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798078" y="5609216"/>
              <a:ext cx="4764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/>
                <a:t>0.4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 flipH="1">
            <a:off x="3751000" y="52923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2941419" y="45628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0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362751" y="3460075"/>
            <a:ext cx="1902509" cy="888239"/>
            <a:chOff x="1371981" y="5090309"/>
            <a:chExt cx="1902509" cy="888239"/>
          </a:xfrm>
        </p:grpSpPr>
        <p:cxnSp>
          <p:nvCxnSpPr>
            <p:cNvPr id="39" name="Straight Arrow Connector 38"/>
            <p:cNvCxnSpPr/>
            <p:nvPr/>
          </p:nvCxnSpPr>
          <p:spPr>
            <a:xfrm flipH="1">
              <a:off x="1371981" y="5426178"/>
              <a:ext cx="1584975" cy="18466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1371981" y="5090309"/>
              <a:ext cx="1584975" cy="3358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 rot="16200000" flipH="1">
              <a:off x="2892175" y="5357179"/>
              <a:ext cx="267562" cy="137999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798078" y="5609216"/>
              <a:ext cx="4764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/>
                <a:t>0.6</a:t>
              </a:r>
              <a:endParaRPr lang="en-US" dirty="0"/>
            </a:p>
          </p:txBody>
        </p:sp>
      </p:grpSp>
      <p:sp>
        <p:nvSpPr>
          <p:cNvPr id="43" name="TextBox 42"/>
          <p:cNvSpPr txBox="1"/>
          <p:nvPr/>
        </p:nvSpPr>
        <p:spPr>
          <a:xfrm flipH="1">
            <a:off x="2003090" y="32886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flipH="1">
            <a:off x="2026717" y="39068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085726" y="3795945"/>
            <a:ext cx="2850261" cy="1439383"/>
            <a:chOff x="249503" y="4794701"/>
            <a:chExt cx="2850261" cy="1439383"/>
          </a:xfrm>
        </p:grpSpPr>
        <p:cxnSp>
          <p:nvCxnSpPr>
            <p:cNvPr id="46" name="Straight Arrow Connector 45"/>
            <p:cNvCxnSpPr>
              <a:endCxn id="33" idx="2"/>
            </p:cNvCxnSpPr>
            <p:nvPr/>
          </p:nvCxnSpPr>
          <p:spPr>
            <a:xfrm flipH="1">
              <a:off x="1996108" y="5426178"/>
              <a:ext cx="960849" cy="80790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endCxn id="41" idx="2"/>
            </p:cNvCxnSpPr>
            <p:nvPr/>
          </p:nvCxnSpPr>
          <p:spPr>
            <a:xfrm flipH="1" flipV="1">
              <a:off x="249503" y="4794701"/>
              <a:ext cx="2707454" cy="6314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 rot="16200000" flipH="1">
              <a:off x="2892175" y="5357179"/>
              <a:ext cx="267562" cy="137999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798078" y="5609216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/>
                <a:t>1</a:t>
              </a:r>
              <a:endParaRPr lang="en-US" dirty="0"/>
            </a:p>
          </p:txBody>
        </p:sp>
      </p:grpSp>
      <p:sp>
        <p:nvSpPr>
          <p:cNvPr id="50" name="TextBox 49"/>
          <p:cNvSpPr txBox="1"/>
          <p:nvPr/>
        </p:nvSpPr>
        <p:spPr>
          <a:xfrm flipH="1">
            <a:off x="4060899" y="37222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flipH="1">
            <a:off x="5272989" y="48547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1</a:t>
            </a:r>
            <a:endParaRPr lang="en-US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4" name="Ink 53"/>
              <p14:cNvContentPartPr/>
              <p14:nvPr/>
            </p14:nvContentPartPr>
            <p14:xfrm>
              <a:off x="532440" y="2683080"/>
              <a:ext cx="7651440" cy="3710160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920" y="2671920"/>
                <a:ext cx="7660440" cy="37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743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007 L -0.03386 0.04648 C -0.04011 0.05666 -0.04271 0.071 -0.04202 0.08556 C -0.04115 0.10222 -0.03698 0.11517 -0.02969 0.12419 L 0.0026 0.16628 " pathEditMode="relative" rAng="5163289" ptsTypes="FffFF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85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0277 L 0.04392 -0.04787 C 0.05191 -0.05735 0.05729 -0.071 0.05695 -0.08533 C 0.05642 -0.10129 0.05104 -0.11401 0.04184 -0.12257 L 0.0007 -0.16373 " pathEditMode="relative" rAng="10672732" ptsTypes="FffFF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3" y="-8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6" grpId="0"/>
      <p:bldP spid="37" grpId="0"/>
      <p:bldP spid="43" grpId="0"/>
      <p:bldP spid="44" grpId="0"/>
      <p:bldP spid="50" grpId="0"/>
      <p:bldP spid="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BGB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383313"/>
              </p:ext>
            </p:extLst>
          </p:nvPr>
        </p:nvGraphicFramePr>
        <p:xfrm>
          <a:off x="457198" y="1600200"/>
          <a:ext cx="220287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437"/>
                <a:gridCol w="1101437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Zeichen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Frequenz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(leer)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18,5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14,17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7,96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6,15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5,92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5,7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0,007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0,002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85703" y="2682630"/>
            <a:ext cx="5848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Durchschnittliche Codewortlänge: 4,7 Bits</a:t>
            </a:r>
          </a:p>
          <a:p>
            <a:endParaRPr lang="de-DE" sz="2400" dirty="0"/>
          </a:p>
          <a:p>
            <a:r>
              <a:rPr lang="de-DE" sz="2400" dirty="0" smtClean="0"/>
              <a:t>Im Vergleich: naive Codierung benötigt 7 Bits 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528560" y="1920240"/>
              <a:ext cx="7051680" cy="3233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6320" y="1917720"/>
                <a:ext cx="7076880" cy="324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184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Kommentare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Huffmann</a:t>
            </a:r>
            <a:r>
              <a:rPr lang="de-DE" dirty="0" smtClean="0"/>
              <a:t> Codes sind die Basis für alle modernen Codierungsverfahren</a:t>
            </a:r>
          </a:p>
          <a:p>
            <a:r>
              <a:rPr lang="de-DE" dirty="0" smtClean="0"/>
              <a:t>Man kann zeigen, dass sie unter den gegebenen Annahmen bestmöglich sind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9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90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Anwendung 1:</a:t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de-DE" b="1" dirty="0" smtClean="0">
                <a:solidFill>
                  <a:srgbClr val="FF0000"/>
                </a:solidFill>
              </a:rPr>
              <a:t>Lauflängencodierung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7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Farben: nur „Schwarz“ und „</a:t>
            </a:r>
            <a:r>
              <a:rPr lang="de-DE" dirty="0" err="1" smtClean="0"/>
              <a:t>Weiss</a:t>
            </a:r>
            <a:r>
              <a:rPr lang="de-DE" dirty="0" smtClean="0"/>
              <a:t>“</a:t>
            </a:r>
          </a:p>
          <a:p>
            <a:r>
              <a:rPr lang="de-DE" dirty="0" smtClean="0"/>
              <a:t>Codierung: „0“ und „1“</a:t>
            </a:r>
          </a:p>
          <a:p>
            <a:r>
              <a:rPr lang="de-DE" dirty="0" smtClean="0"/>
              <a:t>Anzahl benötigter Bits = Anzahl Pixel im Bild</a:t>
            </a:r>
          </a:p>
          <a:p>
            <a:endParaRPr lang="de-DE" dirty="0"/>
          </a:p>
          <a:p>
            <a:r>
              <a:rPr lang="de-DE" dirty="0" smtClean="0"/>
              <a:t>Besser?</a:t>
            </a:r>
            <a:endParaRPr lang="en-US" dirty="0"/>
          </a:p>
        </p:txBody>
      </p:sp>
      <p:pic>
        <p:nvPicPr>
          <p:cNvPr id="4" name="Picture 2" descr="C:\Users\Administrator\Documents\CT\Kompression\21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350"/>
            <a:ext cx="1282288" cy="128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38899" y="3586347"/>
            <a:ext cx="2802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000000000000000000110000000111011111000000000000000011100111100000000000001111100000111100011101000100000000111000000000001110000000</a:t>
            </a:r>
          </a:p>
          <a:p>
            <a:r>
              <a:rPr lang="de-DE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89413" y="1232972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100x100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516240" y="127800"/>
              <a:ext cx="8161560" cy="57258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4720" y="114840"/>
                <a:ext cx="8184240" cy="574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066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Betrachte folgende Texte:</a:t>
            </a:r>
          </a:p>
          <a:p>
            <a:pPr lvl="1"/>
            <a:r>
              <a:rPr lang="de-DE" dirty="0" err="1" smtClean="0"/>
              <a:t>aaaaaaaaabbbbbbbbbbbbbbbbbbcccccccccc</a:t>
            </a:r>
            <a:endParaRPr lang="de-DE" dirty="0" smtClean="0"/>
          </a:p>
          <a:p>
            <a:pPr lvl="1"/>
            <a:r>
              <a:rPr lang="de-DE" dirty="0" err="1" smtClean="0"/>
              <a:t>abbcabbcabbcabbcabcbcabbcabbcabbcabbc</a:t>
            </a:r>
            <a:endParaRPr lang="de-DE" dirty="0" smtClean="0"/>
          </a:p>
          <a:p>
            <a:r>
              <a:rPr lang="de-DE" dirty="0" smtClean="0"/>
              <a:t>Beide Texte:</a:t>
            </a:r>
          </a:p>
          <a:p>
            <a:pPr lvl="1"/>
            <a:r>
              <a:rPr lang="de-DE" dirty="0" smtClean="0"/>
              <a:t>9 „a“, 18 „b“, 10 „c“</a:t>
            </a:r>
          </a:p>
          <a:p>
            <a:r>
              <a:rPr lang="de-DE" dirty="0" smtClean="0"/>
              <a:t>Codierung durch </a:t>
            </a:r>
            <a:r>
              <a:rPr lang="de-DE" dirty="0" err="1" smtClean="0"/>
              <a:t>Huffman</a:t>
            </a:r>
            <a:r>
              <a:rPr lang="de-DE" dirty="0" smtClean="0"/>
              <a:t>: gleiche Länge</a:t>
            </a:r>
          </a:p>
          <a:p>
            <a:endParaRPr lang="de-DE" dirty="0"/>
          </a:p>
          <a:p>
            <a:r>
              <a:rPr lang="de-DE" dirty="0" smtClean="0"/>
              <a:t>Besser?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81994" y="3872553"/>
            <a:ext cx="106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56 Bits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874080" y="837360"/>
              <a:ext cx="7619400" cy="3997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0760" y="823680"/>
                <a:ext cx="7644240" cy="401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167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Zählen…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Codierung:</a:t>
            </a:r>
          </a:p>
          <a:p>
            <a:pPr lvl="1"/>
            <a:r>
              <a:rPr lang="de-DE" dirty="0" smtClean="0"/>
              <a:t>Zähle wie oft das gleiche Symbol nacheinander vorkommt.</a:t>
            </a:r>
          </a:p>
          <a:p>
            <a:pPr lvl="1"/>
            <a:r>
              <a:rPr lang="de-DE" dirty="0" smtClean="0"/>
              <a:t>Hier: </a:t>
            </a:r>
          </a:p>
          <a:p>
            <a:pPr lvl="1"/>
            <a:endParaRPr lang="de-DE" dirty="0"/>
          </a:p>
          <a:p>
            <a:pPr lvl="1"/>
            <a:r>
              <a:rPr lang="de-DE" dirty="0" smtClean="0"/>
              <a:t>Benutze diese Zahlen als Codierung</a:t>
            </a:r>
          </a:p>
          <a:p>
            <a:pPr lvl="1"/>
            <a:r>
              <a:rPr lang="de-DE" dirty="0" err="1" smtClean="0"/>
              <a:t>Hamming</a:t>
            </a:r>
            <a:r>
              <a:rPr lang="de-DE" dirty="0" smtClean="0"/>
              <a:t> Code auf diesen Zahlen</a:t>
            </a:r>
          </a:p>
          <a:p>
            <a:r>
              <a:rPr lang="de-DE" dirty="0" smtClean="0"/>
              <a:t>Im Beispiel: Total 3088 Bits.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41424" y="23750"/>
            <a:ext cx="2802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000000000000000000110000000111011111000000000000000000000111100000000000001111100000111100011101000100000000111000000000000000000000</a:t>
            </a:r>
          </a:p>
          <a:p>
            <a:r>
              <a:rPr lang="de-DE" dirty="0" smtClean="0"/>
              <a:t>…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544698"/>
              </p:ext>
            </p:extLst>
          </p:nvPr>
        </p:nvGraphicFramePr>
        <p:xfrm>
          <a:off x="6935189" y="3641437"/>
          <a:ext cx="191192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964"/>
                <a:gridCol w="95596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Länge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Anzahl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Administrator\Documents\CT\Kompression\215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350"/>
            <a:ext cx="1282288" cy="128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419480" y="75600"/>
              <a:ext cx="7583760" cy="66099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8680" y="70920"/>
                <a:ext cx="7601040" cy="662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089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58502" cy="1143000"/>
          </a:xfrm>
        </p:spPr>
        <p:txBody>
          <a:bodyPr/>
          <a:lstStyle/>
          <a:p>
            <a:r>
              <a:rPr lang="de-DE" dirty="0" smtClean="0"/>
              <a:t>Bits…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5066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Sie möchten Ihrem Nachbarn „Hallo!“ sagen.</a:t>
            </a:r>
          </a:p>
          <a:p>
            <a:r>
              <a:rPr lang="de-DE" dirty="0" smtClean="0"/>
              <a:t>Sie haben nur eine Taschenlampe.</a:t>
            </a:r>
          </a:p>
          <a:p>
            <a:endParaRPr lang="de-DE" dirty="0"/>
          </a:p>
          <a:p>
            <a:r>
              <a:rPr lang="de-DE" dirty="0" smtClean="0"/>
              <a:t>Ein Computer kennt nur „Aus“ und „Ein“.</a:t>
            </a:r>
          </a:p>
          <a:p>
            <a:r>
              <a:rPr lang="de-DE" dirty="0" smtClean="0"/>
              <a:t>Wir kennen Buchstaben, Satzzeichen, Groß- und Kleinschreibung… (ca. 100 </a:t>
            </a:r>
            <a:r>
              <a:rPr lang="de-DE" b="1" i="1" dirty="0" smtClean="0">
                <a:solidFill>
                  <a:srgbClr val="0070C0"/>
                </a:solidFill>
              </a:rPr>
              <a:t>Symbole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Ziel: Übersetze alle Symbole in eine Sprache, die nur zwei Zeichen kennt: „0“ und „1“.</a:t>
            </a:r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5281684" y="2716770"/>
            <a:ext cx="818866" cy="598772"/>
          </a:xfrm>
          <a:prstGeom prst="cloud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7331121" y="2729552"/>
            <a:ext cx="818866" cy="598772"/>
          </a:xfrm>
          <a:prstGeom prst="cloud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799998" y="6170518"/>
            <a:ext cx="2231408" cy="687482"/>
          </a:xfrm>
          <a:prstGeom prst="cloudCallout">
            <a:avLst>
              <a:gd name="adj1" fmla="val -75861"/>
              <a:gd name="adj2" fmla="val -5688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Bits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Administrator\Documents\CT\Kompression\TastaturRistomeLayou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601" y="0"/>
            <a:ext cx="3749040" cy="137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5398560" y="0"/>
              <a:ext cx="3560760" cy="21524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85240" y="-15120"/>
                <a:ext cx="3588480" cy="217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41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90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Anwendung 2:</a:t>
            </a:r>
            <a:br>
              <a:rPr lang="de-DE" b="1" dirty="0" smtClean="0">
                <a:solidFill>
                  <a:srgbClr val="FF0000"/>
                </a:solidFill>
              </a:rPr>
            </a:br>
            <a:r>
              <a:rPr lang="de-DE" b="1" dirty="0" smtClean="0">
                <a:solidFill>
                  <a:srgbClr val="FF0000"/>
                </a:solidFill>
              </a:rPr>
              <a:t>Blockcodierung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20545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de-DE" dirty="0" err="1"/>
              <a:t>a</a:t>
            </a:r>
            <a:r>
              <a:rPr lang="de-DE" dirty="0" err="1" smtClean="0"/>
              <a:t>bbcabbcabbcabbcabcbcabbcabbcabbcabbc</a:t>
            </a:r>
            <a:endParaRPr lang="de-DE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de-DE" dirty="0"/>
              <a:t>a</a:t>
            </a:r>
            <a:r>
              <a:rPr lang="de-DE" dirty="0" smtClean="0"/>
              <a:t>b </a:t>
            </a:r>
            <a:r>
              <a:rPr lang="de-DE" dirty="0" err="1" smtClean="0"/>
              <a:t>bc</a:t>
            </a:r>
            <a:r>
              <a:rPr lang="de-DE" dirty="0" smtClean="0"/>
              <a:t> ab </a:t>
            </a:r>
            <a:r>
              <a:rPr lang="de-DE" dirty="0" err="1" smtClean="0"/>
              <a:t>bc</a:t>
            </a:r>
            <a:r>
              <a:rPr lang="de-DE" dirty="0" smtClean="0"/>
              <a:t> ab </a:t>
            </a:r>
            <a:r>
              <a:rPr lang="de-DE" dirty="0" err="1" smtClean="0"/>
              <a:t>bc</a:t>
            </a:r>
            <a:r>
              <a:rPr lang="de-DE" dirty="0" smtClean="0"/>
              <a:t> ab </a:t>
            </a:r>
            <a:r>
              <a:rPr lang="de-DE" dirty="0" err="1" smtClean="0"/>
              <a:t>bc</a:t>
            </a:r>
            <a:r>
              <a:rPr lang="de-DE" dirty="0" smtClean="0"/>
              <a:t> ab </a:t>
            </a:r>
            <a:r>
              <a:rPr lang="de-DE" dirty="0" err="1" smtClean="0"/>
              <a:t>cb</a:t>
            </a:r>
            <a:r>
              <a:rPr lang="de-DE" dirty="0" smtClean="0"/>
              <a:t> </a:t>
            </a:r>
            <a:r>
              <a:rPr lang="de-DE" dirty="0" err="1" smtClean="0"/>
              <a:t>ca</a:t>
            </a:r>
            <a:r>
              <a:rPr lang="de-DE" dirty="0" smtClean="0"/>
              <a:t> </a:t>
            </a:r>
            <a:r>
              <a:rPr lang="de-DE" dirty="0" err="1" smtClean="0"/>
              <a:t>bb</a:t>
            </a:r>
            <a:r>
              <a:rPr lang="de-DE" dirty="0" smtClean="0"/>
              <a:t> </a:t>
            </a:r>
            <a:r>
              <a:rPr lang="de-DE" dirty="0" err="1" smtClean="0"/>
              <a:t>ca</a:t>
            </a:r>
            <a:r>
              <a:rPr lang="de-DE" dirty="0" smtClean="0"/>
              <a:t> </a:t>
            </a:r>
            <a:r>
              <a:rPr lang="de-DE" dirty="0" err="1" smtClean="0"/>
              <a:t>bb</a:t>
            </a:r>
            <a:r>
              <a:rPr lang="de-DE" dirty="0" smtClean="0"/>
              <a:t> </a:t>
            </a:r>
            <a:r>
              <a:rPr lang="de-DE" dirty="0" err="1" smtClean="0"/>
              <a:t>ca</a:t>
            </a:r>
            <a:r>
              <a:rPr lang="de-DE" dirty="0" smtClean="0"/>
              <a:t> </a:t>
            </a:r>
            <a:r>
              <a:rPr lang="de-DE" dirty="0" err="1" smtClean="0"/>
              <a:t>bb</a:t>
            </a:r>
            <a:r>
              <a:rPr lang="de-DE" dirty="0" smtClean="0"/>
              <a:t> </a:t>
            </a:r>
            <a:r>
              <a:rPr lang="de-DE" dirty="0" err="1" smtClean="0"/>
              <a:t>ca</a:t>
            </a:r>
            <a:r>
              <a:rPr lang="de-DE" dirty="0" smtClean="0"/>
              <a:t> </a:t>
            </a:r>
            <a:r>
              <a:rPr lang="de-DE" dirty="0" err="1" smtClean="0"/>
              <a:t>bb</a:t>
            </a:r>
            <a:r>
              <a:rPr lang="de-DE" dirty="0" smtClean="0"/>
              <a:t> c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de-DE" dirty="0" err="1"/>
              <a:t>a</a:t>
            </a:r>
            <a:r>
              <a:rPr lang="de-DE" dirty="0" err="1" smtClean="0"/>
              <a:t>bbc</a:t>
            </a:r>
            <a:r>
              <a:rPr lang="de-DE" dirty="0" smtClean="0"/>
              <a:t> </a:t>
            </a:r>
            <a:r>
              <a:rPr lang="de-DE" dirty="0" err="1" smtClean="0"/>
              <a:t>abbc</a:t>
            </a:r>
            <a:r>
              <a:rPr lang="de-DE" dirty="0" smtClean="0"/>
              <a:t> </a:t>
            </a:r>
            <a:r>
              <a:rPr lang="de-DE" dirty="0" err="1" smtClean="0"/>
              <a:t>abbc</a:t>
            </a:r>
            <a:r>
              <a:rPr lang="de-DE" dirty="0" smtClean="0"/>
              <a:t> </a:t>
            </a:r>
            <a:r>
              <a:rPr lang="de-DE" dirty="0" err="1" smtClean="0"/>
              <a:t>abbc</a:t>
            </a:r>
            <a:r>
              <a:rPr lang="de-DE" dirty="0" smtClean="0"/>
              <a:t> ab c </a:t>
            </a:r>
            <a:r>
              <a:rPr lang="de-DE" dirty="0" err="1" smtClean="0"/>
              <a:t>bc</a:t>
            </a:r>
            <a:r>
              <a:rPr lang="de-DE" dirty="0" smtClean="0"/>
              <a:t> </a:t>
            </a:r>
            <a:r>
              <a:rPr lang="de-DE" dirty="0" err="1" smtClean="0"/>
              <a:t>abbc</a:t>
            </a:r>
            <a:r>
              <a:rPr lang="de-DE" dirty="0" smtClean="0"/>
              <a:t> </a:t>
            </a:r>
            <a:r>
              <a:rPr lang="de-DE" dirty="0" err="1" smtClean="0"/>
              <a:t>abbc</a:t>
            </a:r>
            <a:r>
              <a:rPr lang="de-DE" dirty="0" smtClean="0"/>
              <a:t> </a:t>
            </a:r>
            <a:r>
              <a:rPr lang="de-DE" dirty="0" err="1" smtClean="0"/>
              <a:t>abbc</a:t>
            </a:r>
            <a:r>
              <a:rPr lang="de-DE" dirty="0" smtClean="0"/>
              <a:t> </a:t>
            </a:r>
            <a:r>
              <a:rPr lang="de-DE" dirty="0" err="1" smtClean="0"/>
              <a:t>abbc</a:t>
            </a:r>
            <a:endParaRPr lang="de-DE" dirty="0"/>
          </a:p>
          <a:p>
            <a:pPr marL="342900" lvl="1" indent="-342900">
              <a:buFont typeface="Arial" pitchFamily="34" charset="0"/>
              <a:buChar char="•"/>
            </a:pPr>
            <a:endParaRPr lang="de-DE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524422"/>
              </p:ext>
            </p:extLst>
          </p:nvPr>
        </p:nvGraphicFramePr>
        <p:xfrm>
          <a:off x="184068" y="4074886"/>
          <a:ext cx="1917866" cy="2743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8933"/>
                <a:gridCol w="958933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400" b="0" dirty="0" smtClean="0"/>
                        <a:t>ab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0" dirty="0" err="1" smtClean="0"/>
                        <a:t>bc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0" dirty="0" err="1" smtClean="0"/>
                        <a:t>cb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0" dirty="0" err="1" smtClean="0"/>
                        <a:t>ca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0" dirty="0" err="1" smtClean="0"/>
                        <a:t>bb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0" dirty="0" smtClean="0"/>
                        <a:t>c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4706" y="3558456"/>
            <a:ext cx="101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(46 Bits)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2486"/>
              </p:ext>
            </p:extLst>
          </p:nvPr>
        </p:nvGraphicFramePr>
        <p:xfrm>
          <a:off x="7010400" y="3927788"/>
          <a:ext cx="1917866" cy="1828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8933"/>
                <a:gridCol w="958933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400" b="0" dirty="0" err="1" smtClean="0"/>
                        <a:t>abbc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0" dirty="0" smtClean="0"/>
                        <a:t> 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0" dirty="0" smtClean="0"/>
                        <a:t>ab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0" dirty="0" smtClean="0"/>
                        <a:t> 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0" dirty="0" smtClean="0"/>
                        <a:t>c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0" dirty="0" smtClean="0"/>
                        <a:t> </a:t>
                      </a:r>
                      <a:endParaRPr lang="en-US" sz="2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2400" b="0" dirty="0" err="1" smtClean="0"/>
                        <a:t>bc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b="0" dirty="0" smtClean="0"/>
                        <a:t> </a:t>
                      </a:r>
                      <a:endParaRPr lang="en-US" sz="2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90410" y="3497516"/>
            <a:ext cx="101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(16 Bits)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823680" y="1005840"/>
              <a:ext cx="8277840" cy="57301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3960" y="997200"/>
                <a:ext cx="8297640" cy="574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430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Blockcodierung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Statt einzelne Symbole zu kodieren:</a:t>
            </a:r>
          </a:p>
          <a:p>
            <a:pPr lvl="1"/>
            <a:r>
              <a:rPr lang="de-DE" dirty="0" smtClean="0"/>
              <a:t>Kodiere ganze Wörter</a:t>
            </a:r>
          </a:p>
          <a:p>
            <a:pPr lvl="1"/>
            <a:r>
              <a:rPr lang="de-DE" dirty="0" smtClean="0"/>
              <a:t>Versuche Ähnlichkeiten auszunutzen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Kommentare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Moderne </a:t>
            </a:r>
            <a:r>
              <a:rPr lang="de-DE" dirty="0" err="1" smtClean="0"/>
              <a:t>Codierer</a:t>
            </a:r>
            <a:endParaRPr lang="de-DE" dirty="0"/>
          </a:p>
          <a:p>
            <a:pPr lvl="1"/>
            <a:r>
              <a:rPr lang="de-DE" dirty="0" smtClean="0"/>
              <a:t>versuchen die Blocklänge zu raten</a:t>
            </a:r>
          </a:p>
          <a:p>
            <a:pPr lvl="1"/>
            <a:r>
              <a:rPr lang="de-DE" dirty="0"/>
              <a:t>b</a:t>
            </a:r>
            <a:r>
              <a:rPr lang="de-DE" dirty="0" smtClean="0"/>
              <a:t>enutzen adaptive Längen</a:t>
            </a:r>
          </a:p>
          <a:p>
            <a:pPr lvl="1"/>
            <a:r>
              <a:rPr lang="de-DE" dirty="0" smtClean="0"/>
              <a:t>benutzen </a:t>
            </a:r>
            <a:r>
              <a:rPr lang="de-DE" dirty="0" err="1" smtClean="0"/>
              <a:t>Hamming</a:t>
            </a:r>
            <a:r>
              <a:rPr lang="de-DE" dirty="0" smtClean="0"/>
              <a:t> Codes die nicht statisch sind</a:t>
            </a:r>
          </a:p>
          <a:p>
            <a:pPr lvl="1">
              <a:buFontTx/>
              <a:buChar char="-"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765880" y="2360880"/>
              <a:ext cx="3953520" cy="1355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3000" y="2350440"/>
                <a:ext cx="3963240" cy="136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382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Verlustfreie Codierung</a:t>
            </a:r>
          </a:p>
          <a:p>
            <a:pPr lvl="1"/>
            <a:r>
              <a:rPr lang="de-DE" dirty="0" smtClean="0"/>
              <a:t>Codebäume</a:t>
            </a:r>
          </a:p>
          <a:p>
            <a:pPr lvl="1"/>
            <a:r>
              <a:rPr lang="de-DE" dirty="0" smtClean="0"/>
              <a:t>Naiver Code</a:t>
            </a:r>
          </a:p>
          <a:p>
            <a:pPr lvl="1"/>
            <a:r>
              <a:rPr lang="de-DE" dirty="0" err="1" smtClean="0"/>
              <a:t>Huffmann</a:t>
            </a:r>
            <a:r>
              <a:rPr lang="de-DE" dirty="0" smtClean="0"/>
              <a:t> Code</a:t>
            </a:r>
          </a:p>
          <a:p>
            <a:pPr lvl="1"/>
            <a:r>
              <a:rPr lang="de-DE" dirty="0" smtClean="0"/>
              <a:t>Anwendungen: Lauflängencodierung, Blockcodierung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26960" y="2178000"/>
              <a:ext cx="5676120" cy="2498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23000" y="2164680"/>
                <a:ext cx="5683680" cy="252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112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6513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Verlustbehaftete Codierung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Quantisierung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Prinzip: „Werfe einige Bits weg“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-2.4, 1.8, 0.1, -2, -1.1, -0.7, 1.66, 1.47, …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78775" y="3241957"/>
            <a:ext cx="748145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223159" y="3087578"/>
            <a:ext cx="0" cy="30875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147461" y="3087578"/>
            <a:ext cx="0" cy="30875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071752" y="3087578"/>
            <a:ext cx="0" cy="30875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000006" y="3087578"/>
            <a:ext cx="0" cy="30875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924308" y="3087578"/>
            <a:ext cx="0" cy="30875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848599" y="3087578"/>
            <a:ext cx="0" cy="30875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850084" y="3087578"/>
            <a:ext cx="0" cy="30875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774386" y="3087578"/>
            <a:ext cx="0" cy="30875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78775" y="5626918"/>
            <a:ext cx="748145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223159" y="5472539"/>
            <a:ext cx="0" cy="30875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147461" y="5472539"/>
            <a:ext cx="0" cy="30875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071752" y="5472539"/>
            <a:ext cx="0" cy="30875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000006" y="5472539"/>
            <a:ext cx="0" cy="30875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924308" y="5472539"/>
            <a:ext cx="0" cy="30875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848599" y="5472539"/>
            <a:ext cx="0" cy="30875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850084" y="5472539"/>
            <a:ext cx="0" cy="30875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774386" y="5472539"/>
            <a:ext cx="0" cy="30875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622479" y="366672"/>
            <a:ext cx="2303813" cy="173526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Uniform</a:t>
            </a:r>
          </a:p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Vs.</a:t>
            </a:r>
          </a:p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Nicht-Uniform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8" name="Ink 27"/>
              <p14:cNvContentPartPr/>
              <p14:nvPr/>
            </p14:nvContentPartPr>
            <p14:xfrm>
              <a:off x="941760" y="2761200"/>
              <a:ext cx="6914520" cy="360684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0600" y="2756880"/>
                <a:ext cx="6934680" cy="36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294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Vektoren quantisieren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27763" y="5084763"/>
            <a:ext cx="26035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47675" indent="-447675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de-DE" sz="3200" dirty="0" smtClean="0"/>
              <a:t>Größe (cm</a:t>
            </a:r>
            <a:r>
              <a:rPr lang="de-DE" sz="3200" dirty="0"/>
              <a:t>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58888" y="1844675"/>
            <a:ext cx="23368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47675" indent="-447675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de-DE" sz="3200" dirty="0" smtClean="0"/>
              <a:t>Gewicht (kg</a:t>
            </a:r>
            <a:r>
              <a:rPr lang="de-DE" sz="3200" dirty="0"/>
              <a:t>)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346325" y="2600325"/>
            <a:ext cx="0" cy="29686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2189163" y="5413375"/>
            <a:ext cx="3906837" cy="142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2716213" y="5359400"/>
            <a:ext cx="1587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076575" y="5357813"/>
            <a:ext cx="1588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429000" y="5357813"/>
            <a:ext cx="1588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789363" y="5356225"/>
            <a:ext cx="1587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162425" y="5357813"/>
            <a:ext cx="1588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4522788" y="5356225"/>
            <a:ext cx="1587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875213" y="5356225"/>
            <a:ext cx="1587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5235575" y="5354638"/>
            <a:ext cx="1588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5614988" y="5353050"/>
            <a:ext cx="1587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rot="5400000">
            <a:off x="2336007" y="2932906"/>
            <a:ext cx="1588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rot="5400000">
            <a:off x="2336007" y="3285331"/>
            <a:ext cx="1588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rot="5400000">
            <a:off x="2337594" y="3645694"/>
            <a:ext cx="1587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rot="5400000">
            <a:off x="2336007" y="4018756"/>
            <a:ext cx="1588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rot="5400000">
            <a:off x="2337594" y="4379119"/>
            <a:ext cx="1587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rot="5400000">
            <a:off x="2337594" y="4731544"/>
            <a:ext cx="1587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rot="5400000">
            <a:off x="2339182" y="5091906"/>
            <a:ext cx="1588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330450" y="2601913"/>
            <a:ext cx="3551238" cy="2776537"/>
            <a:chOff x="1496" y="1399"/>
            <a:chExt cx="2237" cy="1749"/>
          </a:xfrm>
        </p:grpSpPr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1496" y="3007"/>
              <a:ext cx="2221" cy="9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V="1">
              <a:off x="1507" y="2784"/>
              <a:ext cx="2221" cy="9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flipV="1">
              <a:off x="1507" y="2556"/>
              <a:ext cx="2221" cy="9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 flipV="1">
              <a:off x="1512" y="2333"/>
              <a:ext cx="2221" cy="9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V="1">
              <a:off x="1507" y="2100"/>
              <a:ext cx="2221" cy="9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V="1">
              <a:off x="1512" y="1877"/>
              <a:ext cx="2221" cy="9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V="1">
              <a:off x="1512" y="1649"/>
              <a:ext cx="2221" cy="9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rot="5400000" flipV="1">
              <a:off x="870" y="2261"/>
              <a:ext cx="1733" cy="9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 rot="5400000" flipV="1">
              <a:off x="1094" y="2269"/>
              <a:ext cx="1732" cy="9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rot="5400000" flipV="1">
              <a:off x="1322" y="2269"/>
              <a:ext cx="1732" cy="9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 rot="5400000" flipV="1">
              <a:off x="1544" y="2273"/>
              <a:ext cx="1733" cy="9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rot="5400000" flipV="1">
              <a:off x="1778" y="2269"/>
              <a:ext cx="1732" cy="9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 rot="5400000" flipV="1">
              <a:off x="2000" y="2273"/>
              <a:ext cx="1733" cy="9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 rot="5400000" flipV="1">
              <a:off x="2228" y="2273"/>
              <a:ext cx="1733" cy="9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 rot="5400000" flipV="1">
              <a:off x="2455" y="2272"/>
              <a:ext cx="1733" cy="9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9"/>
            <p:cNvSpPr>
              <a:spLocks noChangeShapeType="1"/>
            </p:cNvSpPr>
            <p:nvPr/>
          </p:nvSpPr>
          <p:spPr bwMode="auto">
            <a:xfrm rot="5400000" flipV="1">
              <a:off x="2694" y="2277"/>
              <a:ext cx="1733" cy="9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2444750" y="5507038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400">
                <a:solidFill>
                  <a:schemeClr val="hlink"/>
                </a:solidFill>
              </a:rPr>
              <a:t>140</a:t>
            </a: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3167063" y="5505450"/>
            <a:ext cx="541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400">
                <a:solidFill>
                  <a:schemeClr val="hlink"/>
                </a:solidFill>
              </a:rPr>
              <a:t>150</a:t>
            </a:r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3898900" y="5503863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400">
                <a:solidFill>
                  <a:schemeClr val="hlink"/>
                </a:solidFill>
              </a:rPr>
              <a:t>160</a:t>
            </a:r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4611688" y="5502275"/>
            <a:ext cx="541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400">
                <a:solidFill>
                  <a:schemeClr val="hlink"/>
                </a:solidFill>
              </a:rPr>
              <a:t>170</a:t>
            </a:r>
          </a:p>
        </p:txBody>
      </p:sp>
      <p:sp>
        <p:nvSpPr>
          <p:cNvPr id="45" name="Text Box 44"/>
          <p:cNvSpPr txBox="1">
            <a:spLocks noChangeArrowheads="1"/>
          </p:cNvSpPr>
          <p:nvPr/>
        </p:nvSpPr>
        <p:spPr bwMode="auto">
          <a:xfrm>
            <a:off x="5362575" y="5500688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400">
                <a:solidFill>
                  <a:schemeClr val="hlink"/>
                </a:solidFill>
              </a:rPr>
              <a:t>180</a:t>
            </a:r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1766888" y="5019675"/>
            <a:ext cx="541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400">
                <a:solidFill>
                  <a:schemeClr val="hlink"/>
                </a:solidFill>
              </a:rPr>
              <a:t>  40</a:t>
            </a:r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1765300" y="4313238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400">
                <a:solidFill>
                  <a:schemeClr val="hlink"/>
                </a:solidFill>
              </a:rPr>
              <a:t>  55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1765300" y="3570288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400">
                <a:solidFill>
                  <a:schemeClr val="hlink"/>
                </a:solidFill>
              </a:rPr>
              <a:t>  70</a:t>
            </a:r>
          </a:p>
        </p:txBody>
      </p:sp>
      <p:sp>
        <p:nvSpPr>
          <p:cNvPr id="49" name="Text Box 48"/>
          <p:cNvSpPr txBox="1">
            <a:spLocks noChangeArrowheads="1"/>
          </p:cNvSpPr>
          <p:nvPr/>
        </p:nvSpPr>
        <p:spPr bwMode="auto">
          <a:xfrm>
            <a:off x="1763713" y="2863850"/>
            <a:ext cx="541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400">
                <a:solidFill>
                  <a:schemeClr val="hlink"/>
                </a:solidFill>
              </a:rPr>
              <a:t>  85</a:t>
            </a:r>
          </a:p>
        </p:txBody>
      </p: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1187450" y="2608263"/>
            <a:ext cx="4905375" cy="3656012"/>
            <a:chOff x="776" y="1319"/>
            <a:chExt cx="3090" cy="2303"/>
          </a:xfrm>
        </p:grpSpPr>
        <p:grpSp>
          <p:nvGrpSpPr>
            <p:cNvPr id="51" name="Group 50"/>
            <p:cNvGrpSpPr>
              <a:grpSpLocks/>
            </p:cNvGrpSpPr>
            <p:nvPr/>
          </p:nvGrpSpPr>
          <p:grpSpPr bwMode="auto">
            <a:xfrm>
              <a:off x="776" y="1319"/>
              <a:ext cx="104" cy="1870"/>
              <a:chOff x="776" y="1319"/>
              <a:chExt cx="104" cy="1870"/>
            </a:xfrm>
          </p:grpSpPr>
          <p:sp>
            <p:nvSpPr>
              <p:cNvPr id="71" name="Line 51"/>
              <p:cNvSpPr>
                <a:spLocks noChangeShapeType="1"/>
              </p:cNvSpPr>
              <p:nvPr/>
            </p:nvSpPr>
            <p:spPr bwMode="auto">
              <a:xfrm>
                <a:off x="833" y="1319"/>
                <a:ext cx="0" cy="187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arrow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52"/>
              <p:cNvSpPr>
                <a:spLocks noChangeShapeType="1"/>
              </p:cNvSpPr>
              <p:nvPr/>
            </p:nvSpPr>
            <p:spPr bwMode="auto">
              <a:xfrm rot="5400000">
                <a:off x="826" y="1529"/>
                <a:ext cx="1" cy="10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53"/>
              <p:cNvSpPr>
                <a:spLocks noChangeShapeType="1"/>
              </p:cNvSpPr>
              <p:nvPr/>
            </p:nvSpPr>
            <p:spPr bwMode="auto">
              <a:xfrm rot="5400000">
                <a:off x="826" y="1751"/>
                <a:ext cx="1" cy="10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54"/>
              <p:cNvSpPr>
                <a:spLocks noChangeShapeType="1"/>
              </p:cNvSpPr>
              <p:nvPr/>
            </p:nvSpPr>
            <p:spPr bwMode="auto">
              <a:xfrm rot="5400000">
                <a:off x="827" y="1978"/>
                <a:ext cx="1" cy="10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55"/>
              <p:cNvSpPr>
                <a:spLocks noChangeShapeType="1"/>
              </p:cNvSpPr>
              <p:nvPr/>
            </p:nvSpPr>
            <p:spPr bwMode="auto">
              <a:xfrm rot="5400000">
                <a:off x="826" y="2213"/>
                <a:ext cx="1" cy="10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56"/>
              <p:cNvSpPr>
                <a:spLocks noChangeShapeType="1"/>
              </p:cNvSpPr>
              <p:nvPr/>
            </p:nvSpPr>
            <p:spPr bwMode="auto">
              <a:xfrm rot="5400000">
                <a:off x="827" y="2440"/>
                <a:ext cx="1" cy="10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57"/>
              <p:cNvSpPr>
                <a:spLocks noChangeShapeType="1"/>
              </p:cNvSpPr>
              <p:nvPr/>
            </p:nvSpPr>
            <p:spPr bwMode="auto">
              <a:xfrm rot="5400000">
                <a:off x="827" y="2662"/>
                <a:ext cx="1" cy="10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58"/>
              <p:cNvSpPr>
                <a:spLocks noChangeShapeType="1"/>
              </p:cNvSpPr>
              <p:nvPr/>
            </p:nvSpPr>
            <p:spPr bwMode="auto">
              <a:xfrm rot="5400000">
                <a:off x="828" y="2889"/>
                <a:ext cx="1" cy="10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Oval 59"/>
              <p:cNvSpPr>
                <a:spLocks noChangeArrowheads="1"/>
              </p:cNvSpPr>
              <p:nvPr/>
            </p:nvSpPr>
            <p:spPr bwMode="auto">
              <a:xfrm>
                <a:off x="813" y="2808"/>
                <a:ext cx="42" cy="4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1D17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60"/>
              <p:cNvSpPr>
                <a:spLocks noChangeArrowheads="1"/>
              </p:cNvSpPr>
              <p:nvPr/>
            </p:nvSpPr>
            <p:spPr bwMode="auto">
              <a:xfrm>
                <a:off x="812" y="2579"/>
                <a:ext cx="42" cy="4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1D17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61"/>
              <p:cNvSpPr>
                <a:spLocks noChangeArrowheads="1"/>
              </p:cNvSpPr>
              <p:nvPr/>
            </p:nvSpPr>
            <p:spPr bwMode="auto">
              <a:xfrm>
                <a:off x="812" y="2351"/>
                <a:ext cx="42" cy="4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1D17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62"/>
              <p:cNvSpPr>
                <a:spLocks noChangeArrowheads="1"/>
              </p:cNvSpPr>
              <p:nvPr/>
            </p:nvSpPr>
            <p:spPr bwMode="auto">
              <a:xfrm>
                <a:off x="811" y="2122"/>
                <a:ext cx="42" cy="4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1D17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Oval 63"/>
              <p:cNvSpPr>
                <a:spLocks noChangeArrowheads="1"/>
              </p:cNvSpPr>
              <p:nvPr/>
            </p:nvSpPr>
            <p:spPr bwMode="auto">
              <a:xfrm>
                <a:off x="811" y="1888"/>
                <a:ext cx="42" cy="4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1D17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64"/>
              <p:cNvSpPr>
                <a:spLocks noChangeArrowheads="1"/>
              </p:cNvSpPr>
              <p:nvPr/>
            </p:nvSpPr>
            <p:spPr bwMode="auto">
              <a:xfrm>
                <a:off x="810" y="1659"/>
                <a:ext cx="42" cy="4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1D17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2" name="Group 65"/>
            <p:cNvGrpSpPr>
              <a:grpSpLocks/>
            </p:cNvGrpSpPr>
            <p:nvPr/>
          </p:nvGrpSpPr>
          <p:grpSpPr bwMode="auto">
            <a:xfrm>
              <a:off x="1405" y="3516"/>
              <a:ext cx="2461" cy="106"/>
              <a:chOff x="1405" y="3516"/>
              <a:chExt cx="2461" cy="106"/>
            </a:xfrm>
          </p:grpSpPr>
          <p:sp>
            <p:nvSpPr>
              <p:cNvPr id="53" name="Line 66"/>
              <p:cNvSpPr>
                <a:spLocks noChangeShapeType="1"/>
              </p:cNvSpPr>
              <p:nvPr/>
            </p:nvSpPr>
            <p:spPr bwMode="auto">
              <a:xfrm flipV="1">
                <a:off x="1405" y="3554"/>
                <a:ext cx="2461" cy="9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67"/>
              <p:cNvSpPr>
                <a:spLocks noChangeShapeType="1"/>
              </p:cNvSpPr>
              <p:nvPr/>
            </p:nvSpPr>
            <p:spPr bwMode="auto">
              <a:xfrm>
                <a:off x="1737" y="3520"/>
                <a:ext cx="1" cy="10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68"/>
              <p:cNvSpPr>
                <a:spLocks noChangeShapeType="1"/>
              </p:cNvSpPr>
              <p:nvPr/>
            </p:nvSpPr>
            <p:spPr bwMode="auto">
              <a:xfrm>
                <a:off x="1964" y="3519"/>
                <a:ext cx="1" cy="10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69"/>
              <p:cNvSpPr>
                <a:spLocks noChangeShapeType="1"/>
              </p:cNvSpPr>
              <p:nvPr/>
            </p:nvSpPr>
            <p:spPr bwMode="auto">
              <a:xfrm>
                <a:off x="2186" y="3519"/>
                <a:ext cx="1" cy="10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70"/>
              <p:cNvSpPr>
                <a:spLocks noChangeShapeType="1"/>
              </p:cNvSpPr>
              <p:nvPr/>
            </p:nvSpPr>
            <p:spPr bwMode="auto">
              <a:xfrm>
                <a:off x="2413" y="3518"/>
                <a:ext cx="1" cy="10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71"/>
              <p:cNvSpPr>
                <a:spLocks noChangeShapeType="1"/>
              </p:cNvSpPr>
              <p:nvPr/>
            </p:nvSpPr>
            <p:spPr bwMode="auto">
              <a:xfrm>
                <a:off x="2648" y="3519"/>
                <a:ext cx="1" cy="10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72"/>
              <p:cNvSpPr>
                <a:spLocks noChangeShapeType="1"/>
              </p:cNvSpPr>
              <p:nvPr/>
            </p:nvSpPr>
            <p:spPr bwMode="auto">
              <a:xfrm>
                <a:off x="2875" y="3518"/>
                <a:ext cx="1" cy="10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73"/>
              <p:cNvSpPr>
                <a:spLocks noChangeShapeType="1"/>
              </p:cNvSpPr>
              <p:nvPr/>
            </p:nvSpPr>
            <p:spPr bwMode="auto">
              <a:xfrm>
                <a:off x="3097" y="3518"/>
                <a:ext cx="1" cy="10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74"/>
              <p:cNvSpPr>
                <a:spLocks noChangeShapeType="1"/>
              </p:cNvSpPr>
              <p:nvPr/>
            </p:nvSpPr>
            <p:spPr bwMode="auto">
              <a:xfrm>
                <a:off x="3324" y="3517"/>
                <a:ext cx="1" cy="10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75"/>
              <p:cNvSpPr>
                <a:spLocks noChangeShapeType="1"/>
              </p:cNvSpPr>
              <p:nvPr/>
            </p:nvSpPr>
            <p:spPr bwMode="auto">
              <a:xfrm>
                <a:off x="3563" y="3516"/>
                <a:ext cx="1" cy="10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Oval 76"/>
              <p:cNvSpPr>
                <a:spLocks noChangeArrowheads="1"/>
              </p:cNvSpPr>
              <p:nvPr/>
            </p:nvSpPr>
            <p:spPr bwMode="auto">
              <a:xfrm rot="5400000">
                <a:off x="1833" y="3541"/>
                <a:ext cx="42" cy="4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1D17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77"/>
              <p:cNvSpPr>
                <a:spLocks noChangeArrowheads="1"/>
              </p:cNvSpPr>
              <p:nvPr/>
            </p:nvSpPr>
            <p:spPr bwMode="auto">
              <a:xfrm rot="5400000">
                <a:off x="2062" y="3540"/>
                <a:ext cx="42" cy="4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1D17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78"/>
              <p:cNvSpPr>
                <a:spLocks noChangeArrowheads="1"/>
              </p:cNvSpPr>
              <p:nvPr/>
            </p:nvSpPr>
            <p:spPr bwMode="auto">
              <a:xfrm rot="5400000">
                <a:off x="2290" y="3540"/>
                <a:ext cx="42" cy="4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1D17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79"/>
              <p:cNvSpPr>
                <a:spLocks noChangeArrowheads="1"/>
              </p:cNvSpPr>
              <p:nvPr/>
            </p:nvSpPr>
            <p:spPr bwMode="auto">
              <a:xfrm rot="5400000">
                <a:off x="2519" y="3539"/>
                <a:ext cx="42" cy="4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1D17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80"/>
              <p:cNvSpPr>
                <a:spLocks noChangeArrowheads="1"/>
              </p:cNvSpPr>
              <p:nvPr/>
            </p:nvSpPr>
            <p:spPr bwMode="auto">
              <a:xfrm rot="5400000">
                <a:off x="2753" y="3539"/>
                <a:ext cx="42" cy="4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1D17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81"/>
              <p:cNvSpPr>
                <a:spLocks noChangeArrowheads="1"/>
              </p:cNvSpPr>
              <p:nvPr/>
            </p:nvSpPr>
            <p:spPr bwMode="auto">
              <a:xfrm rot="5400000">
                <a:off x="2982" y="3538"/>
                <a:ext cx="42" cy="4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1D17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82"/>
              <p:cNvSpPr>
                <a:spLocks noChangeArrowheads="1"/>
              </p:cNvSpPr>
              <p:nvPr/>
            </p:nvSpPr>
            <p:spPr bwMode="auto">
              <a:xfrm rot="5400000">
                <a:off x="3196" y="3535"/>
                <a:ext cx="42" cy="4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1D17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83"/>
              <p:cNvSpPr>
                <a:spLocks noChangeArrowheads="1"/>
              </p:cNvSpPr>
              <p:nvPr/>
            </p:nvSpPr>
            <p:spPr bwMode="auto">
              <a:xfrm rot="5400000">
                <a:off x="3425" y="3534"/>
                <a:ext cx="42" cy="4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1D17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5" name="Ink 84"/>
              <p14:cNvContentPartPr/>
              <p14:nvPr/>
            </p14:nvContentPartPr>
            <p14:xfrm>
              <a:off x="1807920" y="1653120"/>
              <a:ext cx="6187320" cy="4938120"/>
            </p14:xfrm>
          </p:contentPart>
        </mc:Choice>
        <mc:Fallback>
          <p:pic>
            <p:nvPicPr>
              <p:cNvPr id="85" name="Ink 8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99640" y="1649520"/>
                <a:ext cx="6199200" cy="494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434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683125" y="3206750"/>
            <a:ext cx="468313" cy="244475"/>
            <a:chOff x="2988" y="1701"/>
            <a:chExt cx="295" cy="154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 flipV="1">
              <a:off x="3099" y="1707"/>
              <a:ext cx="60" cy="8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2988" y="1701"/>
              <a:ext cx="114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2990" y="1796"/>
              <a:ext cx="96" cy="4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3058" y="1804"/>
              <a:ext cx="42" cy="5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993" y="1757"/>
              <a:ext cx="102" cy="4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3097" y="1795"/>
              <a:ext cx="186" cy="4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102" y="1794"/>
              <a:ext cx="78" cy="3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068" y="1742"/>
              <a:ext cx="36" cy="5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28"/>
          <p:cNvGrpSpPr>
            <a:grpSpLocks/>
          </p:cNvGrpSpPr>
          <p:nvPr/>
        </p:nvGrpSpPr>
        <p:grpSpPr bwMode="auto">
          <a:xfrm>
            <a:off x="4306888" y="3370263"/>
            <a:ext cx="428625" cy="420687"/>
            <a:chOff x="2751" y="1804"/>
            <a:chExt cx="270" cy="265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 flipV="1">
              <a:off x="2777" y="1946"/>
              <a:ext cx="99" cy="1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 flipH="1" flipV="1">
              <a:off x="2874" y="1947"/>
              <a:ext cx="27" cy="9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 flipV="1">
              <a:off x="2795" y="1943"/>
              <a:ext cx="84" cy="7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32"/>
            <p:cNvSpPr>
              <a:spLocks noChangeShapeType="1"/>
            </p:cNvSpPr>
            <p:nvPr/>
          </p:nvSpPr>
          <p:spPr bwMode="auto">
            <a:xfrm flipV="1">
              <a:off x="2881" y="1804"/>
              <a:ext cx="27" cy="14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33"/>
            <p:cNvSpPr>
              <a:spLocks noChangeShapeType="1"/>
            </p:cNvSpPr>
            <p:nvPr/>
          </p:nvSpPr>
          <p:spPr bwMode="auto">
            <a:xfrm flipV="1">
              <a:off x="2751" y="1947"/>
              <a:ext cx="132" cy="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4"/>
            <p:cNvSpPr>
              <a:spLocks noChangeShapeType="1"/>
            </p:cNvSpPr>
            <p:nvPr/>
          </p:nvSpPr>
          <p:spPr bwMode="auto">
            <a:xfrm>
              <a:off x="2798" y="1847"/>
              <a:ext cx="87" cy="10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5"/>
            <p:cNvSpPr>
              <a:spLocks noChangeShapeType="1"/>
            </p:cNvSpPr>
            <p:nvPr/>
          </p:nvSpPr>
          <p:spPr bwMode="auto">
            <a:xfrm flipH="1" flipV="1">
              <a:off x="2836" y="1885"/>
              <a:ext cx="48" cy="6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6"/>
            <p:cNvSpPr>
              <a:spLocks noChangeShapeType="1"/>
            </p:cNvSpPr>
            <p:nvPr/>
          </p:nvSpPr>
          <p:spPr bwMode="auto">
            <a:xfrm flipV="1">
              <a:off x="2886" y="1938"/>
              <a:ext cx="135" cy="9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7"/>
            <p:cNvSpPr>
              <a:spLocks noChangeShapeType="1"/>
            </p:cNvSpPr>
            <p:nvPr/>
          </p:nvSpPr>
          <p:spPr bwMode="auto">
            <a:xfrm>
              <a:off x="2873" y="1949"/>
              <a:ext cx="141" cy="96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6178550" y="5084763"/>
            <a:ext cx="2354263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47675" indent="-447675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de-DE" sz="3200" dirty="0" smtClean="0"/>
              <a:t>Größe (cm</a:t>
            </a:r>
            <a:r>
              <a:rPr lang="de-DE" sz="3200" dirty="0"/>
              <a:t>)</a:t>
            </a:r>
          </a:p>
        </p:txBody>
      </p:sp>
      <p:sp>
        <p:nvSpPr>
          <p:cNvPr id="24" name="Rectangle 40"/>
          <p:cNvSpPr>
            <a:spLocks noChangeArrowheads="1"/>
          </p:cNvSpPr>
          <p:nvPr/>
        </p:nvSpPr>
        <p:spPr bwMode="auto">
          <a:xfrm>
            <a:off x="1282700" y="1835150"/>
            <a:ext cx="23749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47675" indent="-447675"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de-DE" sz="3200" dirty="0" smtClean="0"/>
              <a:t>Gewicht (kg</a:t>
            </a:r>
            <a:r>
              <a:rPr lang="de-DE" sz="3200" dirty="0"/>
              <a:t>)</a:t>
            </a:r>
          </a:p>
        </p:txBody>
      </p:sp>
      <p:sp>
        <p:nvSpPr>
          <p:cNvPr id="25" name="Line 41"/>
          <p:cNvSpPr>
            <a:spLocks noChangeShapeType="1"/>
          </p:cNvSpPr>
          <p:nvPr/>
        </p:nvSpPr>
        <p:spPr bwMode="auto">
          <a:xfrm>
            <a:off x="2330450" y="2592388"/>
            <a:ext cx="0" cy="29686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42"/>
          <p:cNvSpPr>
            <a:spLocks noChangeShapeType="1"/>
          </p:cNvSpPr>
          <p:nvPr/>
        </p:nvSpPr>
        <p:spPr bwMode="auto">
          <a:xfrm flipV="1">
            <a:off x="2173288" y="5405438"/>
            <a:ext cx="3906837" cy="142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43"/>
          <p:cNvSpPr>
            <a:spLocks noChangeShapeType="1"/>
          </p:cNvSpPr>
          <p:nvPr/>
        </p:nvSpPr>
        <p:spPr bwMode="auto">
          <a:xfrm>
            <a:off x="2700338" y="5351463"/>
            <a:ext cx="1587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44"/>
          <p:cNvSpPr>
            <a:spLocks noChangeShapeType="1"/>
          </p:cNvSpPr>
          <p:nvPr/>
        </p:nvSpPr>
        <p:spPr bwMode="auto">
          <a:xfrm>
            <a:off x="3060700" y="5349875"/>
            <a:ext cx="1588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45"/>
          <p:cNvSpPr>
            <a:spLocks noChangeShapeType="1"/>
          </p:cNvSpPr>
          <p:nvPr/>
        </p:nvSpPr>
        <p:spPr bwMode="auto">
          <a:xfrm>
            <a:off x="3413125" y="5349875"/>
            <a:ext cx="1588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46"/>
          <p:cNvSpPr>
            <a:spLocks noChangeShapeType="1"/>
          </p:cNvSpPr>
          <p:nvPr/>
        </p:nvSpPr>
        <p:spPr bwMode="auto">
          <a:xfrm>
            <a:off x="3773488" y="5348288"/>
            <a:ext cx="1587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47"/>
          <p:cNvSpPr>
            <a:spLocks noChangeShapeType="1"/>
          </p:cNvSpPr>
          <p:nvPr/>
        </p:nvSpPr>
        <p:spPr bwMode="auto">
          <a:xfrm>
            <a:off x="4146550" y="5349875"/>
            <a:ext cx="1588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48"/>
          <p:cNvSpPr>
            <a:spLocks noChangeShapeType="1"/>
          </p:cNvSpPr>
          <p:nvPr/>
        </p:nvSpPr>
        <p:spPr bwMode="auto">
          <a:xfrm>
            <a:off x="4506913" y="5348288"/>
            <a:ext cx="1587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49"/>
          <p:cNvSpPr>
            <a:spLocks noChangeShapeType="1"/>
          </p:cNvSpPr>
          <p:nvPr/>
        </p:nvSpPr>
        <p:spPr bwMode="auto">
          <a:xfrm>
            <a:off x="4859338" y="5348288"/>
            <a:ext cx="1587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50"/>
          <p:cNvSpPr>
            <a:spLocks noChangeShapeType="1"/>
          </p:cNvSpPr>
          <p:nvPr/>
        </p:nvSpPr>
        <p:spPr bwMode="auto">
          <a:xfrm>
            <a:off x="5219700" y="5346700"/>
            <a:ext cx="1588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51"/>
          <p:cNvSpPr>
            <a:spLocks noChangeShapeType="1"/>
          </p:cNvSpPr>
          <p:nvPr/>
        </p:nvSpPr>
        <p:spPr bwMode="auto">
          <a:xfrm>
            <a:off x="5599113" y="5345113"/>
            <a:ext cx="1587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52"/>
          <p:cNvSpPr>
            <a:spLocks noChangeShapeType="1"/>
          </p:cNvSpPr>
          <p:nvPr/>
        </p:nvSpPr>
        <p:spPr bwMode="auto">
          <a:xfrm rot="5400000">
            <a:off x="2320132" y="2924969"/>
            <a:ext cx="1587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53"/>
          <p:cNvSpPr>
            <a:spLocks noChangeShapeType="1"/>
          </p:cNvSpPr>
          <p:nvPr/>
        </p:nvSpPr>
        <p:spPr bwMode="auto">
          <a:xfrm rot="5400000">
            <a:off x="2320132" y="3277394"/>
            <a:ext cx="1587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54"/>
          <p:cNvSpPr>
            <a:spLocks noChangeShapeType="1"/>
          </p:cNvSpPr>
          <p:nvPr/>
        </p:nvSpPr>
        <p:spPr bwMode="auto">
          <a:xfrm rot="5400000">
            <a:off x="2321719" y="3637756"/>
            <a:ext cx="1588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55"/>
          <p:cNvSpPr>
            <a:spLocks noChangeShapeType="1"/>
          </p:cNvSpPr>
          <p:nvPr/>
        </p:nvSpPr>
        <p:spPr bwMode="auto">
          <a:xfrm rot="5400000">
            <a:off x="2320132" y="4010819"/>
            <a:ext cx="1587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56"/>
          <p:cNvSpPr>
            <a:spLocks noChangeShapeType="1"/>
          </p:cNvSpPr>
          <p:nvPr/>
        </p:nvSpPr>
        <p:spPr bwMode="auto">
          <a:xfrm rot="5400000">
            <a:off x="2321719" y="4371181"/>
            <a:ext cx="1588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57"/>
          <p:cNvSpPr>
            <a:spLocks noChangeShapeType="1"/>
          </p:cNvSpPr>
          <p:nvPr/>
        </p:nvSpPr>
        <p:spPr bwMode="auto">
          <a:xfrm rot="5400000">
            <a:off x="2321719" y="4723606"/>
            <a:ext cx="1588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58"/>
          <p:cNvSpPr>
            <a:spLocks noChangeShapeType="1"/>
          </p:cNvSpPr>
          <p:nvPr/>
        </p:nvSpPr>
        <p:spPr bwMode="auto">
          <a:xfrm rot="5400000">
            <a:off x="2323307" y="5083969"/>
            <a:ext cx="1587" cy="161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59"/>
          <p:cNvSpPr txBox="1">
            <a:spLocks noChangeArrowheads="1"/>
          </p:cNvSpPr>
          <p:nvPr/>
        </p:nvSpPr>
        <p:spPr bwMode="auto">
          <a:xfrm>
            <a:off x="2428875" y="5499100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400">
                <a:solidFill>
                  <a:schemeClr val="hlink"/>
                </a:solidFill>
              </a:rPr>
              <a:t>140</a:t>
            </a:r>
          </a:p>
        </p:txBody>
      </p:sp>
      <p:sp>
        <p:nvSpPr>
          <p:cNvPr id="44" name="Text Box 60"/>
          <p:cNvSpPr txBox="1">
            <a:spLocks noChangeArrowheads="1"/>
          </p:cNvSpPr>
          <p:nvPr/>
        </p:nvSpPr>
        <p:spPr bwMode="auto">
          <a:xfrm>
            <a:off x="3151188" y="5497513"/>
            <a:ext cx="541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400">
                <a:solidFill>
                  <a:schemeClr val="hlink"/>
                </a:solidFill>
              </a:rPr>
              <a:t>150</a:t>
            </a:r>
          </a:p>
        </p:txBody>
      </p:sp>
      <p:sp>
        <p:nvSpPr>
          <p:cNvPr id="45" name="Text Box 61"/>
          <p:cNvSpPr txBox="1">
            <a:spLocks noChangeArrowheads="1"/>
          </p:cNvSpPr>
          <p:nvPr/>
        </p:nvSpPr>
        <p:spPr bwMode="auto">
          <a:xfrm>
            <a:off x="3883025" y="5495925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400">
                <a:solidFill>
                  <a:schemeClr val="hlink"/>
                </a:solidFill>
              </a:rPr>
              <a:t>160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4595813" y="5494338"/>
            <a:ext cx="541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400">
                <a:solidFill>
                  <a:schemeClr val="hlink"/>
                </a:solidFill>
              </a:rPr>
              <a:t>170</a:t>
            </a:r>
          </a:p>
        </p:txBody>
      </p:sp>
      <p:sp>
        <p:nvSpPr>
          <p:cNvPr id="47" name="Text Box 63"/>
          <p:cNvSpPr txBox="1">
            <a:spLocks noChangeArrowheads="1"/>
          </p:cNvSpPr>
          <p:nvPr/>
        </p:nvSpPr>
        <p:spPr bwMode="auto">
          <a:xfrm>
            <a:off x="5346700" y="5492750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400">
                <a:solidFill>
                  <a:schemeClr val="hlink"/>
                </a:solidFill>
              </a:rPr>
              <a:t>180</a:t>
            </a:r>
          </a:p>
        </p:txBody>
      </p:sp>
      <p:sp>
        <p:nvSpPr>
          <p:cNvPr id="48" name="Text Box 64"/>
          <p:cNvSpPr txBox="1">
            <a:spLocks noChangeArrowheads="1"/>
          </p:cNvSpPr>
          <p:nvPr/>
        </p:nvSpPr>
        <p:spPr bwMode="auto">
          <a:xfrm>
            <a:off x="1751013" y="5011738"/>
            <a:ext cx="541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400">
                <a:solidFill>
                  <a:schemeClr val="hlink"/>
                </a:solidFill>
              </a:rPr>
              <a:t>  40</a:t>
            </a:r>
          </a:p>
        </p:txBody>
      </p:sp>
      <p:sp>
        <p:nvSpPr>
          <p:cNvPr id="49" name="Text Box 65"/>
          <p:cNvSpPr txBox="1">
            <a:spLocks noChangeArrowheads="1"/>
          </p:cNvSpPr>
          <p:nvPr/>
        </p:nvSpPr>
        <p:spPr bwMode="auto">
          <a:xfrm>
            <a:off x="1749425" y="4305300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400">
                <a:solidFill>
                  <a:schemeClr val="hlink"/>
                </a:solidFill>
              </a:rPr>
              <a:t>  55</a:t>
            </a:r>
          </a:p>
        </p:txBody>
      </p:sp>
      <p:sp>
        <p:nvSpPr>
          <p:cNvPr id="50" name="Text Box 66"/>
          <p:cNvSpPr txBox="1">
            <a:spLocks noChangeArrowheads="1"/>
          </p:cNvSpPr>
          <p:nvPr/>
        </p:nvSpPr>
        <p:spPr bwMode="auto">
          <a:xfrm>
            <a:off x="1749425" y="3562350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400">
                <a:solidFill>
                  <a:schemeClr val="hlink"/>
                </a:solidFill>
              </a:rPr>
              <a:t>  70</a:t>
            </a:r>
          </a:p>
        </p:txBody>
      </p:sp>
      <p:sp>
        <p:nvSpPr>
          <p:cNvPr id="51" name="Text Box 67"/>
          <p:cNvSpPr txBox="1">
            <a:spLocks noChangeArrowheads="1"/>
          </p:cNvSpPr>
          <p:nvPr/>
        </p:nvSpPr>
        <p:spPr bwMode="auto">
          <a:xfrm>
            <a:off x="1747838" y="2855913"/>
            <a:ext cx="541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400">
                <a:solidFill>
                  <a:schemeClr val="hlink"/>
                </a:solidFill>
              </a:rPr>
              <a:t>  85</a:t>
            </a:r>
          </a:p>
        </p:txBody>
      </p:sp>
      <p:grpSp>
        <p:nvGrpSpPr>
          <p:cNvPr id="52" name="Group 68"/>
          <p:cNvGrpSpPr>
            <a:grpSpLocks/>
          </p:cNvGrpSpPr>
          <p:nvPr/>
        </p:nvGrpSpPr>
        <p:grpSpPr bwMode="auto">
          <a:xfrm>
            <a:off x="2673350" y="3048000"/>
            <a:ext cx="2665413" cy="1908175"/>
            <a:chOff x="1722" y="1601"/>
            <a:chExt cx="1679" cy="1202"/>
          </a:xfrm>
        </p:grpSpPr>
        <p:sp>
          <p:nvSpPr>
            <p:cNvPr id="53" name="Oval 69"/>
            <p:cNvSpPr>
              <a:spLocks noChangeArrowheads="1"/>
            </p:cNvSpPr>
            <p:nvPr/>
          </p:nvSpPr>
          <p:spPr bwMode="auto">
            <a:xfrm>
              <a:off x="2433" y="2123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70"/>
            <p:cNvSpPr>
              <a:spLocks noChangeArrowheads="1"/>
            </p:cNvSpPr>
            <p:nvPr/>
          </p:nvSpPr>
          <p:spPr bwMode="auto">
            <a:xfrm>
              <a:off x="2452" y="2300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71"/>
            <p:cNvSpPr>
              <a:spLocks noChangeArrowheads="1"/>
            </p:cNvSpPr>
            <p:nvPr/>
          </p:nvSpPr>
          <p:spPr bwMode="auto">
            <a:xfrm>
              <a:off x="2613" y="2019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72"/>
            <p:cNvSpPr>
              <a:spLocks noChangeArrowheads="1"/>
            </p:cNvSpPr>
            <p:nvPr/>
          </p:nvSpPr>
          <p:spPr bwMode="auto">
            <a:xfrm>
              <a:off x="2820" y="1864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73"/>
            <p:cNvSpPr>
              <a:spLocks noChangeArrowheads="1"/>
            </p:cNvSpPr>
            <p:nvPr/>
          </p:nvSpPr>
          <p:spPr bwMode="auto">
            <a:xfrm>
              <a:off x="2750" y="204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74"/>
            <p:cNvSpPr>
              <a:spLocks noChangeArrowheads="1"/>
            </p:cNvSpPr>
            <p:nvPr/>
          </p:nvSpPr>
          <p:spPr bwMode="auto">
            <a:xfrm>
              <a:off x="1722" y="2745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75"/>
            <p:cNvSpPr>
              <a:spLocks noChangeArrowheads="1"/>
            </p:cNvSpPr>
            <p:nvPr/>
          </p:nvSpPr>
          <p:spPr bwMode="auto">
            <a:xfrm>
              <a:off x="2646" y="2157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76"/>
            <p:cNvSpPr>
              <a:spLocks noChangeArrowheads="1"/>
            </p:cNvSpPr>
            <p:nvPr/>
          </p:nvSpPr>
          <p:spPr bwMode="auto">
            <a:xfrm>
              <a:off x="2725" y="1940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77"/>
            <p:cNvSpPr>
              <a:spLocks noChangeArrowheads="1"/>
            </p:cNvSpPr>
            <p:nvPr/>
          </p:nvSpPr>
          <p:spPr bwMode="auto">
            <a:xfrm>
              <a:off x="2968" y="1732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78"/>
            <p:cNvSpPr>
              <a:spLocks noChangeArrowheads="1"/>
            </p:cNvSpPr>
            <p:nvPr/>
          </p:nvSpPr>
          <p:spPr bwMode="auto">
            <a:xfrm>
              <a:off x="2898" y="1914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79"/>
            <p:cNvSpPr>
              <a:spLocks noChangeArrowheads="1"/>
            </p:cNvSpPr>
            <p:nvPr/>
          </p:nvSpPr>
          <p:spPr bwMode="auto">
            <a:xfrm>
              <a:off x="2773" y="1994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80"/>
            <p:cNvSpPr>
              <a:spLocks noChangeArrowheads="1"/>
            </p:cNvSpPr>
            <p:nvPr/>
          </p:nvSpPr>
          <p:spPr bwMode="auto">
            <a:xfrm>
              <a:off x="2221" y="2237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81"/>
            <p:cNvSpPr>
              <a:spLocks noChangeArrowheads="1"/>
            </p:cNvSpPr>
            <p:nvPr/>
          </p:nvSpPr>
          <p:spPr bwMode="auto">
            <a:xfrm>
              <a:off x="2254" y="2375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82"/>
            <p:cNvSpPr>
              <a:spLocks noChangeArrowheads="1"/>
            </p:cNvSpPr>
            <p:nvPr/>
          </p:nvSpPr>
          <p:spPr bwMode="auto">
            <a:xfrm>
              <a:off x="2402" y="2243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83"/>
            <p:cNvSpPr>
              <a:spLocks noChangeArrowheads="1"/>
            </p:cNvSpPr>
            <p:nvPr/>
          </p:nvSpPr>
          <p:spPr bwMode="auto">
            <a:xfrm>
              <a:off x="3041" y="1722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84"/>
            <p:cNvSpPr>
              <a:spLocks noChangeArrowheads="1"/>
            </p:cNvSpPr>
            <p:nvPr/>
          </p:nvSpPr>
          <p:spPr bwMode="auto">
            <a:xfrm>
              <a:off x="3167" y="1813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85"/>
            <p:cNvSpPr>
              <a:spLocks noChangeArrowheads="1"/>
            </p:cNvSpPr>
            <p:nvPr/>
          </p:nvSpPr>
          <p:spPr bwMode="auto">
            <a:xfrm>
              <a:off x="3043" y="1834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86"/>
            <p:cNvSpPr>
              <a:spLocks noChangeArrowheads="1"/>
            </p:cNvSpPr>
            <p:nvPr/>
          </p:nvSpPr>
          <p:spPr bwMode="auto">
            <a:xfrm>
              <a:off x="3201" y="1697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87"/>
            <p:cNvSpPr>
              <a:spLocks noChangeArrowheads="1"/>
            </p:cNvSpPr>
            <p:nvPr/>
          </p:nvSpPr>
          <p:spPr bwMode="auto">
            <a:xfrm>
              <a:off x="2055" y="237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88"/>
            <p:cNvSpPr>
              <a:spLocks noChangeArrowheads="1"/>
            </p:cNvSpPr>
            <p:nvPr/>
          </p:nvSpPr>
          <p:spPr bwMode="auto">
            <a:xfrm>
              <a:off x="2560" y="2232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89"/>
            <p:cNvSpPr>
              <a:spLocks noChangeArrowheads="1"/>
            </p:cNvSpPr>
            <p:nvPr/>
          </p:nvSpPr>
          <p:spPr bwMode="auto">
            <a:xfrm>
              <a:off x="2815" y="2131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90"/>
            <p:cNvSpPr>
              <a:spLocks noChangeArrowheads="1"/>
            </p:cNvSpPr>
            <p:nvPr/>
          </p:nvSpPr>
          <p:spPr bwMode="auto">
            <a:xfrm>
              <a:off x="3053" y="194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91"/>
            <p:cNvSpPr>
              <a:spLocks noChangeArrowheads="1"/>
            </p:cNvSpPr>
            <p:nvPr/>
          </p:nvSpPr>
          <p:spPr bwMode="auto">
            <a:xfrm>
              <a:off x="2041" y="2483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92"/>
            <p:cNvSpPr>
              <a:spLocks noChangeArrowheads="1"/>
            </p:cNvSpPr>
            <p:nvPr/>
          </p:nvSpPr>
          <p:spPr bwMode="auto">
            <a:xfrm>
              <a:off x="2536" y="2083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93"/>
            <p:cNvSpPr>
              <a:spLocks noChangeArrowheads="1"/>
            </p:cNvSpPr>
            <p:nvPr/>
          </p:nvSpPr>
          <p:spPr bwMode="auto">
            <a:xfrm>
              <a:off x="2183" y="2504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94"/>
            <p:cNvSpPr>
              <a:spLocks noChangeArrowheads="1"/>
            </p:cNvSpPr>
            <p:nvPr/>
          </p:nvSpPr>
          <p:spPr bwMode="auto">
            <a:xfrm>
              <a:off x="2877" y="2021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95"/>
            <p:cNvSpPr>
              <a:spLocks noChangeArrowheads="1"/>
            </p:cNvSpPr>
            <p:nvPr/>
          </p:nvSpPr>
          <p:spPr bwMode="auto">
            <a:xfrm>
              <a:off x="1821" y="2611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96"/>
            <p:cNvSpPr>
              <a:spLocks noChangeArrowheads="1"/>
            </p:cNvSpPr>
            <p:nvPr/>
          </p:nvSpPr>
          <p:spPr bwMode="auto">
            <a:xfrm>
              <a:off x="1934" y="2528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97"/>
            <p:cNvSpPr>
              <a:spLocks noChangeArrowheads="1"/>
            </p:cNvSpPr>
            <p:nvPr/>
          </p:nvSpPr>
          <p:spPr bwMode="auto">
            <a:xfrm>
              <a:off x="1798" y="2550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98"/>
            <p:cNvSpPr>
              <a:spLocks noChangeArrowheads="1"/>
            </p:cNvSpPr>
            <p:nvPr/>
          </p:nvSpPr>
          <p:spPr bwMode="auto">
            <a:xfrm>
              <a:off x="1880" y="2699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99"/>
            <p:cNvSpPr>
              <a:spLocks noChangeArrowheads="1"/>
            </p:cNvSpPr>
            <p:nvPr/>
          </p:nvSpPr>
          <p:spPr bwMode="auto">
            <a:xfrm>
              <a:off x="2074" y="2553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100"/>
            <p:cNvSpPr>
              <a:spLocks noChangeArrowheads="1"/>
            </p:cNvSpPr>
            <p:nvPr/>
          </p:nvSpPr>
          <p:spPr bwMode="auto">
            <a:xfrm>
              <a:off x="2323" y="2278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101"/>
            <p:cNvSpPr>
              <a:spLocks noChangeArrowheads="1"/>
            </p:cNvSpPr>
            <p:nvPr/>
          </p:nvSpPr>
          <p:spPr bwMode="auto">
            <a:xfrm>
              <a:off x="1978" y="264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102"/>
            <p:cNvSpPr>
              <a:spLocks noChangeArrowheads="1"/>
            </p:cNvSpPr>
            <p:nvPr/>
          </p:nvSpPr>
          <p:spPr bwMode="auto">
            <a:xfrm>
              <a:off x="2363" y="2365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103"/>
            <p:cNvSpPr>
              <a:spLocks noChangeArrowheads="1"/>
            </p:cNvSpPr>
            <p:nvPr/>
          </p:nvSpPr>
          <p:spPr bwMode="auto">
            <a:xfrm>
              <a:off x="2341" y="2162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04"/>
            <p:cNvSpPr>
              <a:spLocks noChangeArrowheads="1"/>
            </p:cNvSpPr>
            <p:nvPr/>
          </p:nvSpPr>
          <p:spPr bwMode="auto">
            <a:xfrm>
              <a:off x="2167" y="232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105"/>
            <p:cNvSpPr>
              <a:spLocks noChangeArrowheads="1"/>
            </p:cNvSpPr>
            <p:nvPr/>
          </p:nvSpPr>
          <p:spPr bwMode="auto">
            <a:xfrm>
              <a:off x="2500" y="214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106"/>
            <p:cNvSpPr>
              <a:spLocks noChangeArrowheads="1"/>
            </p:cNvSpPr>
            <p:nvPr/>
          </p:nvSpPr>
          <p:spPr bwMode="auto">
            <a:xfrm>
              <a:off x="2623" y="2097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107"/>
            <p:cNvSpPr>
              <a:spLocks noChangeArrowheads="1"/>
            </p:cNvSpPr>
            <p:nvPr/>
          </p:nvSpPr>
          <p:spPr bwMode="auto">
            <a:xfrm>
              <a:off x="2888" y="178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108"/>
            <p:cNvSpPr>
              <a:spLocks noChangeArrowheads="1"/>
            </p:cNvSpPr>
            <p:nvPr/>
          </p:nvSpPr>
          <p:spPr bwMode="auto">
            <a:xfrm>
              <a:off x="2996" y="2029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109"/>
            <p:cNvSpPr>
              <a:spLocks noChangeArrowheads="1"/>
            </p:cNvSpPr>
            <p:nvPr/>
          </p:nvSpPr>
          <p:spPr bwMode="auto">
            <a:xfrm>
              <a:off x="2999" y="1918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110"/>
            <p:cNvSpPr>
              <a:spLocks noChangeArrowheads="1"/>
            </p:cNvSpPr>
            <p:nvPr/>
          </p:nvSpPr>
          <p:spPr bwMode="auto">
            <a:xfrm>
              <a:off x="3128" y="1601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111"/>
            <p:cNvSpPr>
              <a:spLocks noChangeArrowheads="1"/>
            </p:cNvSpPr>
            <p:nvPr/>
          </p:nvSpPr>
          <p:spPr bwMode="auto">
            <a:xfrm>
              <a:off x="3264" y="182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112"/>
            <p:cNvSpPr>
              <a:spLocks noChangeArrowheads="1"/>
            </p:cNvSpPr>
            <p:nvPr/>
          </p:nvSpPr>
          <p:spPr bwMode="auto">
            <a:xfrm>
              <a:off x="2121" y="2652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Oval 113"/>
            <p:cNvSpPr>
              <a:spLocks noChangeArrowheads="1"/>
            </p:cNvSpPr>
            <p:nvPr/>
          </p:nvSpPr>
          <p:spPr bwMode="auto">
            <a:xfrm>
              <a:off x="2239" y="2623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Oval 114"/>
            <p:cNvSpPr>
              <a:spLocks noChangeArrowheads="1"/>
            </p:cNvSpPr>
            <p:nvPr/>
          </p:nvSpPr>
          <p:spPr bwMode="auto">
            <a:xfrm>
              <a:off x="2315" y="2490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Oval 115"/>
            <p:cNvSpPr>
              <a:spLocks noChangeArrowheads="1"/>
            </p:cNvSpPr>
            <p:nvPr/>
          </p:nvSpPr>
          <p:spPr bwMode="auto">
            <a:xfrm>
              <a:off x="2104" y="2263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Oval 116"/>
            <p:cNvSpPr>
              <a:spLocks noChangeArrowheads="1"/>
            </p:cNvSpPr>
            <p:nvPr/>
          </p:nvSpPr>
          <p:spPr bwMode="auto">
            <a:xfrm>
              <a:off x="1924" y="2429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Oval 117"/>
            <p:cNvSpPr>
              <a:spLocks noChangeArrowheads="1"/>
            </p:cNvSpPr>
            <p:nvPr/>
          </p:nvSpPr>
          <p:spPr bwMode="auto">
            <a:xfrm>
              <a:off x="2137" y="2400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Oval 118"/>
            <p:cNvSpPr>
              <a:spLocks noChangeArrowheads="1"/>
            </p:cNvSpPr>
            <p:nvPr/>
          </p:nvSpPr>
          <p:spPr bwMode="auto">
            <a:xfrm>
              <a:off x="2643" y="1912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Oval 119"/>
            <p:cNvSpPr>
              <a:spLocks noChangeArrowheads="1"/>
            </p:cNvSpPr>
            <p:nvPr/>
          </p:nvSpPr>
          <p:spPr bwMode="auto">
            <a:xfrm>
              <a:off x="2740" y="2150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Oval 120"/>
            <p:cNvSpPr>
              <a:spLocks noChangeArrowheads="1"/>
            </p:cNvSpPr>
            <p:nvPr/>
          </p:nvSpPr>
          <p:spPr bwMode="auto">
            <a:xfrm>
              <a:off x="2963" y="1682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Oval 121"/>
            <p:cNvSpPr>
              <a:spLocks noChangeArrowheads="1"/>
            </p:cNvSpPr>
            <p:nvPr/>
          </p:nvSpPr>
          <p:spPr bwMode="auto">
            <a:xfrm>
              <a:off x="3138" y="1690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122"/>
            <p:cNvSpPr>
              <a:spLocks noChangeArrowheads="1"/>
            </p:cNvSpPr>
            <p:nvPr/>
          </p:nvSpPr>
          <p:spPr bwMode="auto">
            <a:xfrm>
              <a:off x="2518" y="198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123"/>
            <p:cNvSpPr>
              <a:spLocks noChangeArrowheads="1"/>
            </p:cNvSpPr>
            <p:nvPr/>
          </p:nvSpPr>
          <p:spPr bwMode="auto">
            <a:xfrm>
              <a:off x="2768" y="1821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124"/>
            <p:cNvSpPr>
              <a:spLocks noChangeArrowheads="1"/>
            </p:cNvSpPr>
            <p:nvPr/>
          </p:nvSpPr>
          <p:spPr bwMode="auto">
            <a:xfrm>
              <a:off x="2146" y="1959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125"/>
            <p:cNvSpPr>
              <a:spLocks noChangeArrowheads="1"/>
            </p:cNvSpPr>
            <p:nvPr/>
          </p:nvSpPr>
          <p:spPr bwMode="auto">
            <a:xfrm>
              <a:off x="3039" y="270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126"/>
            <p:cNvSpPr>
              <a:spLocks noChangeArrowheads="1"/>
            </p:cNvSpPr>
            <p:nvPr/>
          </p:nvSpPr>
          <p:spPr bwMode="auto">
            <a:xfrm>
              <a:off x="3278" y="2562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127"/>
            <p:cNvSpPr>
              <a:spLocks noChangeArrowheads="1"/>
            </p:cNvSpPr>
            <p:nvPr/>
          </p:nvSpPr>
          <p:spPr bwMode="auto">
            <a:xfrm>
              <a:off x="3359" y="1691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128"/>
            <p:cNvSpPr>
              <a:spLocks noChangeArrowheads="1"/>
            </p:cNvSpPr>
            <p:nvPr/>
          </p:nvSpPr>
          <p:spPr bwMode="auto">
            <a:xfrm>
              <a:off x="1745" y="2638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129"/>
            <p:cNvSpPr>
              <a:spLocks noChangeArrowheads="1"/>
            </p:cNvSpPr>
            <p:nvPr/>
          </p:nvSpPr>
          <p:spPr bwMode="auto">
            <a:xfrm>
              <a:off x="1983" y="2372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Oval 130"/>
            <p:cNvSpPr>
              <a:spLocks noChangeArrowheads="1"/>
            </p:cNvSpPr>
            <p:nvPr/>
          </p:nvSpPr>
          <p:spPr bwMode="auto">
            <a:xfrm>
              <a:off x="2964" y="1820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Oval 131"/>
            <p:cNvSpPr>
              <a:spLocks noChangeArrowheads="1"/>
            </p:cNvSpPr>
            <p:nvPr/>
          </p:nvSpPr>
          <p:spPr bwMode="auto">
            <a:xfrm>
              <a:off x="1924" y="260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Oval 132"/>
            <p:cNvSpPr>
              <a:spLocks noChangeArrowheads="1"/>
            </p:cNvSpPr>
            <p:nvPr/>
          </p:nvSpPr>
          <p:spPr bwMode="auto">
            <a:xfrm>
              <a:off x="1806" y="2761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Oval 133"/>
            <p:cNvSpPr>
              <a:spLocks noChangeArrowheads="1"/>
            </p:cNvSpPr>
            <p:nvPr/>
          </p:nvSpPr>
          <p:spPr bwMode="auto">
            <a:xfrm>
              <a:off x="3235" y="162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8" name="Group 134"/>
          <p:cNvGrpSpPr>
            <a:grpSpLocks/>
          </p:cNvGrpSpPr>
          <p:nvPr/>
        </p:nvGrpSpPr>
        <p:grpSpPr bwMode="auto">
          <a:xfrm>
            <a:off x="2832100" y="3092450"/>
            <a:ext cx="2354263" cy="1706563"/>
            <a:chOff x="1822" y="1629"/>
            <a:chExt cx="1483" cy="1075"/>
          </a:xfrm>
        </p:grpSpPr>
        <p:sp>
          <p:nvSpPr>
            <p:cNvPr id="119" name="Oval 135"/>
            <p:cNvSpPr>
              <a:spLocks noChangeArrowheads="1"/>
            </p:cNvSpPr>
            <p:nvPr/>
          </p:nvSpPr>
          <p:spPr bwMode="auto">
            <a:xfrm>
              <a:off x="1822" y="2641"/>
              <a:ext cx="63" cy="63"/>
            </a:xfrm>
            <a:prstGeom prst="ellipse">
              <a:avLst/>
            </a:prstGeom>
            <a:solidFill>
              <a:srgbClr val="FF1D17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136"/>
            <p:cNvSpPr>
              <a:spLocks noChangeArrowheads="1"/>
            </p:cNvSpPr>
            <p:nvPr/>
          </p:nvSpPr>
          <p:spPr bwMode="auto">
            <a:xfrm>
              <a:off x="2030" y="2503"/>
              <a:ext cx="63" cy="63"/>
            </a:xfrm>
            <a:prstGeom prst="ellipse">
              <a:avLst/>
            </a:prstGeom>
            <a:solidFill>
              <a:srgbClr val="FF1D17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Oval 137"/>
            <p:cNvSpPr>
              <a:spLocks noChangeArrowheads="1"/>
            </p:cNvSpPr>
            <p:nvPr/>
          </p:nvSpPr>
          <p:spPr bwMode="auto">
            <a:xfrm>
              <a:off x="2211" y="2390"/>
              <a:ext cx="63" cy="63"/>
            </a:xfrm>
            <a:prstGeom prst="ellipse">
              <a:avLst/>
            </a:prstGeom>
            <a:solidFill>
              <a:srgbClr val="FF1D17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Oval 138"/>
            <p:cNvSpPr>
              <a:spLocks noChangeArrowheads="1"/>
            </p:cNvSpPr>
            <p:nvPr/>
          </p:nvSpPr>
          <p:spPr bwMode="auto">
            <a:xfrm>
              <a:off x="2402" y="2236"/>
              <a:ext cx="63" cy="63"/>
            </a:xfrm>
            <a:prstGeom prst="ellipse">
              <a:avLst/>
            </a:prstGeom>
            <a:solidFill>
              <a:srgbClr val="FF1D17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Oval 139"/>
            <p:cNvSpPr>
              <a:spLocks noChangeArrowheads="1"/>
            </p:cNvSpPr>
            <p:nvPr/>
          </p:nvSpPr>
          <p:spPr bwMode="auto">
            <a:xfrm>
              <a:off x="2630" y="2113"/>
              <a:ext cx="63" cy="63"/>
            </a:xfrm>
            <a:prstGeom prst="ellipse">
              <a:avLst/>
            </a:prstGeom>
            <a:solidFill>
              <a:srgbClr val="FF1D17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Oval 140"/>
            <p:cNvSpPr>
              <a:spLocks noChangeArrowheads="1"/>
            </p:cNvSpPr>
            <p:nvPr/>
          </p:nvSpPr>
          <p:spPr bwMode="auto">
            <a:xfrm>
              <a:off x="2848" y="1917"/>
              <a:ext cx="63" cy="63"/>
            </a:xfrm>
            <a:prstGeom prst="ellipse">
              <a:avLst/>
            </a:prstGeom>
            <a:solidFill>
              <a:srgbClr val="FF1D17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Oval 141"/>
            <p:cNvSpPr>
              <a:spLocks noChangeArrowheads="1"/>
            </p:cNvSpPr>
            <p:nvPr/>
          </p:nvSpPr>
          <p:spPr bwMode="auto">
            <a:xfrm>
              <a:off x="3066" y="1768"/>
              <a:ext cx="63" cy="63"/>
            </a:xfrm>
            <a:prstGeom prst="ellipse">
              <a:avLst/>
            </a:prstGeom>
            <a:solidFill>
              <a:srgbClr val="FF1D17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142"/>
            <p:cNvSpPr>
              <a:spLocks noChangeArrowheads="1"/>
            </p:cNvSpPr>
            <p:nvPr/>
          </p:nvSpPr>
          <p:spPr bwMode="auto">
            <a:xfrm>
              <a:off x="3242" y="1629"/>
              <a:ext cx="63" cy="63"/>
            </a:xfrm>
            <a:prstGeom prst="ellipse">
              <a:avLst/>
            </a:prstGeom>
            <a:solidFill>
              <a:srgbClr val="FF1D17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Oval 143"/>
            <p:cNvSpPr>
              <a:spLocks noChangeArrowheads="1"/>
            </p:cNvSpPr>
            <p:nvPr/>
          </p:nvSpPr>
          <p:spPr bwMode="auto">
            <a:xfrm>
              <a:off x="3156" y="2627"/>
              <a:ext cx="63" cy="63"/>
            </a:xfrm>
            <a:prstGeom prst="ellipse">
              <a:avLst/>
            </a:prstGeom>
            <a:solidFill>
              <a:srgbClr val="FF1D17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065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(De-)Codieren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0813" y="2075729"/>
            <a:ext cx="2644775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 sz="1800" dirty="0" smtClean="0">
                <a:solidFill>
                  <a:schemeClr val="hlink"/>
                </a:solidFill>
                <a:latin typeface="+mn-lt"/>
              </a:rPr>
              <a:t>Eingabe in Vektoren</a:t>
            </a:r>
            <a:endParaRPr lang="de-DE" sz="1800" dirty="0">
              <a:solidFill>
                <a:schemeClr val="hlink"/>
              </a:solidFill>
              <a:latin typeface="+mn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82775" y="2901950"/>
            <a:ext cx="1995488" cy="7017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 sz="1800" dirty="0" smtClean="0">
                <a:solidFill>
                  <a:schemeClr val="hlink"/>
                </a:solidFill>
                <a:latin typeface="+mn-lt"/>
              </a:rPr>
              <a:t>Finde nächsten</a:t>
            </a:r>
          </a:p>
          <a:p>
            <a:pPr algn="ctr">
              <a:spcBef>
                <a:spcPct val="20000"/>
              </a:spcBef>
            </a:pPr>
            <a:r>
              <a:rPr lang="de-DE" sz="1800" dirty="0" smtClean="0">
                <a:solidFill>
                  <a:schemeClr val="hlink"/>
                </a:solidFill>
                <a:latin typeface="+mn-lt"/>
              </a:rPr>
              <a:t>Nachbar</a:t>
            </a:r>
            <a:endParaRPr lang="de-DE" sz="1800" dirty="0">
              <a:solidFill>
                <a:schemeClr val="hlink"/>
              </a:solidFill>
              <a:latin typeface="+mn-lt"/>
            </a:endParaRP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097578" y="3717925"/>
            <a:ext cx="610333" cy="155647"/>
            <a:chOff x="1620" y="1799"/>
            <a:chExt cx="360" cy="91"/>
          </a:xfrm>
        </p:grpSpPr>
        <p:sp>
          <p:nvSpPr>
            <p:cNvPr id="57" name="Rectangle 7"/>
            <p:cNvSpPr>
              <a:spLocks noChangeArrowheads="1"/>
            </p:cNvSpPr>
            <p:nvPr/>
          </p:nvSpPr>
          <p:spPr bwMode="auto">
            <a:xfrm>
              <a:off x="1620" y="1800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8"/>
            <p:cNvSpPr>
              <a:spLocks noChangeArrowheads="1"/>
            </p:cNvSpPr>
            <p:nvPr/>
          </p:nvSpPr>
          <p:spPr bwMode="auto">
            <a:xfrm>
              <a:off x="1709" y="1799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9"/>
            <p:cNvSpPr>
              <a:spLocks noChangeArrowheads="1"/>
            </p:cNvSpPr>
            <p:nvPr/>
          </p:nvSpPr>
          <p:spPr bwMode="auto">
            <a:xfrm>
              <a:off x="1799" y="1799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10"/>
            <p:cNvSpPr>
              <a:spLocks noChangeArrowheads="1"/>
            </p:cNvSpPr>
            <p:nvPr/>
          </p:nvSpPr>
          <p:spPr bwMode="auto">
            <a:xfrm>
              <a:off x="1890" y="1799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3094160" y="3873572"/>
            <a:ext cx="615462" cy="155647"/>
            <a:chOff x="1620" y="1799"/>
            <a:chExt cx="360" cy="91"/>
          </a:xfrm>
        </p:grpSpPr>
        <p:sp>
          <p:nvSpPr>
            <p:cNvPr id="53" name="Rectangle 12"/>
            <p:cNvSpPr>
              <a:spLocks noChangeArrowheads="1"/>
            </p:cNvSpPr>
            <p:nvPr/>
          </p:nvSpPr>
          <p:spPr bwMode="auto">
            <a:xfrm>
              <a:off x="1620" y="1800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13"/>
            <p:cNvSpPr>
              <a:spLocks noChangeArrowheads="1"/>
            </p:cNvSpPr>
            <p:nvPr/>
          </p:nvSpPr>
          <p:spPr bwMode="auto">
            <a:xfrm>
              <a:off x="1709" y="1799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14"/>
            <p:cNvSpPr>
              <a:spLocks noChangeArrowheads="1"/>
            </p:cNvSpPr>
            <p:nvPr/>
          </p:nvSpPr>
          <p:spPr bwMode="auto">
            <a:xfrm>
              <a:off x="1799" y="1799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15"/>
            <p:cNvSpPr>
              <a:spLocks noChangeArrowheads="1"/>
            </p:cNvSpPr>
            <p:nvPr/>
          </p:nvSpPr>
          <p:spPr bwMode="auto">
            <a:xfrm>
              <a:off x="1890" y="1799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3094160" y="4027508"/>
            <a:ext cx="615462" cy="155647"/>
            <a:chOff x="1620" y="1799"/>
            <a:chExt cx="360" cy="91"/>
          </a:xfrm>
        </p:grpSpPr>
        <p:sp>
          <p:nvSpPr>
            <p:cNvPr id="49" name="Rectangle 17"/>
            <p:cNvSpPr>
              <a:spLocks noChangeArrowheads="1"/>
            </p:cNvSpPr>
            <p:nvPr/>
          </p:nvSpPr>
          <p:spPr bwMode="auto">
            <a:xfrm>
              <a:off x="1620" y="1800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18"/>
            <p:cNvSpPr>
              <a:spLocks noChangeArrowheads="1"/>
            </p:cNvSpPr>
            <p:nvPr/>
          </p:nvSpPr>
          <p:spPr bwMode="auto">
            <a:xfrm>
              <a:off x="1709" y="1799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19"/>
            <p:cNvSpPr>
              <a:spLocks noChangeArrowheads="1"/>
            </p:cNvSpPr>
            <p:nvPr/>
          </p:nvSpPr>
          <p:spPr bwMode="auto">
            <a:xfrm>
              <a:off x="1799" y="1799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20"/>
            <p:cNvSpPr>
              <a:spLocks noChangeArrowheads="1"/>
            </p:cNvSpPr>
            <p:nvPr/>
          </p:nvSpPr>
          <p:spPr bwMode="auto">
            <a:xfrm>
              <a:off x="1890" y="1799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3095868" y="4183155"/>
            <a:ext cx="612045" cy="155647"/>
            <a:chOff x="1620" y="1799"/>
            <a:chExt cx="360" cy="91"/>
          </a:xfrm>
        </p:grpSpPr>
        <p:sp>
          <p:nvSpPr>
            <p:cNvPr id="45" name="Rectangle 22"/>
            <p:cNvSpPr>
              <a:spLocks noChangeArrowheads="1"/>
            </p:cNvSpPr>
            <p:nvPr/>
          </p:nvSpPr>
          <p:spPr bwMode="auto">
            <a:xfrm>
              <a:off x="1620" y="1800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23"/>
            <p:cNvSpPr>
              <a:spLocks noChangeArrowheads="1"/>
            </p:cNvSpPr>
            <p:nvPr/>
          </p:nvSpPr>
          <p:spPr bwMode="auto">
            <a:xfrm>
              <a:off x="1709" y="1799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24"/>
            <p:cNvSpPr>
              <a:spLocks noChangeArrowheads="1"/>
            </p:cNvSpPr>
            <p:nvPr/>
          </p:nvSpPr>
          <p:spPr bwMode="auto">
            <a:xfrm>
              <a:off x="1799" y="1799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25"/>
            <p:cNvSpPr>
              <a:spLocks noChangeArrowheads="1"/>
            </p:cNvSpPr>
            <p:nvPr/>
          </p:nvSpPr>
          <p:spPr bwMode="auto">
            <a:xfrm>
              <a:off x="1890" y="1799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3094160" y="4687724"/>
            <a:ext cx="615462" cy="155647"/>
            <a:chOff x="1620" y="1799"/>
            <a:chExt cx="360" cy="91"/>
          </a:xfrm>
        </p:grpSpPr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1620" y="1800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28"/>
            <p:cNvSpPr>
              <a:spLocks noChangeArrowheads="1"/>
            </p:cNvSpPr>
            <p:nvPr/>
          </p:nvSpPr>
          <p:spPr bwMode="auto">
            <a:xfrm>
              <a:off x="1709" y="1799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29"/>
            <p:cNvSpPr>
              <a:spLocks noChangeArrowheads="1"/>
            </p:cNvSpPr>
            <p:nvPr/>
          </p:nvSpPr>
          <p:spPr bwMode="auto">
            <a:xfrm>
              <a:off x="1799" y="1799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30"/>
            <p:cNvSpPr>
              <a:spLocks noChangeArrowheads="1"/>
            </p:cNvSpPr>
            <p:nvPr/>
          </p:nvSpPr>
          <p:spPr bwMode="auto">
            <a:xfrm>
              <a:off x="1890" y="1799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3095869" y="4843370"/>
            <a:ext cx="615462" cy="155647"/>
            <a:chOff x="1620" y="1799"/>
            <a:chExt cx="360" cy="91"/>
          </a:xfrm>
        </p:grpSpPr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1620" y="1800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1709" y="1799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1799" y="1799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1890" y="1799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3095869" y="4997307"/>
            <a:ext cx="615462" cy="155647"/>
            <a:chOff x="1620" y="1799"/>
            <a:chExt cx="360" cy="91"/>
          </a:xfrm>
        </p:grpSpPr>
        <p:sp>
          <p:nvSpPr>
            <p:cNvPr id="33" name="Rectangle 37"/>
            <p:cNvSpPr>
              <a:spLocks noChangeArrowheads="1"/>
            </p:cNvSpPr>
            <p:nvPr/>
          </p:nvSpPr>
          <p:spPr bwMode="auto">
            <a:xfrm>
              <a:off x="1620" y="1800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8"/>
            <p:cNvSpPr>
              <a:spLocks noChangeArrowheads="1"/>
            </p:cNvSpPr>
            <p:nvPr/>
          </p:nvSpPr>
          <p:spPr bwMode="auto">
            <a:xfrm>
              <a:off x="1709" y="1799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9"/>
            <p:cNvSpPr>
              <a:spLocks noChangeArrowheads="1"/>
            </p:cNvSpPr>
            <p:nvPr/>
          </p:nvSpPr>
          <p:spPr bwMode="auto">
            <a:xfrm>
              <a:off x="1799" y="1799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40"/>
            <p:cNvSpPr>
              <a:spLocks noChangeArrowheads="1"/>
            </p:cNvSpPr>
            <p:nvPr/>
          </p:nvSpPr>
          <p:spPr bwMode="auto">
            <a:xfrm>
              <a:off x="1890" y="1799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3097579" y="5152953"/>
            <a:ext cx="615462" cy="155647"/>
            <a:chOff x="1620" y="1799"/>
            <a:chExt cx="360" cy="91"/>
          </a:xfrm>
        </p:grpSpPr>
        <p:sp>
          <p:nvSpPr>
            <p:cNvPr id="29" name="Rectangle 42"/>
            <p:cNvSpPr>
              <a:spLocks noChangeArrowheads="1"/>
            </p:cNvSpPr>
            <p:nvPr/>
          </p:nvSpPr>
          <p:spPr bwMode="auto">
            <a:xfrm>
              <a:off x="1620" y="1800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43"/>
            <p:cNvSpPr>
              <a:spLocks noChangeArrowheads="1"/>
            </p:cNvSpPr>
            <p:nvPr/>
          </p:nvSpPr>
          <p:spPr bwMode="auto">
            <a:xfrm>
              <a:off x="1709" y="1799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1799" y="1799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45"/>
            <p:cNvSpPr>
              <a:spLocks noChangeArrowheads="1"/>
            </p:cNvSpPr>
            <p:nvPr/>
          </p:nvSpPr>
          <p:spPr bwMode="auto">
            <a:xfrm>
              <a:off x="1890" y="1799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46"/>
          <p:cNvGrpSpPr>
            <a:grpSpLocks/>
          </p:cNvGrpSpPr>
          <p:nvPr/>
        </p:nvGrpSpPr>
        <p:grpSpPr bwMode="auto">
          <a:xfrm rot="5400000">
            <a:off x="3706060" y="3948865"/>
            <a:ext cx="615745" cy="155575"/>
            <a:chOff x="1620" y="1799"/>
            <a:chExt cx="360" cy="91"/>
          </a:xfrm>
        </p:grpSpPr>
        <p:sp>
          <p:nvSpPr>
            <p:cNvPr id="25" name="Rectangle 47"/>
            <p:cNvSpPr>
              <a:spLocks noChangeArrowheads="1"/>
            </p:cNvSpPr>
            <p:nvPr/>
          </p:nvSpPr>
          <p:spPr bwMode="auto">
            <a:xfrm>
              <a:off x="1620" y="1800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48"/>
            <p:cNvSpPr>
              <a:spLocks noChangeArrowheads="1"/>
            </p:cNvSpPr>
            <p:nvPr/>
          </p:nvSpPr>
          <p:spPr bwMode="auto">
            <a:xfrm>
              <a:off x="1709" y="1799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49"/>
            <p:cNvSpPr>
              <a:spLocks noChangeArrowheads="1"/>
            </p:cNvSpPr>
            <p:nvPr/>
          </p:nvSpPr>
          <p:spPr bwMode="auto">
            <a:xfrm>
              <a:off x="1799" y="1799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50"/>
            <p:cNvSpPr>
              <a:spLocks noChangeArrowheads="1"/>
            </p:cNvSpPr>
            <p:nvPr/>
          </p:nvSpPr>
          <p:spPr bwMode="auto">
            <a:xfrm>
              <a:off x="1890" y="1799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51"/>
          <p:cNvGrpSpPr>
            <a:grpSpLocks/>
          </p:cNvGrpSpPr>
          <p:nvPr/>
        </p:nvGrpSpPr>
        <p:grpSpPr bwMode="auto">
          <a:xfrm rot="5400000">
            <a:off x="3707770" y="4922085"/>
            <a:ext cx="615745" cy="155575"/>
            <a:chOff x="1620" y="1799"/>
            <a:chExt cx="360" cy="91"/>
          </a:xfrm>
        </p:grpSpPr>
        <p:sp>
          <p:nvSpPr>
            <p:cNvPr id="21" name="Rectangle 52"/>
            <p:cNvSpPr>
              <a:spLocks noChangeArrowheads="1"/>
            </p:cNvSpPr>
            <p:nvPr/>
          </p:nvSpPr>
          <p:spPr bwMode="auto">
            <a:xfrm>
              <a:off x="1620" y="1800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53"/>
            <p:cNvSpPr>
              <a:spLocks noChangeArrowheads="1"/>
            </p:cNvSpPr>
            <p:nvPr/>
          </p:nvSpPr>
          <p:spPr bwMode="auto">
            <a:xfrm>
              <a:off x="1709" y="1799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54"/>
            <p:cNvSpPr>
              <a:spLocks noChangeArrowheads="1"/>
            </p:cNvSpPr>
            <p:nvPr/>
          </p:nvSpPr>
          <p:spPr bwMode="auto">
            <a:xfrm>
              <a:off x="1799" y="1799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55"/>
            <p:cNvSpPr>
              <a:spLocks noChangeArrowheads="1"/>
            </p:cNvSpPr>
            <p:nvPr/>
          </p:nvSpPr>
          <p:spPr bwMode="auto">
            <a:xfrm>
              <a:off x="1890" y="1799"/>
              <a:ext cx="90" cy="90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Line 56"/>
          <p:cNvSpPr>
            <a:spLocks noChangeShapeType="1"/>
          </p:cNvSpPr>
          <p:nvPr/>
        </p:nvSpPr>
        <p:spPr bwMode="auto">
          <a:xfrm>
            <a:off x="3771167" y="4027508"/>
            <a:ext cx="10770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57"/>
          <p:cNvSpPr txBox="1">
            <a:spLocks noChangeArrowheads="1"/>
          </p:cNvSpPr>
          <p:nvPr/>
        </p:nvSpPr>
        <p:spPr bwMode="auto">
          <a:xfrm rot="5400000">
            <a:off x="3314621" y="4311513"/>
            <a:ext cx="343791" cy="33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…</a:t>
            </a:r>
          </a:p>
        </p:txBody>
      </p:sp>
      <p:sp>
        <p:nvSpPr>
          <p:cNvPr id="19" name="Text Box 58"/>
          <p:cNvSpPr txBox="1">
            <a:spLocks noChangeArrowheads="1"/>
          </p:cNvSpPr>
          <p:nvPr/>
        </p:nvSpPr>
        <p:spPr bwMode="auto">
          <a:xfrm rot="5400000">
            <a:off x="3907857" y="4314933"/>
            <a:ext cx="343791" cy="33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…</a:t>
            </a:r>
          </a:p>
        </p:txBody>
      </p:sp>
      <p:sp>
        <p:nvSpPr>
          <p:cNvPr id="20" name="Line 59"/>
          <p:cNvSpPr>
            <a:spLocks noChangeShapeType="1"/>
          </p:cNvSpPr>
          <p:nvPr/>
        </p:nvSpPr>
        <p:spPr bwMode="auto">
          <a:xfrm>
            <a:off x="3774587" y="5000727"/>
            <a:ext cx="10770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2535238" y="3694113"/>
            <a:ext cx="520700" cy="661987"/>
          </a:xfrm>
          <a:custGeom>
            <a:avLst/>
            <a:gdLst>
              <a:gd name="T0" fmla="*/ 19 w 304"/>
              <a:gd name="T1" fmla="*/ 0 h 517"/>
              <a:gd name="T2" fmla="*/ 19 w 304"/>
              <a:gd name="T3" fmla="*/ 351 h 517"/>
              <a:gd name="T4" fmla="*/ 136 w 304"/>
              <a:gd name="T5" fmla="*/ 489 h 517"/>
              <a:gd name="T6" fmla="*/ 304 w 304"/>
              <a:gd name="T7" fmla="*/ 516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4" h="517">
                <a:moveTo>
                  <a:pt x="19" y="0"/>
                </a:moveTo>
                <a:cubicBezTo>
                  <a:pt x="9" y="135"/>
                  <a:pt x="0" y="270"/>
                  <a:pt x="19" y="351"/>
                </a:cubicBezTo>
                <a:cubicBezTo>
                  <a:pt x="38" y="432"/>
                  <a:pt x="89" y="461"/>
                  <a:pt x="136" y="489"/>
                </a:cubicBezTo>
                <a:cubicBezTo>
                  <a:pt x="183" y="517"/>
                  <a:pt x="243" y="516"/>
                  <a:pt x="304" y="516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1689100" y="2771775"/>
            <a:ext cx="2859088" cy="3167063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de-DE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" name="Text Box 62"/>
          <p:cNvSpPr txBox="1">
            <a:spLocks noChangeArrowheads="1"/>
          </p:cNvSpPr>
          <p:nvPr/>
        </p:nvSpPr>
        <p:spPr bwMode="auto">
          <a:xfrm>
            <a:off x="3003550" y="5346700"/>
            <a:ext cx="7588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Codebook</a:t>
            </a:r>
          </a:p>
        </p:txBody>
      </p:sp>
      <p:sp>
        <p:nvSpPr>
          <p:cNvPr id="64" name="Text Box 63"/>
          <p:cNvSpPr txBox="1">
            <a:spLocks noChangeArrowheads="1"/>
          </p:cNvSpPr>
          <p:nvPr/>
        </p:nvSpPr>
        <p:spPr bwMode="auto">
          <a:xfrm>
            <a:off x="3806825" y="5327650"/>
            <a:ext cx="4921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Index</a:t>
            </a:r>
          </a:p>
        </p:txBody>
      </p:sp>
      <p:sp>
        <p:nvSpPr>
          <p:cNvPr id="65" name="Text Box 64"/>
          <p:cNvSpPr txBox="1">
            <a:spLocks noChangeArrowheads="1"/>
          </p:cNvSpPr>
          <p:nvPr/>
        </p:nvSpPr>
        <p:spPr bwMode="auto">
          <a:xfrm>
            <a:off x="3878263" y="3694113"/>
            <a:ext cx="2413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66" name="Text Box 65"/>
          <p:cNvSpPr txBox="1">
            <a:spLocks noChangeArrowheads="1"/>
          </p:cNvSpPr>
          <p:nvPr/>
        </p:nvSpPr>
        <p:spPr bwMode="auto">
          <a:xfrm>
            <a:off x="3881438" y="3840163"/>
            <a:ext cx="2413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sp>
        <p:nvSpPr>
          <p:cNvPr id="67" name="Text Box 66"/>
          <p:cNvSpPr txBox="1">
            <a:spLocks noChangeArrowheads="1"/>
          </p:cNvSpPr>
          <p:nvPr/>
        </p:nvSpPr>
        <p:spPr bwMode="auto">
          <a:xfrm>
            <a:off x="3884613" y="3995738"/>
            <a:ext cx="2413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</a:p>
        </p:txBody>
      </p:sp>
      <p:sp>
        <p:nvSpPr>
          <p:cNvPr id="68" name="Line 67"/>
          <p:cNvSpPr>
            <a:spLocks noChangeShapeType="1"/>
          </p:cNvSpPr>
          <p:nvPr/>
        </p:nvSpPr>
        <p:spPr bwMode="auto">
          <a:xfrm>
            <a:off x="4699000" y="4286250"/>
            <a:ext cx="676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Text Box 68"/>
          <p:cNvSpPr txBox="1">
            <a:spLocks noChangeArrowheads="1"/>
          </p:cNvSpPr>
          <p:nvPr/>
        </p:nvSpPr>
        <p:spPr bwMode="auto">
          <a:xfrm>
            <a:off x="4662488" y="4014788"/>
            <a:ext cx="693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 sz="1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Indizes</a:t>
            </a:r>
            <a:endParaRPr lang="de-DE" sz="1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5540375" y="2774950"/>
            <a:ext cx="2706688" cy="3167063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de-DE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" name="Text Box 70"/>
          <p:cNvSpPr txBox="1">
            <a:spLocks noChangeArrowheads="1"/>
          </p:cNvSpPr>
          <p:nvPr/>
        </p:nvSpPr>
        <p:spPr bwMode="auto">
          <a:xfrm>
            <a:off x="2487613" y="5984875"/>
            <a:ext cx="1120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Codieren</a:t>
            </a:r>
            <a:endParaRPr lang="de-DE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2" name="Group 71"/>
          <p:cNvGrpSpPr>
            <a:grpSpLocks/>
          </p:cNvGrpSpPr>
          <p:nvPr/>
        </p:nvGrpSpPr>
        <p:grpSpPr bwMode="auto">
          <a:xfrm>
            <a:off x="5716588" y="3717925"/>
            <a:ext cx="1157287" cy="1590675"/>
            <a:chOff x="3629" y="2006"/>
            <a:chExt cx="729" cy="1002"/>
          </a:xfrm>
        </p:grpSpPr>
        <p:grpSp>
          <p:nvGrpSpPr>
            <p:cNvPr id="73" name="Group 72"/>
            <p:cNvGrpSpPr>
              <a:grpSpLocks/>
            </p:cNvGrpSpPr>
            <p:nvPr/>
          </p:nvGrpSpPr>
          <p:grpSpPr bwMode="auto">
            <a:xfrm rot="10800000">
              <a:off x="3970" y="2910"/>
              <a:ext cx="388" cy="98"/>
              <a:chOff x="1620" y="1799"/>
              <a:chExt cx="360" cy="91"/>
            </a:xfrm>
          </p:grpSpPr>
          <p:sp>
            <p:nvSpPr>
              <p:cNvPr id="123" name="Rectangle 73"/>
              <p:cNvSpPr>
                <a:spLocks noChangeArrowheads="1"/>
              </p:cNvSpPr>
              <p:nvPr/>
            </p:nvSpPr>
            <p:spPr bwMode="auto">
              <a:xfrm>
                <a:off x="1620" y="1800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74"/>
              <p:cNvSpPr>
                <a:spLocks noChangeArrowheads="1"/>
              </p:cNvSpPr>
              <p:nvPr/>
            </p:nvSpPr>
            <p:spPr bwMode="auto">
              <a:xfrm>
                <a:off x="1709" y="1799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75"/>
              <p:cNvSpPr>
                <a:spLocks noChangeArrowheads="1"/>
              </p:cNvSpPr>
              <p:nvPr/>
            </p:nvSpPr>
            <p:spPr bwMode="auto">
              <a:xfrm>
                <a:off x="1799" y="1799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76"/>
              <p:cNvSpPr>
                <a:spLocks noChangeArrowheads="1"/>
              </p:cNvSpPr>
              <p:nvPr/>
            </p:nvSpPr>
            <p:spPr bwMode="auto">
              <a:xfrm>
                <a:off x="1890" y="1799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4" name="Group 77"/>
            <p:cNvGrpSpPr>
              <a:grpSpLocks/>
            </p:cNvGrpSpPr>
            <p:nvPr/>
          </p:nvGrpSpPr>
          <p:grpSpPr bwMode="auto">
            <a:xfrm rot="10800000">
              <a:off x="3969" y="2812"/>
              <a:ext cx="388" cy="98"/>
              <a:chOff x="1620" y="1799"/>
              <a:chExt cx="360" cy="91"/>
            </a:xfrm>
          </p:grpSpPr>
          <p:sp>
            <p:nvSpPr>
              <p:cNvPr id="119" name="Rectangle 78"/>
              <p:cNvSpPr>
                <a:spLocks noChangeArrowheads="1"/>
              </p:cNvSpPr>
              <p:nvPr/>
            </p:nvSpPr>
            <p:spPr bwMode="auto">
              <a:xfrm>
                <a:off x="1620" y="1800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79"/>
              <p:cNvSpPr>
                <a:spLocks noChangeArrowheads="1"/>
              </p:cNvSpPr>
              <p:nvPr/>
            </p:nvSpPr>
            <p:spPr bwMode="auto">
              <a:xfrm>
                <a:off x="1709" y="1799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80"/>
              <p:cNvSpPr>
                <a:spLocks noChangeArrowheads="1"/>
              </p:cNvSpPr>
              <p:nvPr/>
            </p:nvSpPr>
            <p:spPr bwMode="auto">
              <a:xfrm>
                <a:off x="1799" y="1799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81"/>
              <p:cNvSpPr>
                <a:spLocks noChangeArrowheads="1"/>
              </p:cNvSpPr>
              <p:nvPr/>
            </p:nvSpPr>
            <p:spPr bwMode="auto">
              <a:xfrm>
                <a:off x="1890" y="1799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" name="Group 82"/>
            <p:cNvGrpSpPr>
              <a:grpSpLocks/>
            </p:cNvGrpSpPr>
            <p:nvPr/>
          </p:nvGrpSpPr>
          <p:grpSpPr bwMode="auto">
            <a:xfrm rot="10800000">
              <a:off x="3969" y="2715"/>
              <a:ext cx="388" cy="98"/>
              <a:chOff x="1620" y="1799"/>
              <a:chExt cx="360" cy="91"/>
            </a:xfrm>
          </p:grpSpPr>
          <p:sp>
            <p:nvSpPr>
              <p:cNvPr id="115" name="Rectangle 83"/>
              <p:cNvSpPr>
                <a:spLocks noChangeArrowheads="1"/>
              </p:cNvSpPr>
              <p:nvPr/>
            </p:nvSpPr>
            <p:spPr bwMode="auto">
              <a:xfrm>
                <a:off x="1620" y="1800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Rectangle 84"/>
              <p:cNvSpPr>
                <a:spLocks noChangeArrowheads="1"/>
              </p:cNvSpPr>
              <p:nvPr/>
            </p:nvSpPr>
            <p:spPr bwMode="auto">
              <a:xfrm>
                <a:off x="1709" y="1799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Rectangle 85"/>
              <p:cNvSpPr>
                <a:spLocks noChangeArrowheads="1"/>
              </p:cNvSpPr>
              <p:nvPr/>
            </p:nvSpPr>
            <p:spPr bwMode="auto">
              <a:xfrm>
                <a:off x="1799" y="1799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Rectangle 86"/>
              <p:cNvSpPr>
                <a:spLocks noChangeArrowheads="1"/>
              </p:cNvSpPr>
              <p:nvPr/>
            </p:nvSpPr>
            <p:spPr bwMode="auto">
              <a:xfrm>
                <a:off x="1890" y="1799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6" name="Group 87"/>
            <p:cNvGrpSpPr>
              <a:grpSpLocks/>
            </p:cNvGrpSpPr>
            <p:nvPr/>
          </p:nvGrpSpPr>
          <p:grpSpPr bwMode="auto">
            <a:xfrm rot="10800000">
              <a:off x="3968" y="2617"/>
              <a:ext cx="388" cy="98"/>
              <a:chOff x="1620" y="1799"/>
              <a:chExt cx="360" cy="91"/>
            </a:xfrm>
          </p:grpSpPr>
          <p:sp>
            <p:nvSpPr>
              <p:cNvPr id="111" name="Rectangle 88"/>
              <p:cNvSpPr>
                <a:spLocks noChangeArrowheads="1"/>
              </p:cNvSpPr>
              <p:nvPr/>
            </p:nvSpPr>
            <p:spPr bwMode="auto">
              <a:xfrm>
                <a:off x="1620" y="1800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Rectangle 89"/>
              <p:cNvSpPr>
                <a:spLocks noChangeArrowheads="1"/>
              </p:cNvSpPr>
              <p:nvPr/>
            </p:nvSpPr>
            <p:spPr bwMode="auto">
              <a:xfrm>
                <a:off x="1709" y="1799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Rectangle 90"/>
              <p:cNvSpPr>
                <a:spLocks noChangeArrowheads="1"/>
              </p:cNvSpPr>
              <p:nvPr/>
            </p:nvSpPr>
            <p:spPr bwMode="auto">
              <a:xfrm>
                <a:off x="1799" y="1799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Rectangle 91"/>
              <p:cNvSpPr>
                <a:spLocks noChangeArrowheads="1"/>
              </p:cNvSpPr>
              <p:nvPr/>
            </p:nvSpPr>
            <p:spPr bwMode="auto">
              <a:xfrm>
                <a:off x="1890" y="1799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7" name="Group 92"/>
            <p:cNvGrpSpPr>
              <a:grpSpLocks/>
            </p:cNvGrpSpPr>
            <p:nvPr/>
          </p:nvGrpSpPr>
          <p:grpSpPr bwMode="auto">
            <a:xfrm rot="10800000">
              <a:off x="3969" y="2299"/>
              <a:ext cx="388" cy="98"/>
              <a:chOff x="1620" y="1799"/>
              <a:chExt cx="360" cy="91"/>
            </a:xfrm>
          </p:grpSpPr>
          <p:sp>
            <p:nvSpPr>
              <p:cNvPr id="107" name="Rectangle 93"/>
              <p:cNvSpPr>
                <a:spLocks noChangeArrowheads="1"/>
              </p:cNvSpPr>
              <p:nvPr/>
            </p:nvSpPr>
            <p:spPr bwMode="auto">
              <a:xfrm>
                <a:off x="1620" y="1800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94"/>
              <p:cNvSpPr>
                <a:spLocks noChangeArrowheads="1"/>
              </p:cNvSpPr>
              <p:nvPr/>
            </p:nvSpPr>
            <p:spPr bwMode="auto">
              <a:xfrm>
                <a:off x="1709" y="1799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95"/>
              <p:cNvSpPr>
                <a:spLocks noChangeArrowheads="1"/>
              </p:cNvSpPr>
              <p:nvPr/>
            </p:nvSpPr>
            <p:spPr bwMode="auto">
              <a:xfrm>
                <a:off x="1799" y="1799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96"/>
              <p:cNvSpPr>
                <a:spLocks noChangeArrowheads="1"/>
              </p:cNvSpPr>
              <p:nvPr/>
            </p:nvSpPr>
            <p:spPr bwMode="auto">
              <a:xfrm>
                <a:off x="1890" y="1799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" name="Group 97"/>
            <p:cNvGrpSpPr>
              <a:grpSpLocks/>
            </p:cNvGrpSpPr>
            <p:nvPr/>
          </p:nvGrpSpPr>
          <p:grpSpPr bwMode="auto">
            <a:xfrm rot="10800000">
              <a:off x="3968" y="2201"/>
              <a:ext cx="388" cy="98"/>
              <a:chOff x="1620" y="1799"/>
              <a:chExt cx="360" cy="91"/>
            </a:xfrm>
          </p:grpSpPr>
          <p:sp>
            <p:nvSpPr>
              <p:cNvPr id="103" name="Rectangle 98"/>
              <p:cNvSpPr>
                <a:spLocks noChangeArrowheads="1"/>
              </p:cNvSpPr>
              <p:nvPr/>
            </p:nvSpPr>
            <p:spPr bwMode="auto">
              <a:xfrm>
                <a:off x="1620" y="1800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99"/>
              <p:cNvSpPr>
                <a:spLocks noChangeArrowheads="1"/>
              </p:cNvSpPr>
              <p:nvPr/>
            </p:nvSpPr>
            <p:spPr bwMode="auto">
              <a:xfrm>
                <a:off x="1709" y="1799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100"/>
              <p:cNvSpPr>
                <a:spLocks noChangeArrowheads="1"/>
              </p:cNvSpPr>
              <p:nvPr/>
            </p:nvSpPr>
            <p:spPr bwMode="auto">
              <a:xfrm>
                <a:off x="1799" y="1799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01"/>
              <p:cNvSpPr>
                <a:spLocks noChangeArrowheads="1"/>
              </p:cNvSpPr>
              <p:nvPr/>
            </p:nvSpPr>
            <p:spPr bwMode="auto">
              <a:xfrm>
                <a:off x="1890" y="1799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" name="Group 102"/>
            <p:cNvGrpSpPr>
              <a:grpSpLocks/>
            </p:cNvGrpSpPr>
            <p:nvPr/>
          </p:nvGrpSpPr>
          <p:grpSpPr bwMode="auto">
            <a:xfrm rot="10800000">
              <a:off x="3968" y="2104"/>
              <a:ext cx="388" cy="98"/>
              <a:chOff x="1620" y="1799"/>
              <a:chExt cx="360" cy="91"/>
            </a:xfrm>
          </p:grpSpPr>
          <p:sp>
            <p:nvSpPr>
              <p:cNvPr id="99" name="Rectangle 103"/>
              <p:cNvSpPr>
                <a:spLocks noChangeArrowheads="1"/>
              </p:cNvSpPr>
              <p:nvPr/>
            </p:nvSpPr>
            <p:spPr bwMode="auto">
              <a:xfrm>
                <a:off x="1620" y="1800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04"/>
              <p:cNvSpPr>
                <a:spLocks noChangeArrowheads="1"/>
              </p:cNvSpPr>
              <p:nvPr/>
            </p:nvSpPr>
            <p:spPr bwMode="auto">
              <a:xfrm>
                <a:off x="1709" y="1799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05"/>
              <p:cNvSpPr>
                <a:spLocks noChangeArrowheads="1"/>
              </p:cNvSpPr>
              <p:nvPr/>
            </p:nvSpPr>
            <p:spPr bwMode="auto">
              <a:xfrm>
                <a:off x="1799" y="1799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06"/>
              <p:cNvSpPr>
                <a:spLocks noChangeArrowheads="1"/>
              </p:cNvSpPr>
              <p:nvPr/>
            </p:nvSpPr>
            <p:spPr bwMode="auto">
              <a:xfrm>
                <a:off x="1890" y="1799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0" name="Group 107"/>
            <p:cNvGrpSpPr>
              <a:grpSpLocks/>
            </p:cNvGrpSpPr>
            <p:nvPr/>
          </p:nvGrpSpPr>
          <p:grpSpPr bwMode="auto">
            <a:xfrm rot="10800000">
              <a:off x="3967" y="2006"/>
              <a:ext cx="388" cy="98"/>
              <a:chOff x="1620" y="1799"/>
              <a:chExt cx="360" cy="91"/>
            </a:xfrm>
          </p:grpSpPr>
          <p:sp>
            <p:nvSpPr>
              <p:cNvPr id="95" name="Rectangle 108"/>
              <p:cNvSpPr>
                <a:spLocks noChangeArrowheads="1"/>
              </p:cNvSpPr>
              <p:nvPr/>
            </p:nvSpPr>
            <p:spPr bwMode="auto">
              <a:xfrm>
                <a:off x="1620" y="1800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109"/>
              <p:cNvSpPr>
                <a:spLocks noChangeArrowheads="1"/>
              </p:cNvSpPr>
              <p:nvPr/>
            </p:nvSpPr>
            <p:spPr bwMode="auto">
              <a:xfrm>
                <a:off x="1709" y="1799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10"/>
              <p:cNvSpPr>
                <a:spLocks noChangeArrowheads="1"/>
              </p:cNvSpPr>
              <p:nvPr/>
            </p:nvSpPr>
            <p:spPr bwMode="auto">
              <a:xfrm>
                <a:off x="1799" y="1799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11"/>
              <p:cNvSpPr>
                <a:spLocks noChangeArrowheads="1"/>
              </p:cNvSpPr>
              <p:nvPr/>
            </p:nvSpPr>
            <p:spPr bwMode="auto">
              <a:xfrm>
                <a:off x="1890" y="1799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1" name="Group 112"/>
            <p:cNvGrpSpPr>
              <a:grpSpLocks/>
            </p:cNvGrpSpPr>
            <p:nvPr/>
          </p:nvGrpSpPr>
          <p:grpSpPr bwMode="auto">
            <a:xfrm rot="16200000">
              <a:off x="3583" y="2764"/>
              <a:ext cx="388" cy="98"/>
              <a:chOff x="1620" y="1799"/>
              <a:chExt cx="360" cy="91"/>
            </a:xfrm>
          </p:grpSpPr>
          <p:sp>
            <p:nvSpPr>
              <p:cNvPr id="91" name="Rectangle 113"/>
              <p:cNvSpPr>
                <a:spLocks noChangeArrowheads="1"/>
              </p:cNvSpPr>
              <p:nvPr/>
            </p:nvSpPr>
            <p:spPr bwMode="auto">
              <a:xfrm>
                <a:off x="1620" y="1800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114"/>
              <p:cNvSpPr>
                <a:spLocks noChangeArrowheads="1"/>
              </p:cNvSpPr>
              <p:nvPr/>
            </p:nvSpPr>
            <p:spPr bwMode="auto">
              <a:xfrm>
                <a:off x="1709" y="1799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115"/>
              <p:cNvSpPr>
                <a:spLocks noChangeArrowheads="1"/>
              </p:cNvSpPr>
              <p:nvPr/>
            </p:nvSpPr>
            <p:spPr bwMode="auto">
              <a:xfrm>
                <a:off x="1799" y="1799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116"/>
              <p:cNvSpPr>
                <a:spLocks noChangeArrowheads="1"/>
              </p:cNvSpPr>
              <p:nvPr/>
            </p:nvSpPr>
            <p:spPr bwMode="auto">
              <a:xfrm>
                <a:off x="1890" y="1799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" name="Group 117"/>
            <p:cNvGrpSpPr>
              <a:grpSpLocks/>
            </p:cNvGrpSpPr>
            <p:nvPr/>
          </p:nvGrpSpPr>
          <p:grpSpPr bwMode="auto">
            <a:xfrm rot="16200000">
              <a:off x="3582" y="2151"/>
              <a:ext cx="388" cy="98"/>
              <a:chOff x="1620" y="1799"/>
              <a:chExt cx="360" cy="91"/>
            </a:xfrm>
          </p:grpSpPr>
          <p:sp>
            <p:nvSpPr>
              <p:cNvPr id="87" name="Rectangle 118"/>
              <p:cNvSpPr>
                <a:spLocks noChangeArrowheads="1"/>
              </p:cNvSpPr>
              <p:nvPr/>
            </p:nvSpPr>
            <p:spPr bwMode="auto">
              <a:xfrm>
                <a:off x="1620" y="1800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119"/>
              <p:cNvSpPr>
                <a:spLocks noChangeArrowheads="1"/>
              </p:cNvSpPr>
              <p:nvPr/>
            </p:nvSpPr>
            <p:spPr bwMode="auto">
              <a:xfrm>
                <a:off x="1709" y="1799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Rectangle 120"/>
              <p:cNvSpPr>
                <a:spLocks noChangeArrowheads="1"/>
              </p:cNvSpPr>
              <p:nvPr/>
            </p:nvSpPr>
            <p:spPr bwMode="auto">
              <a:xfrm>
                <a:off x="1799" y="1799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Rectangle 121"/>
              <p:cNvSpPr>
                <a:spLocks noChangeArrowheads="1"/>
              </p:cNvSpPr>
              <p:nvPr/>
            </p:nvSpPr>
            <p:spPr bwMode="auto">
              <a:xfrm>
                <a:off x="1890" y="1799"/>
                <a:ext cx="90" cy="90"/>
              </a:xfrm>
              <a:prstGeom prst="rect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3" name="Line 122"/>
            <p:cNvSpPr>
              <a:spLocks noChangeShapeType="1"/>
            </p:cNvSpPr>
            <p:nvPr/>
          </p:nvSpPr>
          <p:spPr bwMode="auto">
            <a:xfrm>
              <a:off x="3861" y="2813"/>
              <a:ext cx="6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Text Box 123"/>
            <p:cNvSpPr txBox="1">
              <a:spLocks noChangeArrowheads="1"/>
            </p:cNvSpPr>
            <p:nvPr/>
          </p:nvSpPr>
          <p:spPr bwMode="auto">
            <a:xfrm rot="16200000">
              <a:off x="4002" y="2422"/>
              <a:ext cx="2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de-DE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</a:rPr>
                <a:t>…</a:t>
              </a:r>
            </a:p>
          </p:txBody>
        </p:sp>
        <p:sp>
          <p:nvSpPr>
            <p:cNvPr id="85" name="Text Box 124"/>
            <p:cNvSpPr txBox="1">
              <a:spLocks noChangeArrowheads="1"/>
            </p:cNvSpPr>
            <p:nvPr/>
          </p:nvSpPr>
          <p:spPr bwMode="auto">
            <a:xfrm rot="16200000">
              <a:off x="3627" y="2420"/>
              <a:ext cx="2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de-DE" sz="16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ook Antiqua" pitchFamily="18" charset="0"/>
                </a:rPr>
                <a:t>…</a:t>
              </a:r>
            </a:p>
          </p:txBody>
        </p:sp>
        <p:sp>
          <p:nvSpPr>
            <p:cNvPr id="86" name="Line 125"/>
            <p:cNvSpPr>
              <a:spLocks noChangeShapeType="1"/>
            </p:cNvSpPr>
            <p:nvPr/>
          </p:nvSpPr>
          <p:spPr bwMode="auto">
            <a:xfrm>
              <a:off x="3859" y="2200"/>
              <a:ext cx="6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7" name="Freeform 126"/>
          <p:cNvSpPr>
            <a:spLocks/>
          </p:cNvSpPr>
          <p:nvPr/>
        </p:nvSpPr>
        <p:spPr bwMode="auto">
          <a:xfrm rot="16200000">
            <a:off x="6731028" y="3776691"/>
            <a:ext cx="1017532" cy="671512"/>
          </a:xfrm>
          <a:custGeom>
            <a:avLst/>
            <a:gdLst>
              <a:gd name="T0" fmla="*/ 19 w 304"/>
              <a:gd name="T1" fmla="*/ 0 h 517"/>
              <a:gd name="T2" fmla="*/ 19 w 304"/>
              <a:gd name="T3" fmla="*/ 351 h 517"/>
              <a:gd name="T4" fmla="*/ 136 w 304"/>
              <a:gd name="T5" fmla="*/ 489 h 517"/>
              <a:gd name="T6" fmla="*/ 304 w 304"/>
              <a:gd name="T7" fmla="*/ 516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4" h="517">
                <a:moveTo>
                  <a:pt x="19" y="0"/>
                </a:moveTo>
                <a:cubicBezTo>
                  <a:pt x="9" y="135"/>
                  <a:pt x="0" y="270"/>
                  <a:pt x="19" y="351"/>
                </a:cubicBezTo>
                <a:cubicBezTo>
                  <a:pt x="38" y="432"/>
                  <a:pt x="89" y="461"/>
                  <a:pt x="136" y="489"/>
                </a:cubicBezTo>
                <a:cubicBezTo>
                  <a:pt x="183" y="517"/>
                  <a:pt x="243" y="516"/>
                  <a:pt x="304" y="516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Text Box 127"/>
          <p:cNvSpPr txBox="1">
            <a:spLocks noChangeArrowheads="1"/>
          </p:cNvSpPr>
          <p:nvPr/>
        </p:nvSpPr>
        <p:spPr bwMode="auto">
          <a:xfrm>
            <a:off x="7030651" y="3152775"/>
            <a:ext cx="979874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800" dirty="0" err="1">
                <a:solidFill>
                  <a:schemeClr val="hlink"/>
                </a:solidFill>
                <a:latin typeface="+mn-lt"/>
              </a:rPr>
              <a:t>Unblock</a:t>
            </a:r>
            <a:endParaRPr lang="de-DE" sz="1800" dirty="0">
              <a:solidFill>
                <a:schemeClr val="hlink"/>
              </a:solidFill>
              <a:latin typeface="+mn-lt"/>
            </a:endParaRPr>
          </a:p>
        </p:txBody>
      </p:sp>
      <p:grpSp>
        <p:nvGrpSpPr>
          <p:cNvPr id="129" name="Group 128"/>
          <p:cNvGrpSpPr>
            <a:grpSpLocks/>
          </p:cNvGrpSpPr>
          <p:nvPr/>
        </p:nvGrpSpPr>
        <p:grpSpPr bwMode="auto">
          <a:xfrm>
            <a:off x="960438" y="2538413"/>
            <a:ext cx="890587" cy="695325"/>
            <a:chOff x="633" y="1263"/>
            <a:chExt cx="561" cy="438"/>
          </a:xfrm>
        </p:grpSpPr>
        <p:sp>
          <p:nvSpPr>
            <p:cNvPr id="130" name="Line 129"/>
            <p:cNvSpPr>
              <a:spLocks noChangeShapeType="1"/>
            </p:cNvSpPr>
            <p:nvPr/>
          </p:nvSpPr>
          <p:spPr bwMode="auto">
            <a:xfrm>
              <a:off x="636" y="1263"/>
              <a:ext cx="0" cy="43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Line 130"/>
            <p:cNvSpPr>
              <a:spLocks noChangeShapeType="1"/>
            </p:cNvSpPr>
            <p:nvPr/>
          </p:nvSpPr>
          <p:spPr bwMode="auto">
            <a:xfrm>
              <a:off x="633" y="1698"/>
              <a:ext cx="561" cy="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2" name="Line 131"/>
          <p:cNvSpPr>
            <a:spLocks noChangeShapeType="1"/>
          </p:cNvSpPr>
          <p:nvPr/>
        </p:nvSpPr>
        <p:spPr bwMode="auto">
          <a:xfrm flipV="1">
            <a:off x="7575550" y="2305050"/>
            <a:ext cx="0" cy="8334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Text Box 132"/>
          <p:cNvSpPr txBox="1">
            <a:spLocks noChangeArrowheads="1"/>
          </p:cNvSpPr>
          <p:nvPr/>
        </p:nvSpPr>
        <p:spPr bwMode="auto">
          <a:xfrm>
            <a:off x="6348413" y="5988050"/>
            <a:ext cx="13644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Decodieren</a:t>
            </a:r>
            <a:endParaRPr lang="de-DE" sz="1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4" name="Text Box 133"/>
          <p:cNvSpPr txBox="1">
            <a:spLocks noChangeArrowheads="1"/>
          </p:cNvSpPr>
          <p:nvPr/>
        </p:nvSpPr>
        <p:spPr bwMode="auto">
          <a:xfrm>
            <a:off x="6597650" y="1952625"/>
            <a:ext cx="1800225" cy="3693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800" dirty="0" smtClean="0">
                <a:solidFill>
                  <a:schemeClr val="hlink"/>
                </a:solidFill>
                <a:latin typeface="+mn-lt"/>
              </a:rPr>
              <a:t>Ausgabe</a:t>
            </a:r>
            <a:endParaRPr lang="de-DE" sz="1800" dirty="0">
              <a:solidFill>
                <a:schemeClr val="hlink"/>
              </a:solidFill>
              <a:latin typeface="+mn-lt"/>
            </a:endParaRPr>
          </a:p>
        </p:txBody>
      </p:sp>
      <p:sp>
        <p:nvSpPr>
          <p:cNvPr id="135" name="Text Box 134"/>
          <p:cNvSpPr txBox="1">
            <a:spLocks noChangeArrowheads="1"/>
          </p:cNvSpPr>
          <p:nvPr/>
        </p:nvSpPr>
        <p:spPr bwMode="auto">
          <a:xfrm>
            <a:off x="4572000" y="4329113"/>
            <a:ext cx="9001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de-DE" sz="1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Codebuch</a:t>
            </a:r>
            <a:endParaRPr lang="de-DE" sz="1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6" name="Ink 135"/>
              <p14:cNvContentPartPr/>
              <p14:nvPr/>
            </p14:nvContentPartPr>
            <p14:xfrm>
              <a:off x="242280" y="1691640"/>
              <a:ext cx="6779160" cy="4260600"/>
            </p14:xfrm>
          </p:contentPart>
        </mc:Choice>
        <mc:Fallback>
          <p:pic>
            <p:nvPicPr>
              <p:cNvPr id="136" name="Ink 13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1840" y="1684080"/>
                <a:ext cx="6792840" cy="427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46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Codierung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Verfahren</a:t>
            </a:r>
            <a:r>
              <a:rPr lang="en-US" dirty="0" smtClean="0"/>
              <a:t>,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die S</a:t>
            </a:r>
            <a:r>
              <a:rPr lang="de-DE" dirty="0" err="1" smtClean="0"/>
              <a:t>ymbole</a:t>
            </a:r>
            <a:r>
              <a:rPr lang="de-DE" dirty="0" smtClean="0"/>
              <a:t> einer Nachricht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i="1" dirty="0" smtClean="0">
                <a:solidFill>
                  <a:srgbClr val="0070C0"/>
                </a:solidFill>
              </a:rPr>
              <a:t>in eine andere Form umgewandelt werden</a:t>
            </a:r>
            <a:r>
              <a:rPr lang="de-DE" dirty="0" smtClean="0"/>
              <a:t>, ohne den </a:t>
            </a:r>
            <a:r>
              <a:rPr lang="de-DE" i="1" dirty="0" smtClean="0">
                <a:solidFill>
                  <a:srgbClr val="FF0000"/>
                </a:solidFill>
              </a:rPr>
              <a:t>Informationsgehalt einzuschränken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Es ist möglich, die Nachricht in den ursprünglichen Zustand zurück zu versetzen („Dekodierung“).</a:t>
            </a:r>
          </a:p>
          <a:p>
            <a:pPr lvl="1"/>
            <a:r>
              <a:rPr lang="de-DE" dirty="0" smtClean="0"/>
              <a:t>In der Informatik: Umwandlung in eine Form, die von Computern verarbeitet werden kann und übertragen werden kann („0“ und „1“).</a:t>
            </a:r>
          </a:p>
          <a:p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6209731" y="254166"/>
            <a:ext cx="3138985" cy="1163472"/>
          </a:xfrm>
          <a:prstGeom prst="cloudCallout">
            <a:avLst>
              <a:gd name="adj1" fmla="val -70814"/>
              <a:gd name="adj2" fmla="val 7540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</a:rPr>
              <a:t>Nicht unbedingt einzelne Zeichen</a:t>
            </a:r>
            <a:endParaRPr lang="en-US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4795200" y="2073240"/>
              <a:ext cx="2639880" cy="24598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3680" y="2061360"/>
                <a:ext cx="2655000" cy="248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529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findet man das </a:t>
            </a:r>
            <a:r>
              <a:rPr lang="de-DE" dirty="0" err="1" smtClean="0"/>
              <a:t>Codebuch</a:t>
            </a:r>
            <a:r>
              <a:rPr lang="de-DE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76456" cy="4525963"/>
          </a:xfrm>
        </p:spPr>
        <p:txBody>
          <a:bodyPr/>
          <a:lstStyle/>
          <a:p>
            <a:r>
              <a:rPr lang="de-DE" dirty="0" smtClean="0"/>
              <a:t>K-</a:t>
            </a:r>
            <a:r>
              <a:rPr lang="de-DE" dirty="0" err="1" smtClean="0"/>
              <a:t>means</a:t>
            </a:r>
            <a:r>
              <a:rPr lang="de-DE" dirty="0" smtClean="0"/>
              <a:t> Algorithmus:</a:t>
            </a:r>
          </a:p>
          <a:p>
            <a:pPr lvl="1"/>
            <a:r>
              <a:rPr lang="de-DE" dirty="0" smtClean="0"/>
              <a:t>Initialisiere die Repräsentanten „irgendwie“</a:t>
            </a:r>
          </a:p>
          <a:p>
            <a:pPr lvl="1"/>
            <a:r>
              <a:rPr lang="de-DE" dirty="0" smtClean="0"/>
              <a:t>Ordne jeden Punkt dem nächsten Repräsentanten zu</a:t>
            </a:r>
          </a:p>
          <a:p>
            <a:pPr lvl="1"/>
            <a:r>
              <a:rPr lang="de-DE" dirty="0" smtClean="0"/>
              <a:t>Verschiebe die Repräsentanten zum Schwerpunkt</a:t>
            </a:r>
            <a:endParaRPr lang="en-US" dirty="0"/>
          </a:p>
        </p:txBody>
      </p:sp>
      <p:grpSp>
        <p:nvGrpSpPr>
          <p:cNvPr id="4" name="Group 118"/>
          <p:cNvGrpSpPr>
            <a:grpSpLocks/>
          </p:cNvGrpSpPr>
          <p:nvPr/>
        </p:nvGrpSpPr>
        <p:grpSpPr bwMode="auto">
          <a:xfrm>
            <a:off x="8376175" y="2326281"/>
            <a:ext cx="341312" cy="584200"/>
            <a:chOff x="2323" y="2581"/>
            <a:chExt cx="215" cy="368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418" y="268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2348" y="2868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2412" y="2907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2323" y="2762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2496" y="273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2371" y="281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2494" y="2813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9"/>
            <p:cNvSpPr>
              <a:spLocks noChangeArrowheads="1"/>
            </p:cNvSpPr>
            <p:nvPr/>
          </p:nvSpPr>
          <p:spPr bwMode="auto">
            <a:xfrm>
              <a:off x="2431" y="2779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3"/>
            <p:cNvSpPr>
              <a:spLocks noChangeArrowheads="1"/>
            </p:cNvSpPr>
            <p:nvPr/>
          </p:nvSpPr>
          <p:spPr bwMode="auto">
            <a:xfrm>
              <a:off x="2373" y="2729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38"/>
            <p:cNvSpPr>
              <a:spLocks noChangeArrowheads="1"/>
            </p:cNvSpPr>
            <p:nvPr/>
          </p:nvSpPr>
          <p:spPr bwMode="auto">
            <a:xfrm>
              <a:off x="2323" y="2581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43"/>
            <p:cNvSpPr>
              <a:spLocks noChangeArrowheads="1"/>
            </p:cNvSpPr>
            <p:nvPr/>
          </p:nvSpPr>
          <p:spPr bwMode="auto">
            <a:xfrm>
              <a:off x="2464" y="2900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45"/>
            <p:cNvSpPr>
              <a:spLocks noChangeArrowheads="1"/>
            </p:cNvSpPr>
            <p:nvPr/>
          </p:nvSpPr>
          <p:spPr bwMode="auto">
            <a:xfrm>
              <a:off x="2366" y="2643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20"/>
          <p:cNvGrpSpPr>
            <a:grpSpLocks/>
          </p:cNvGrpSpPr>
          <p:nvPr/>
        </p:nvGrpSpPr>
        <p:grpSpPr bwMode="auto">
          <a:xfrm>
            <a:off x="5725050" y="2707281"/>
            <a:ext cx="762000" cy="857250"/>
            <a:chOff x="653" y="2821"/>
            <a:chExt cx="480" cy="540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1017" y="2897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986" y="3017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963" y="2934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949" y="3041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1091" y="3062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729" y="3169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842" y="308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6"/>
            <p:cNvSpPr>
              <a:spLocks noChangeArrowheads="1"/>
            </p:cNvSpPr>
            <p:nvPr/>
          </p:nvSpPr>
          <p:spPr bwMode="auto">
            <a:xfrm>
              <a:off x="706" y="3108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7"/>
            <p:cNvSpPr>
              <a:spLocks noChangeArrowheads="1"/>
            </p:cNvSpPr>
            <p:nvPr/>
          </p:nvSpPr>
          <p:spPr bwMode="auto">
            <a:xfrm>
              <a:off x="788" y="3257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1018" y="3105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9"/>
            <p:cNvSpPr>
              <a:spLocks noChangeArrowheads="1"/>
            </p:cNvSpPr>
            <p:nvPr/>
          </p:nvSpPr>
          <p:spPr bwMode="auto">
            <a:xfrm>
              <a:off x="907" y="3052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0"/>
            <p:cNvSpPr>
              <a:spLocks noChangeArrowheads="1"/>
            </p:cNvSpPr>
            <p:nvPr/>
          </p:nvSpPr>
          <p:spPr bwMode="auto">
            <a:xfrm>
              <a:off x="886" y="3204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1"/>
            <p:cNvSpPr>
              <a:spLocks noChangeArrowheads="1"/>
            </p:cNvSpPr>
            <p:nvPr/>
          </p:nvSpPr>
          <p:spPr bwMode="auto">
            <a:xfrm>
              <a:off x="947" y="3139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775" y="3032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1075" y="2884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7"/>
            <p:cNvSpPr>
              <a:spLocks noChangeArrowheads="1"/>
            </p:cNvSpPr>
            <p:nvPr/>
          </p:nvSpPr>
          <p:spPr bwMode="auto">
            <a:xfrm>
              <a:off x="801" y="2958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40"/>
            <p:cNvSpPr>
              <a:spLocks noChangeArrowheads="1"/>
            </p:cNvSpPr>
            <p:nvPr/>
          </p:nvSpPr>
          <p:spPr bwMode="auto">
            <a:xfrm>
              <a:off x="1012" y="2821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41"/>
            <p:cNvSpPr>
              <a:spLocks noChangeArrowheads="1"/>
            </p:cNvSpPr>
            <p:nvPr/>
          </p:nvSpPr>
          <p:spPr bwMode="auto">
            <a:xfrm>
              <a:off x="832" y="2987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42"/>
            <p:cNvSpPr>
              <a:spLocks noChangeArrowheads="1"/>
            </p:cNvSpPr>
            <p:nvPr/>
          </p:nvSpPr>
          <p:spPr bwMode="auto">
            <a:xfrm>
              <a:off x="1045" y="2958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46"/>
            <p:cNvSpPr>
              <a:spLocks noChangeArrowheads="1"/>
            </p:cNvSpPr>
            <p:nvPr/>
          </p:nvSpPr>
          <p:spPr bwMode="auto">
            <a:xfrm>
              <a:off x="916" y="2823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48"/>
            <p:cNvSpPr>
              <a:spLocks noChangeArrowheads="1"/>
            </p:cNvSpPr>
            <p:nvPr/>
          </p:nvSpPr>
          <p:spPr bwMode="auto">
            <a:xfrm>
              <a:off x="653" y="319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49"/>
            <p:cNvSpPr>
              <a:spLocks noChangeArrowheads="1"/>
            </p:cNvSpPr>
            <p:nvPr/>
          </p:nvSpPr>
          <p:spPr bwMode="auto">
            <a:xfrm>
              <a:off x="891" y="2930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50"/>
            <p:cNvSpPr>
              <a:spLocks noChangeArrowheads="1"/>
            </p:cNvSpPr>
            <p:nvPr/>
          </p:nvSpPr>
          <p:spPr bwMode="auto">
            <a:xfrm>
              <a:off x="832" y="3164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51"/>
            <p:cNvSpPr>
              <a:spLocks noChangeArrowheads="1"/>
            </p:cNvSpPr>
            <p:nvPr/>
          </p:nvSpPr>
          <p:spPr bwMode="auto">
            <a:xfrm>
              <a:off x="714" y="3319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" name="Group 119"/>
          <p:cNvGrpSpPr>
            <a:grpSpLocks/>
          </p:cNvGrpSpPr>
          <p:nvPr/>
        </p:nvGrpSpPr>
        <p:grpSpPr bwMode="auto">
          <a:xfrm>
            <a:off x="7982475" y="3477218"/>
            <a:ext cx="476250" cy="400050"/>
            <a:chOff x="2075" y="3306"/>
            <a:chExt cx="300" cy="252"/>
          </a:xfrm>
        </p:grpSpPr>
        <p:sp>
          <p:nvSpPr>
            <p:cNvPr id="43" name="Oval 11"/>
            <p:cNvSpPr>
              <a:spLocks noChangeArrowheads="1"/>
            </p:cNvSpPr>
            <p:nvPr/>
          </p:nvSpPr>
          <p:spPr bwMode="auto">
            <a:xfrm>
              <a:off x="2263" y="3389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2099" y="3348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2225" y="3439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6"/>
            <p:cNvSpPr>
              <a:spLocks noChangeArrowheads="1"/>
            </p:cNvSpPr>
            <p:nvPr/>
          </p:nvSpPr>
          <p:spPr bwMode="auto">
            <a:xfrm>
              <a:off x="2161" y="3418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17"/>
            <p:cNvSpPr>
              <a:spLocks noChangeArrowheads="1"/>
            </p:cNvSpPr>
            <p:nvPr/>
          </p:nvSpPr>
          <p:spPr bwMode="auto">
            <a:xfrm>
              <a:off x="2259" y="3323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auto">
            <a:xfrm>
              <a:off x="2165" y="335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34"/>
            <p:cNvSpPr>
              <a:spLocks noChangeArrowheads="1"/>
            </p:cNvSpPr>
            <p:nvPr/>
          </p:nvSpPr>
          <p:spPr bwMode="auto">
            <a:xfrm>
              <a:off x="2075" y="3454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35"/>
            <p:cNvSpPr>
              <a:spLocks noChangeArrowheads="1"/>
            </p:cNvSpPr>
            <p:nvPr/>
          </p:nvSpPr>
          <p:spPr bwMode="auto">
            <a:xfrm>
              <a:off x="2198" y="3509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36"/>
            <p:cNvSpPr>
              <a:spLocks noChangeArrowheads="1"/>
            </p:cNvSpPr>
            <p:nvPr/>
          </p:nvSpPr>
          <p:spPr bwMode="auto">
            <a:xfrm>
              <a:off x="2322" y="3452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39"/>
            <p:cNvSpPr>
              <a:spLocks noChangeArrowheads="1"/>
            </p:cNvSpPr>
            <p:nvPr/>
          </p:nvSpPr>
          <p:spPr bwMode="auto">
            <a:xfrm>
              <a:off x="2267" y="351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44"/>
            <p:cNvSpPr>
              <a:spLocks noChangeArrowheads="1"/>
            </p:cNvSpPr>
            <p:nvPr/>
          </p:nvSpPr>
          <p:spPr bwMode="auto">
            <a:xfrm>
              <a:off x="2196" y="331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47"/>
            <p:cNvSpPr>
              <a:spLocks noChangeArrowheads="1"/>
            </p:cNvSpPr>
            <p:nvPr/>
          </p:nvSpPr>
          <p:spPr bwMode="auto">
            <a:xfrm>
              <a:off x="2333" y="3377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52"/>
            <p:cNvSpPr>
              <a:spLocks noChangeArrowheads="1"/>
            </p:cNvSpPr>
            <p:nvPr/>
          </p:nvSpPr>
          <p:spPr bwMode="auto">
            <a:xfrm>
              <a:off x="2323" y="330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" name="Rectangle 53"/>
          <p:cNvSpPr>
            <a:spLocks noChangeArrowheads="1"/>
          </p:cNvSpPr>
          <p:nvPr/>
        </p:nvSpPr>
        <p:spPr bwMode="auto">
          <a:xfrm>
            <a:off x="5574637" y="1803994"/>
            <a:ext cx="3352800" cy="2476500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3"/>
          <p:cNvSpPr>
            <a:spLocks noChangeShapeType="1"/>
          </p:cNvSpPr>
          <p:nvPr/>
        </p:nvSpPr>
        <p:spPr bwMode="auto">
          <a:xfrm flipH="1">
            <a:off x="6347350" y="2091850"/>
            <a:ext cx="380998" cy="782118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4"/>
          <p:cNvSpPr>
            <a:spLocks noChangeShapeType="1"/>
          </p:cNvSpPr>
          <p:nvPr/>
        </p:nvSpPr>
        <p:spPr bwMode="auto">
          <a:xfrm flipV="1">
            <a:off x="6461651" y="2096613"/>
            <a:ext cx="271460" cy="1031356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5"/>
          <p:cNvSpPr>
            <a:spLocks noChangeShapeType="1"/>
          </p:cNvSpPr>
          <p:nvPr/>
        </p:nvSpPr>
        <p:spPr bwMode="auto">
          <a:xfrm flipV="1">
            <a:off x="6328300" y="2095025"/>
            <a:ext cx="379410" cy="645592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7"/>
          <p:cNvSpPr>
            <a:spLocks noChangeShapeType="1"/>
          </p:cNvSpPr>
          <p:nvPr/>
        </p:nvSpPr>
        <p:spPr bwMode="auto">
          <a:xfrm flipV="1">
            <a:off x="6261625" y="2099788"/>
            <a:ext cx="460374" cy="847206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8"/>
          <p:cNvSpPr>
            <a:spLocks noChangeShapeType="1"/>
          </p:cNvSpPr>
          <p:nvPr/>
        </p:nvSpPr>
        <p:spPr bwMode="auto">
          <a:xfrm flipH="1">
            <a:off x="6169550" y="2093437"/>
            <a:ext cx="555623" cy="650355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9"/>
          <p:cNvSpPr>
            <a:spLocks noChangeShapeType="1"/>
          </p:cNvSpPr>
          <p:nvPr/>
        </p:nvSpPr>
        <p:spPr bwMode="auto">
          <a:xfrm flipH="1">
            <a:off x="6447361" y="2091851"/>
            <a:ext cx="285749" cy="74878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10"/>
          <p:cNvSpPr>
            <a:spLocks noChangeShapeType="1"/>
          </p:cNvSpPr>
          <p:nvPr/>
        </p:nvSpPr>
        <p:spPr bwMode="auto">
          <a:xfrm flipV="1">
            <a:off x="6337825" y="2095026"/>
            <a:ext cx="398460" cy="1096442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Oval 60"/>
          <p:cNvSpPr>
            <a:spLocks noChangeArrowheads="1"/>
          </p:cNvSpPr>
          <p:nvPr/>
        </p:nvSpPr>
        <p:spPr bwMode="auto">
          <a:xfrm>
            <a:off x="6650560" y="2027083"/>
            <a:ext cx="114300" cy="114300"/>
          </a:xfrm>
          <a:prstGeom prst="ellipse">
            <a:avLst/>
          </a:prstGeom>
          <a:solidFill>
            <a:srgbClr val="FF1D17"/>
          </a:solidFill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10"/>
          <p:cNvSpPr>
            <a:spLocks noChangeShapeType="1"/>
          </p:cNvSpPr>
          <p:nvPr/>
        </p:nvSpPr>
        <p:spPr bwMode="auto">
          <a:xfrm flipV="1">
            <a:off x="8302003" y="2880318"/>
            <a:ext cx="245621" cy="140444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Line 10"/>
          <p:cNvSpPr>
            <a:spLocks noChangeShapeType="1"/>
          </p:cNvSpPr>
          <p:nvPr/>
        </p:nvSpPr>
        <p:spPr bwMode="auto">
          <a:xfrm flipV="1">
            <a:off x="8320613" y="2886669"/>
            <a:ext cx="346074" cy="150812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Line 10"/>
          <p:cNvSpPr>
            <a:spLocks noChangeShapeType="1"/>
          </p:cNvSpPr>
          <p:nvPr/>
        </p:nvSpPr>
        <p:spPr bwMode="auto">
          <a:xfrm flipV="1">
            <a:off x="8320613" y="2673943"/>
            <a:ext cx="95249" cy="344488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10"/>
          <p:cNvSpPr>
            <a:spLocks noChangeShapeType="1"/>
          </p:cNvSpPr>
          <p:nvPr/>
        </p:nvSpPr>
        <p:spPr bwMode="auto">
          <a:xfrm flipV="1">
            <a:off x="8307912" y="2843807"/>
            <a:ext cx="136525" cy="193674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10"/>
          <p:cNvSpPr>
            <a:spLocks noChangeShapeType="1"/>
          </p:cNvSpPr>
          <p:nvPr/>
        </p:nvSpPr>
        <p:spPr bwMode="auto">
          <a:xfrm flipH="1" flipV="1">
            <a:off x="8320613" y="3042243"/>
            <a:ext cx="95249" cy="461962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10"/>
          <p:cNvSpPr>
            <a:spLocks noChangeShapeType="1"/>
          </p:cNvSpPr>
          <p:nvPr/>
        </p:nvSpPr>
        <p:spPr bwMode="auto">
          <a:xfrm flipH="1">
            <a:off x="8302003" y="3020762"/>
            <a:ext cx="18609" cy="516781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10"/>
          <p:cNvSpPr>
            <a:spLocks noChangeShapeType="1"/>
          </p:cNvSpPr>
          <p:nvPr/>
        </p:nvSpPr>
        <p:spPr bwMode="auto">
          <a:xfrm>
            <a:off x="8320612" y="3042243"/>
            <a:ext cx="20638" cy="57785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Oval 60"/>
          <p:cNvSpPr>
            <a:spLocks noChangeArrowheads="1"/>
          </p:cNvSpPr>
          <p:nvPr/>
        </p:nvSpPr>
        <p:spPr bwMode="auto">
          <a:xfrm>
            <a:off x="8263904" y="2963612"/>
            <a:ext cx="114300" cy="114300"/>
          </a:xfrm>
          <a:prstGeom prst="ellipse">
            <a:avLst/>
          </a:prstGeom>
          <a:solidFill>
            <a:srgbClr val="FF1D17"/>
          </a:solidFill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10"/>
          <p:cNvSpPr>
            <a:spLocks noChangeShapeType="1"/>
          </p:cNvSpPr>
          <p:nvPr/>
        </p:nvSpPr>
        <p:spPr bwMode="auto">
          <a:xfrm flipH="1">
            <a:off x="7703600" y="3531193"/>
            <a:ext cx="507475" cy="144464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10"/>
          <p:cNvSpPr>
            <a:spLocks noChangeShapeType="1"/>
          </p:cNvSpPr>
          <p:nvPr/>
        </p:nvSpPr>
        <p:spPr bwMode="auto">
          <a:xfrm flipH="1">
            <a:off x="7760749" y="3589931"/>
            <a:ext cx="391588" cy="74612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10"/>
          <p:cNvSpPr>
            <a:spLocks noChangeShapeType="1"/>
          </p:cNvSpPr>
          <p:nvPr/>
        </p:nvSpPr>
        <p:spPr bwMode="auto">
          <a:xfrm flipH="1" flipV="1">
            <a:off x="7703600" y="3688356"/>
            <a:ext cx="421750" cy="0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10"/>
          <p:cNvSpPr>
            <a:spLocks noChangeShapeType="1"/>
          </p:cNvSpPr>
          <p:nvPr/>
        </p:nvSpPr>
        <p:spPr bwMode="auto">
          <a:xfrm flipH="1" flipV="1">
            <a:off x="7703600" y="3688355"/>
            <a:ext cx="312212" cy="66676"/>
          </a:xfrm>
          <a:prstGeom prst="line">
            <a:avLst/>
          </a:prstGeom>
          <a:noFill/>
          <a:ln w="158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Oval 60"/>
          <p:cNvSpPr>
            <a:spLocks noChangeArrowheads="1"/>
          </p:cNvSpPr>
          <p:nvPr/>
        </p:nvSpPr>
        <p:spPr bwMode="auto">
          <a:xfrm>
            <a:off x="7640100" y="3620093"/>
            <a:ext cx="114300" cy="114300"/>
          </a:xfrm>
          <a:prstGeom prst="ellipse">
            <a:avLst/>
          </a:prstGeom>
          <a:solidFill>
            <a:srgbClr val="FF1D17"/>
          </a:solidFill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8" name="Ink 87"/>
              <p14:cNvContentPartPr/>
              <p14:nvPr/>
            </p14:nvContentPartPr>
            <p14:xfrm>
              <a:off x="921600" y="1131840"/>
              <a:ext cx="7938720" cy="1873440"/>
            </p14:xfrm>
          </p:contentPart>
        </mc:Choice>
        <mc:Fallback>
          <p:pic>
            <p:nvPicPr>
              <p:cNvPr id="88" name="Ink 8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6560" y="1119960"/>
                <a:ext cx="7947720" cy="188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576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64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66" grpId="0" animBg="1"/>
      <p:bldP spid="84" grpId="0" animBg="1"/>
      <p:bldP spid="85" grpId="0" animBg="1"/>
      <p:bldP spid="86" grpId="0" animBg="1"/>
      <p:bldP spid="87" grpId="0" animBg="1"/>
      <p:bldP spid="6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findet man das </a:t>
            </a:r>
            <a:r>
              <a:rPr lang="de-DE" dirty="0" err="1"/>
              <a:t>Codebuch</a:t>
            </a:r>
            <a:r>
              <a:rPr lang="de-DE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118"/>
          <p:cNvGrpSpPr>
            <a:grpSpLocks/>
          </p:cNvGrpSpPr>
          <p:nvPr/>
        </p:nvGrpSpPr>
        <p:grpSpPr bwMode="auto">
          <a:xfrm>
            <a:off x="8376175" y="2326281"/>
            <a:ext cx="341312" cy="584200"/>
            <a:chOff x="2323" y="2581"/>
            <a:chExt cx="215" cy="368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418" y="268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2348" y="2868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2412" y="2907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2323" y="2762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2496" y="273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2371" y="281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2494" y="2813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9"/>
            <p:cNvSpPr>
              <a:spLocks noChangeArrowheads="1"/>
            </p:cNvSpPr>
            <p:nvPr/>
          </p:nvSpPr>
          <p:spPr bwMode="auto">
            <a:xfrm>
              <a:off x="2431" y="2779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3"/>
            <p:cNvSpPr>
              <a:spLocks noChangeArrowheads="1"/>
            </p:cNvSpPr>
            <p:nvPr/>
          </p:nvSpPr>
          <p:spPr bwMode="auto">
            <a:xfrm>
              <a:off x="2373" y="2729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38"/>
            <p:cNvSpPr>
              <a:spLocks noChangeArrowheads="1"/>
            </p:cNvSpPr>
            <p:nvPr/>
          </p:nvSpPr>
          <p:spPr bwMode="auto">
            <a:xfrm>
              <a:off x="2323" y="2581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43"/>
            <p:cNvSpPr>
              <a:spLocks noChangeArrowheads="1"/>
            </p:cNvSpPr>
            <p:nvPr/>
          </p:nvSpPr>
          <p:spPr bwMode="auto">
            <a:xfrm>
              <a:off x="2464" y="2900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45"/>
            <p:cNvSpPr>
              <a:spLocks noChangeArrowheads="1"/>
            </p:cNvSpPr>
            <p:nvPr/>
          </p:nvSpPr>
          <p:spPr bwMode="auto">
            <a:xfrm>
              <a:off x="2366" y="2643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20"/>
          <p:cNvGrpSpPr>
            <a:grpSpLocks/>
          </p:cNvGrpSpPr>
          <p:nvPr/>
        </p:nvGrpSpPr>
        <p:grpSpPr bwMode="auto">
          <a:xfrm>
            <a:off x="5725050" y="2707281"/>
            <a:ext cx="762000" cy="857250"/>
            <a:chOff x="653" y="2821"/>
            <a:chExt cx="480" cy="540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1017" y="2897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986" y="3017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963" y="2934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949" y="3041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1091" y="3062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729" y="3169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842" y="308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6"/>
            <p:cNvSpPr>
              <a:spLocks noChangeArrowheads="1"/>
            </p:cNvSpPr>
            <p:nvPr/>
          </p:nvSpPr>
          <p:spPr bwMode="auto">
            <a:xfrm>
              <a:off x="706" y="3108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7"/>
            <p:cNvSpPr>
              <a:spLocks noChangeArrowheads="1"/>
            </p:cNvSpPr>
            <p:nvPr/>
          </p:nvSpPr>
          <p:spPr bwMode="auto">
            <a:xfrm>
              <a:off x="788" y="3257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1018" y="3105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9"/>
            <p:cNvSpPr>
              <a:spLocks noChangeArrowheads="1"/>
            </p:cNvSpPr>
            <p:nvPr/>
          </p:nvSpPr>
          <p:spPr bwMode="auto">
            <a:xfrm>
              <a:off x="907" y="3052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0"/>
            <p:cNvSpPr>
              <a:spLocks noChangeArrowheads="1"/>
            </p:cNvSpPr>
            <p:nvPr/>
          </p:nvSpPr>
          <p:spPr bwMode="auto">
            <a:xfrm>
              <a:off x="886" y="3204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1"/>
            <p:cNvSpPr>
              <a:spLocks noChangeArrowheads="1"/>
            </p:cNvSpPr>
            <p:nvPr/>
          </p:nvSpPr>
          <p:spPr bwMode="auto">
            <a:xfrm>
              <a:off x="947" y="3139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775" y="3032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1075" y="2884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7"/>
            <p:cNvSpPr>
              <a:spLocks noChangeArrowheads="1"/>
            </p:cNvSpPr>
            <p:nvPr/>
          </p:nvSpPr>
          <p:spPr bwMode="auto">
            <a:xfrm>
              <a:off x="801" y="2958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40"/>
            <p:cNvSpPr>
              <a:spLocks noChangeArrowheads="1"/>
            </p:cNvSpPr>
            <p:nvPr/>
          </p:nvSpPr>
          <p:spPr bwMode="auto">
            <a:xfrm>
              <a:off x="1012" y="2821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41"/>
            <p:cNvSpPr>
              <a:spLocks noChangeArrowheads="1"/>
            </p:cNvSpPr>
            <p:nvPr/>
          </p:nvSpPr>
          <p:spPr bwMode="auto">
            <a:xfrm>
              <a:off x="832" y="2987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42"/>
            <p:cNvSpPr>
              <a:spLocks noChangeArrowheads="1"/>
            </p:cNvSpPr>
            <p:nvPr/>
          </p:nvSpPr>
          <p:spPr bwMode="auto">
            <a:xfrm>
              <a:off x="1045" y="2958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46"/>
            <p:cNvSpPr>
              <a:spLocks noChangeArrowheads="1"/>
            </p:cNvSpPr>
            <p:nvPr/>
          </p:nvSpPr>
          <p:spPr bwMode="auto">
            <a:xfrm>
              <a:off x="916" y="2823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48"/>
            <p:cNvSpPr>
              <a:spLocks noChangeArrowheads="1"/>
            </p:cNvSpPr>
            <p:nvPr/>
          </p:nvSpPr>
          <p:spPr bwMode="auto">
            <a:xfrm>
              <a:off x="653" y="319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49"/>
            <p:cNvSpPr>
              <a:spLocks noChangeArrowheads="1"/>
            </p:cNvSpPr>
            <p:nvPr/>
          </p:nvSpPr>
          <p:spPr bwMode="auto">
            <a:xfrm>
              <a:off x="891" y="2930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50"/>
            <p:cNvSpPr>
              <a:spLocks noChangeArrowheads="1"/>
            </p:cNvSpPr>
            <p:nvPr/>
          </p:nvSpPr>
          <p:spPr bwMode="auto">
            <a:xfrm>
              <a:off x="832" y="3164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51"/>
            <p:cNvSpPr>
              <a:spLocks noChangeArrowheads="1"/>
            </p:cNvSpPr>
            <p:nvPr/>
          </p:nvSpPr>
          <p:spPr bwMode="auto">
            <a:xfrm>
              <a:off x="714" y="3319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" name="Group 119"/>
          <p:cNvGrpSpPr>
            <a:grpSpLocks/>
          </p:cNvGrpSpPr>
          <p:nvPr/>
        </p:nvGrpSpPr>
        <p:grpSpPr bwMode="auto">
          <a:xfrm>
            <a:off x="7982475" y="3477218"/>
            <a:ext cx="476250" cy="400050"/>
            <a:chOff x="2075" y="3306"/>
            <a:chExt cx="300" cy="252"/>
          </a:xfrm>
        </p:grpSpPr>
        <p:sp>
          <p:nvSpPr>
            <p:cNvPr id="43" name="Oval 11"/>
            <p:cNvSpPr>
              <a:spLocks noChangeArrowheads="1"/>
            </p:cNvSpPr>
            <p:nvPr/>
          </p:nvSpPr>
          <p:spPr bwMode="auto">
            <a:xfrm>
              <a:off x="2263" y="3389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2099" y="3348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2225" y="3439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6"/>
            <p:cNvSpPr>
              <a:spLocks noChangeArrowheads="1"/>
            </p:cNvSpPr>
            <p:nvPr/>
          </p:nvSpPr>
          <p:spPr bwMode="auto">
            <a:xfrm>
              <a:off x="2161" y="3418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17"/>
            <p:cNvSpPr>
              <a:spLocks noChangeArrowheads="1"/>
            </p:cNvSpPr>
            <p:nvPr/>
          </p:nvSpPr>
          <p:spPr bwMode="auto">
            <a:xfrm>
              <a:off x="2259" y="3323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auto">
            <a:xfrm>
              <a:off x="2165" y="335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34"/>
            <p:cNvSpPr>
              <a:spLocks noChangeArrowheads="1"/>
            </p:cNvSpPr>
            <p:nvPr/>
          </p:nvSpPr>
          <p:spPr bwMode="auto">
            <a:xfrm>
              <a:off x="2075" y="3454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35"/>
            <p:cNvSpPr>
              <a:spLocks noChangeArrowheads="1"/>
            </p:cNvSpPr>
            <p:nvPr/>
          </p:nvSpPr>
          <p:spPr bwMode="auto">
            <a:xfrm>
              <a:off x="2198" y="3509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36"/>
            <p:cNvSpPr>
              <a:spLocks noChangeArrowheads="1"/>
            </p:cNvSpPr>
            <p:nvPr/>
          </p:nvSpPr>
          <p:spPr bwMode="auto">
            <a:xfrm>
              <a:off x="2322" y="3452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39"/>
            <p:cNvSpPr>
              <a:spLocks noChangeArrowheads="1"/>
            </p:cNvSpPr>
            <p:nvPr/>
          </p:nvSpPr>
          <p:spPr bwMode="auto">
            <a:xfrm>
              <a:off x="2267" y="351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44"/>
            <p:cNvSpPr>
              <a:spLocks noChangeArrowheads="1"/>
            </p:cNvSpPr>
            <p:nvPr/>
          </p:nvSpPr>
          <p:spPr bwMode="auto">
            <a:xfrm>
              <a:off x="2196" y="331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47"/>
            <p:cNvSpPr>
              <a:spLocks noChangeArrowheads="1"/>
            </p:cNvSpPr>
            <p:nvPr/>
          </p:nvSpPr>
          <p:spPr bwMode="auto">
            <a:xfrm>
              <a:off x="2333" y="3377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52"/>
            <p:cNvSpPr>
              <a:spLocks noChangeArrowheads="1"/>
            </p:cNvSpPr>
            <p:nvPr/>
          </p:nvSpPr>
          <p:spPr bwMode="auto">
            <a:xfrm>
              <a:off x="2323" y="330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5574637" y="1803994"/>
            <a:ext cx="3352800" cy="2476500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Oval 60"/>
          <p:cNvSpPr>
            <a:spLocks noChangeArrowheads="1"/>
          </p:cNvSpPr>
          <p:nvPr/>
        </p:nvSpPr>
        <p:spPr bwMode="auto">
          <a:xfrm>
            <a:off x="6650560" y="2027083"/>
            <a:ext cx="114300" cy="114300"/>
          </a:xfrm>
          <a:prstGeom prst="ellipse">
            <a:avLst/>
          </a:prstGeom>
          <a:solidFill>
            <a:srgbClr val="FF1D17"/>
          </a:solidFill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60"/>
          <p:cNvSpPr>
            <a:spLocks noChangeArrowheads="1"/>
          </p:cNvSpPr>
          <p:nvPr/>
        </p:nvSpPr>
        <p:spPr bwMode="auto">
          <a:xfrm>
            <a:off x="8263904" y="2963612"/>
            <a:ext cx="114300" cy="114300"/>
          </a:xfrm>
          <a:prstGeom prst="ellipse">
            <a:avLst/>
          </a:prstGeom>
          <a:solidFill>
            <a:srgbClr val="FF1D17"/>
          </a:solidFill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Oval 60"/>
          <p:cNvSpPr>
            <a:spLocks noChangeArrowheads="1"/>
          </p:cNvSpPr>
          <p:nvPr/>
        </p:nvSpPr>
        <p:spPr bwMode="auto">
          <a:xfrm>
            <a:off x="7640100" y="3620093"/>
            <a:ext cx="114300" cy="114300"/>
          </a:xfrm>
          <a:prstGeom prst="ellipse">
            <a:avLst/>
          </a:prstGeom>
          <a:solidFill>
            <a:srgbClr val="FF1D17"/>
          </a:solidFill>
          <a:ln w="1587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Content Placeholder 2"/>
          <p:cNvSpPr txBox="1">
            <a:spLocks/>
          </p:cNvSpPr>
          <p:nvPr/>
        </p:nvSpPr>
        <p:spPr>
          <a:xfrm>
            <a:off x="457200" y="1600200"/>
            <a:ext cx="50764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K-</a:t>
            </a:r>
            <a:r>
              <a:rPr lang="de-DE" dirty="0" err="1" smtClean="0"/>
              <a:t>means</a:t>
            </a:r>
            <a:r>
              <a:rPr lang="de-DE" dirty="0" smtClean="0"/>
              <a:t> Algorithmus:</a:t>
            </a:r>
          </a:p>
          <a:p>
            <a:pPr lvl="1"/>
            <a:r>
              <a:rPr lang="de-DE" dirty="0" smtClean="0"/>
              <a:t>Initialisiere die Repräsentanten „irgendwie“</a:t>
            </a:r>
          </a:p>
          <a:p>
            <a:pPr lvl="1"/>
            <a:r>
              <a:rPr lang="de-DE" dirty="0" smtClean="0"/>
              <a:t>Ordne jeden Punkt dem nächsten Repräsentanten zu</a:t>
            </a:r>
          </a:p>
          <a:p>
            <a:pPr lvl="1"/>
            <a:r>
              <a:rPr lang="de-DE" dirty="0" smtClean="0"/>
              <a:t>Verschiebe die Repräsentanten zum Schwerpunkt</a:t>
            </a:r>
          </a:p>
          <a:p>
            <a:pPr lvl="1"/>
            <a:r>
              <a:rPr lang="de-DE" dirty="0" smtClean="0"/>
              <a:t>Wiederhole bis „stabil“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9" name="Ink 78"/>
              <p14:cNvContentPartPr/>
              <p14:nvPr/>
            </p14:nvContentPartPr>
            <p14:xfrm>
              <a:off x="798480" y="2197800"/>
              <a:ext cx="8007480" cy="3473280"/>
            </p14:xfrm>
          </p:contentPart>
        </mc:Choice>
        <mc:Fallback>
          <p:pic>
            <p:nvPicPr>
              <p:cNvPr id="79" name="Ink 7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5600" y="2189160"/>
                <a:ext cx="8019360" cy="348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602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02934 0.0287 C -0.03628 0.03472 -0.04219 0.04768 -0.04601 0.05972 C -0.0533 0.07453 -0.05642 0.08703 -0.0566 0.09791 L -0.05972 0.14814 " pathEditMode="relative" rAng="1699200" ptsTypes="FffFF">
                                      <p:cBhvr>
                                        <p:cTn id="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6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1 -0.01505 L 5E-6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74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0.04774 -1.1111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2" grpId="0" animBg="1"/>
      <p:bldP spid="7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Schlechte Initialisierung?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Gute Initialisierung ist erforderlich:</a:t>
            </a:r>
            <a:endParaRPr lang="de-DE" dirty="0"/>
          </a:p>
          <a:p>
            <a:pPr lvl="1"/>
            <a:r>
              <a:rPr lang="de-DE" dirty="0" smtClean="0"/>
              <a:t>Keine eindeutige Zuordnung</a:t>
            </a:r>
            <a:endParaRPr lang="de-DE" dirty="0"/>
          </a:p>
          <a:p>
            <a:pPr lvl="1"/>
            <a:r>
              <a:rPr lang="de-DE" dirty="0" smtClean="0"/>
              <a:t>Leere „Cluster“</a:t>
            </a:r>
            <a:endParaRPr lang="de-DE" dirty="0"/>
          </a:p>
        </p:txBody>
      </p:sp>
      <p:grpSp>
        <p:nvGrpSpPr>
          <p:cNvPr id="4" name="Group 118"/>
          <p:cNvGrpSpPr>
            <a:grpSpLocks/>
          </p:cNvGrpSpPr>
          <p:nvPr/>
        </p:nvGrpSpPr>
        <p:grpSpPr bwMode="auto">
          <a:xfrm>
            <a:off x="3687763" y="4097338"/>
            <a:ext cx="341312" cy="584200"/>
            <a:chOff x="2323" y="2581"/>
            <a:chExt cx="215" cy="368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418" y="268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2348" y="2868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2412" y="2907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2323" y="2762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2496" y="273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2371" y="281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>
              <a:off x="2494" y="2813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9"/>
            <p:cNvSpPr>
              <a:spLocks noChangeArrowheads="1"/>
            </p:cNvSpPr>
            <p:nvPr/>
          </p:nvSpPr>
          <p:spPr bwMode="auto">
            <a:xfrm>
              <a:off x="2431" y="2779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3"/>
            <p:cNvSpPr>
              <a:spLocks noChangeArrowheads="1"/>
            </p:cNvSpPr>
            <p:nvPr/>
          </p:nvSpPr>
          <p:spPr bwMode="auto">
            <a:xfrm>
              <a:off x="2373" y="2729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38"/>
            <p:cNvSpPr>
              <a:spLocks noChangeArrowheads="1"/>
            </p:cNvSpPr>
            <p:nvPr/>
          </p:nvSpPr>
          <p:spPr bwMode="auto">
            <a:xfrm>
              <a:off x="2323" y="2581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43"/>
            <p:cNvSpPr>
              <a:spLocks noChangeArrowheads="1"/>
            </p:cNvSpPr>
            <p:nvPr/>
          </p:nvSpPr>
          <p:spPr bwMode="auto">
            <a:xfrm>
              <a:off x="2464" y="2900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45"/>
            <p:cNvSpPr>
              <a:spLocks noChangeArrowheads="1"/>
            </p:cNvSpPr>
            <p:nvPr/>
          </p:nvSpPr>
          <p:spPr bwMode="auto">
            <a:xfrm>
              <a:off x="2366" y="2643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20"/>
          <p:cNvGrpSpPr>
            <a:grpSpLocks/>
          </p:cNvGrpSpPr>
          <p:nvPr/>
        </p:nvGrpSpPr>
        <p:grpSpPr bwMode="auto">
          <a:xfrm>
            <a:off x="1036638" y="4478338"/>
            <a:ext cx="762000" cy="857250"/>
            <a:chOff x="653" y="2821"/>
            <a:chExt cx="480" cy="540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1017" y="2897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986" y="3017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963" y="2934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949" y="3041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1091" y="3062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4"/>
            <p:cNvSpPr>
              <a:spLocks noChangeArrowheads="1"/>
            </p:cNvSpPr>
            <p:nvPr/>
          </p:nvSpPr>
          <p:spPr bwMode="auto">
            <a:xfrm>
              <a:off x="729" y="3169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5"/>
            <p:cNvSpPr>
              <a:spLocks noChangeArrowheads="1"/>
            </p:cNvSpPr>
            <p:nvPr/>
          </p:nvSpPr>
          <p:spPr bwMode="auto">
            <a:xfrm>
              <a:off x="842" y="308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6"/>
            <p:cNvSpPr>
              <a:spLocks noChangeArrowheads="1"/>
            </p:cNvSpPr>
            <p:nvPr/>
          </p:nvSpPr>
          <p:spPr bwMode="auto">
            <a:xfrm>
              <a:off x="706" y="3108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7"/>
            <p:cNvSpPr>
              <a:spLocks noChangeArrowheads="1"/>
            </p:cNvSpPr>
            <p:nvPr/>
          </p:nvSpPr>
          <p:spPr bwMode="auto">
            <a:xfrm>
              <a:off x="788" y="3257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8"/>
            <p:cNvSpPr>
              <a:spLocks noChangeArrowheads="1"/>
            </p:cNvSpPr>
            <p:nvPr/>
          </p:nvSpPr>
          <p:spPr bwMode="auto">
            <a:xfrm>
              <a:off x="1018" y="3105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9"/>
            <p:cNvSpPr>
              <a:spLocks noChangeArrowheads="1"/>
            </p:cNvSpPr>
            <p:nvPr/>
          </p:nvSpPr>
          <p:spPr bwMode="auto">
            <a:xfrm>
              <a:off x="907" y="3052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30"/>
            <p:cNvSpPr>
              <a:spLocks noChangeArrowheads="1"/>
            </p:cNvSpPr>
            <p:nvPr/>
          </p:nvSpPr>
          <p:spPr bwMode="auto">
            <a:xfrm>
              <a:off x="886" y="3204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1"/>
            <p:cNvSpPr>
              <a:spLocks noChangeArrowheads="1"/>
            </p:cNvSpPr>
            <p:nvPr/>
          </p:nvSpPr>
          <p:spPr bwMode="auto">
            <a:xfrm>
              <a:off x="947" y="3139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775" y="3032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1075" y="2884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7"/>
            <p:cNvSpPr>
              <a:spLocks noChangeArrowheads="1"/>
            </p:cNvSpPr>
            <p:nvPr/>
          </p:nvSpPr>
          <p:spPr bwMode="auto">
            <a:xfrm>
              <a:off x="801" y="2958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40"/>
            <p:cNvSpPr>
              <a:spLocks noChangeArrowheads="1"/>
            </p:cNvSpPr>
            <p:nvPr/>
          </p:nvSpPr>
          <p:spPr bwMode="auto">
            <a:xfrm>
              <a:off x="1012" y="2821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41"/>
            <p:cNvSpPr>
              <a:spLocks noChangeArrowheads="1"/>
            </p:cNvSpPr>
            <p:nvPr/>
          </p:nvSpPr>
          <p:spPr bwMode="auto">
            <a:xfrm>
              <a:off x="832" y="2987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42"/>
            <p:cNvSpPr>
              <a:spLocks noChangeArrowheads="1"/>
            </p:cNvSpPr>
            <p:nvPr/>
          </p:nvSpPr>
          <p:spPr bwMode="auto">
            <a:xfrm>
              <a:off x="1045" y="2958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46"/>
            <p:cNvSpPr>
              <a:spLocks noChangeArrowheads="1"/>
            </p:cNvSpPr>
            <p:nvPr/>
          </p:nvSpPr>
          <p:spPr bwMode="auto">
            <a:xfrm>
              <a:off x="916" y="2823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48"/>
            <p:cNvSpPr>
              <a:spLocks noChangeArrowheads="1"/>
            </p:cNvSpPr>
            <p:nvPr/>
          </p:nvSpPr>
          <p:spPr bwMode="auto">
            <a:xfrm>
              <a:off x="653" y="319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49"/>
            <p:cNvSpPr>
              <a:spLocks noChangeArrowheads="1"/>
            </p:cNvSpPr>
            <p:nvPr/>
          </p:nvSpPr>
          <p:spPr bwMode="auto">
            <a:xfrm>
              <a:off x="891" y="2930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50"/>
            <p:cNvSpPr>
              <a:spLocks noChangeArrowheads="1"/>
            </p:cNvSpPr>
            <p:nvPr/>
          </p:nvSpPr>
          <p:spPr bwMode="auto">
            <a:xfrm>
              <a:off x="832" y="3164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51"/>
            <p:cNvSpPr>
              <a:spLocks noChangeArrowheads="1"/>
            </p:cNvSpPr>
            <p:nvPr/>
          </p:nvSpPr>
          <p:spPr bwMode="auto">
            <a:xfrm>
              <a:off x="714" y="3319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2" name="Group 119"/>
          <p:cNvGrpSpPr>
            <a:grpSpLocks/>
          </p:cNvGrpSpPr>
          <p:nvPr/>
        </p:nvGrpSpPr>
        <p:grpSpPr bwMode="auto">
          <a:xfrm>
            <a:off x="3294063" y="5248275"/>
            <a:ext cx="476250" cy="400050"/>
            <a:chOff x="2075" y="3306"/>
            <a:chExt cx="300" cy="252"/>
          </a:xfrm>
        </p:grpSpPr>
        <p:sp>
          <p:nvSpPr>
            <p:cNvPr id="43" name="Oval 11"/>
            <p:cNvSpPr>
              <a:spLocks noChangeArrowheads="1"/>
            </p:cNvSpPr>
            <p:nvPr/>
          </p:nvSpPr>
          <p:spPr bwMode="auto">
            <a:xfrm>
              <a:off x="2263" y="3389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2099" y="3348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2225" y="3439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6"/>
            <p:cNvSpPr>
              <a:spLocks noChangeArrowheads="1"/>
            </p:cNvSpPr>
            <p:nvPr/>
          </p:nvSpPr>
          <p:spPr bwMode="auto">
            <a:xfrm>
              <a:off x="2161" y="3418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17"/>
            <p:cNvSpPr>
              <a:spLocks noChangeArrowheads="1"/>
            </p:cNvSpPr>
            <p:nvPr/>
          </p:nvSpPr>
          <p:spPr bwMode="auto">
            <a:xfrm>
              <a:off x="2259" y="3323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0"/>
            <p:cNvSpPr>
              <a:spLocks noChangeArrowheads="1"/>
            </p:cNvSpPr>
            <p:nvPr/>
          </p:nvSpPr>
          <p:spPr bwMode="auto">
            <a:xfrm>
              <a:off x="2165" y="335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34"/>
            <p:cNvSpPr>
              <a:spLocks noChangeArrowheads="1"/>
            </p:cNvSpPr>
            <p:nvPr/>
          </p:nvSpPr>
          <p:spPr bwMode="auto">
            <a:xfrm>
              <a:off x="2075" y="3454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35"/>
            <p:cNvSpPr>
              <a:spLocks noChangeArrowheads="1"/>
            </p:cNvSpPr>
            <p:nvPr/>
          </p:nvSpPr>
          <p:spPr bwMode="auto">
            <a:xfrm>
              <a:off x="2198" y="3509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36"/>
            <p:cNvSpPr>
              <a:spLocks noChangeArrowheads="1"/>
            </p:cNvSpPr>
            <p:nvPr/>
          </p:nvSpPr>
          <p:spPr bwMode="auto">
            <a:xfrm>
              <a:off x="2322" y="3452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39"/>
            <p:cNvSpPr>
              <a:spLocks noChangeArrowheads="1"/>
            </p:cNvSpPr>
            <p:nvPr/>
          </p:nvSpPr>
          <p:spPr bwMode="auto">
            <a:xfrm>
              <a:off x="2267" y="351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44"/>
            <p:cNvSpPr>
              <a:spLocks noChangeArrowheads="1"/>
            </p:cNvSpPr>
            <p:nvPr/>
          </p:nvSpPr>
          <p:spPr bwMode="auto">
            <a:xfrm>
              <a:off x="2196" y="331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47"/>
            <p:cNvSpPr>
              <a:spLocks noChangeArrowheads="1"/>
            </p:cNvSpPr>
            <p:nvPr/>
          </p:nvSpPr>
          <p:spPr bwMode="auto">
            <a:xfrm>
              <a:off x="2333" y="3377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52"/>
            <p:cNvSpPr>
              <a:spLocks noChangeArrowheads="1"/>
            </p:cNvSpPr>
            <p:nvPr/>
          </p:nvSpPr>
          <p:spPr bwMode="auto">
            <a:xfrm>
              <a:off x="2323" y="3306"/>
              <a:ext cx="42" cy="42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866775" y="3743325"/>
            <a:ext cx="3352800" cy="2476500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" name="Group 54"/>
          <p:cNvGrpSpPr>
            <a:grpSpLocks/>
          </p:cNvGrpSpPr>
          <p:nvPr/>
        </p:nvGrpSpPr>
        <p:grpSpPr bwMode="auto">
          <a:xfrm>
            <a:off x="2132013" y="4659313"/>
            <a:ext cx="1044575" cy="463550"/>
            <a:chOff x="1817" y="2659"/>
            <a:chExt cx="658" cy="292"/>
          </a:xfrm>
        </p:grpSpPr>
        <p:sp>
          <p:nvSpPr>
            <p:cNvPr id="58" name="Oval 55"/>
            <p:cNvSpPr>
              <a:spLocks noChangeArrowheads="1"/>
            </p:cNvSpPr>
            <p:nvPr/>
          </p:nvSpPr>
          <p:spPr bwMode="auto">
            <a:xfrm>
              <a:off x="1817" y="2659"/>
              <a:ext cx="72" cy="72"/>
            </a:xfrm>
            <a:prstGeom prst="ellipse">
              <a:avLst/>
            </a:prstGeom>
            <a:solidFill>
              <a:srgbClr val="FF1D17"/>
            </a:solidFill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56"/>
            <p:cNvSpPr>
              <a:spLocks noChangeArrowheads="1"/>
            </p:cNvSpPr>
            <p:nvPr/>
          </p:nvSpPr>
          <p:spPr bwMode="auto">
            <a:xfrm>
              <a:off x="2062" y="2844"/>
              <a:ext cx="72" cy="72"/>
            </a:xfrm>
            <a:prstGeom prst="ellipse">
              <a:avLst/>
            </a:prstGeom>
            <a:solidFill>
              <a:srgbClr val="FF1D17"/>
            </a:solidFill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57"/>
            <p:cNvSpPr>
              <a:spLocks noChangeArrowheads="1"/>
            </p:cNvSpPr>
            <p:nvPr/>
          </p:nvSpPr>
          <p:spPr bwMode="auto">
            <a:xfrm>
              <a:off x="2403" y="2879"/>
              <a:ext cx="72" cy="72"/>
            </a:xfrm>
            <a:prstGeom prst="ellipse">
              <a:avLst/>
            </a:prstGeom>
            <a:solidFill>
              <a:srgbClr val="FF1D17"/>
            </a:solidFill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" name="Group 58"/>
          <p:cNvGrpSpPr>
            <a:grpSpLocks/>
          </p:cNvGrpSpPr>
          <p:nvPr/>
        </p:nvGrpSpPr>
        <p:grpSpPr bwMode="auto">
          <a:xfrm>
            <a:off x="1441450" y="4806950"/>
            <a:ext cx="2311400" cy="260350"/>
            <a:chOff x="1352" y="2758"/>
            <a:chExt cx="1456" cy="164"/>
          </a:xfrm>
        </p:grpSpPr>
        <p:sp>
          <p:nvSpPr>
            <p:cNvPr id="62" name="Oval 59"/>
            <p:cNvSpPr>
              <a:spLocks noChangeArrowheads="1"/>
            </p:cNvSpPr>
            <p:nvPr/>
          </p:nvSpPr>
          <p:spPr bwMode="auto">
            <a:xfrm>
              <a:off x="1352" y="2758"/>
              <a:ext cx="72" cy="72"/>
            </a:xfrm>
            <a:prstGeom prst="ellipse">
              <a:avLst/>
            </a:prstGeom>
            <a:solidFill>
              <a:srgbClr val="FF1D17"/>
            </a:solidFill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60"/>
            <p:cNvSpPr>
              <a:spLocks noChangeArrowheads="1"/>
            </p:cNvSpPr>
            <p:nvPr/>
          </p:nvSpPr>
          <p:spPr bwMode="auto">
            <a:xfrm>
              <a:off x="2032" y="2850"/>
              <a:ext cx="72" cy="72"/>
            </a:xfrm>
            <a:prstGeom prst="ellipse">
              <a:avLst/>
            </a:prstGeom>
            <a:solidFill>
              <a:srgbClr val="FF1D17"/>
            </a:solidFill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61"/>
            <p:cNvSpPr>
              <a:spLocks noChangeArrowheads="1"/>
            </p:cNvSpPr>
            <p:nvPr/>
          </p:nvSpPr>
          <p:spPr bwMode="auto">
            <a:xfrm>
              <a:off x="2736" y="2840"/>
              <a:ext cx="72" cy="72"/>
            </a:xfrm>
            <a:prstGeom prst="ellipse">
              <a:avLst/>
            </a:prstGeom>
            <a:solidFill>
              <a:srgbClr val="FF1D17"/>
            </a:solidFill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" name="Group 125"/>
          <p:cNvGrpSpPr>
            <a:grpSpLocks/>
          </p:cNvGrpSpPr>
          <p:nvPr/>
        </p:nvGrpSpPr>
        <p:grpSpPr bwMode="auto">
          <a:xfrm>
            <a:off x="4979988" y="3751263"/>
            <a:ext cx="3352800" cy="2476500"/>
            <a:chOff x="3137" y="2363"/>
            <a:chExt cx="2112" cy="1560"/>
          </a:xfrm>
        </p:grpSpPr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>
              <a:off x="3137" y="2363"/>
              <a:ext cx="2112" cy="1560"/>
            </a:xfrm>
            <a:prstGeom prst="rect">
              <a:avLst/>
            </a:prstGeom>
            <a:noFill/>
            <a:ln w="1905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7" name="Group 123"/>
            <p:cNvGrpSpPr>
              <a:grpSpLocks/>
            </p:cNvGrpSpPr>
            <p:nvPr/>
          </p:nvGrpSpPr>
          <p:grpSpPr bwMode="auto">
            <a:xfrm>
              <a:off x="4932" y="2694"/>
              <a:ext cx="215" cy="368"/>
              <a:chOff x="4932" y="2694"/>
              <a:chExt cx="215" cy="368"/>
            </a:xfrm>
          </p:grpSpPr>
          <p:sp>
            <p:nvSpPr>
              <p:cNvPr id="107" name="Oval 64"/>
              <p:cNvSpPr>
                <a:spLocks noChangeArrowheads="1"/>
              </p:cNvSpPr>
              <p:nvPr/>
            </p:nvSpPr>
            <p:spPr bwMode="auto">
              <a:xfrm>
                <a:off x="5027" y="2799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Oval 65"/>
              <p:cNvSpPr>
                <a:spLocks noChangeArrowheads="1"/>
              </p:cNvSpPr>
              <p:nvPr/>
            </p:nvSpPr>
            <p:spPr bwMode="auto">
              <a:xfrm>
                <a:off x="4957" y="2981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Oval 66"/>
              <p:cNvSpPr>
                <a:spLocks noChangeArrowheads="1"/>
              </p:cNvSpPr>
              <p:nvPr/>
            </p:nvSpPr>
            <p:spPr bwMode="auto">
              <a:xfrm>
                <a:off x="5021" y="3020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Oval 67"/>
              <p:cNvSpPr>
                <a:spLocks noChangeArrowheads="1"/>
              </p:cNvSpPr>
              <p:nvPr/>
            </p:nvSpPr>
            <p:spPr bwMode="auto">
              <a:xfrm>
                <a:off x="4932" y="2875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Oval 68"/>
              <p:cNvSpPr>
                <a:spLocks noChangeArrowheads="1"/>
              </p:cNvSpPr>
              <p:nvPr/>
            </p:nvSpPr>
            <p:spPr bwMode="auto">
              <a:xfrm>
                <a:off x="5105" y="2849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Oval 69"/>
              <p:cNvSpPr>
                <a:spLocks noChangeArrowheads="1"/>
              </p:cNvSpPr>
              <p:nvPr/>
            </p:nvSpPr>
            <p:spPr bwMode="auto">
              <a:xfrm>
                <a:off x="4980" y="2929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Oval 71"/>
              <p:cNvSpPr>
                <a:spLocks noChangeArrowheads="1"/>
              </p:cNvSpPr>
              <p:nvPr/>
            </p:nvSpPr>
            <p:spPr bwMode="auto">
              <a:xfrm>
                <a:off x="5103" y="2926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78"/>
              <p:cNvSpPr>
                <a:spLocks noChangeArrowheads="1"/>
              </p:cNvSpPr>
              <p:nvPr/>
            </p:nvSpPr>
            <p:spPr bwMode="auto">
              <a:xfrm>
                <a:off x="5040" y="2892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82"/>
              <p:cNvSpPr>
                <a:spLocks noChangeArrowheads="1"/>
              </p:cNvSpPr>
              <p:nvPr/>
            </p:nvSpPr>
            <p:spPr bwMode="auto">
              <a:xfrm>
                <a:off x="4982" y="2842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97"/>
              <p:cNvSpPr>
                <a:spLocks noChangeArrowheads="1"/>
              </p:cNvSpPr>
              <p:nvPr/>
            </p:nvSpPr>
            <p:spPr bwMode="auto">
              <a:xfrm>
                <a:off x="4932" y="2694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Oval 102"/>
              <p:cNvSpPr>
                <a:spLocks noChangeArrowheads="1"/>
              </p:cNvSpPr>
              <p:nvPr/>
            </p:nvSpPr>
            <p:spPr bwMode="auto">
              <a:xfrm>
                <a:off x="5073" y="3013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Oval 104"/>
              <p:cNvSpPr>
                <a:spLocks noChangeArrowheads="1"/>
              </p:cNvSpPr>
              <p:nvPr/>
            </p:nvSpPr>
            <p:spPr bwMode="auto">
              <a:xfrm>
                <a:off x="4975" y="2756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" name="Group 124"/>
            <p:cNvGrpSpPr>
              <a:grpSpLocks/>
            </p:cNvGrpSpPr>
            <p:nvPr/>
          </p:nvGrpSpPr>
          <p:grpSpPr bwMode="auto">
            <a:xfrm>
              <a:off x="3262" y="2934"/>
              <a:ext cx="480" cy="540"/>
              <a:chOff x="3262" y="2934"/>
              <a:chExt cx="480" cy="540"/>
            </a:xfrm>
          </p:grpSpPr>
          <p:sp>
            <p:nvSpPr>
              <p:cNvPr id="83" name="Oval 63"/>
              <p:cNvSpPr>
                <a:spLocks noChangeArrowheads="1"/>
              </p:cNvSpPr>
              <p:nvPr/>
            </p:nvSpPr>
            <p:spPr bwMode="auto">
              <a:xfrm>
                <a:off x="3626" y="3010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Oval 72"/>
              <p:cNvSpPr>
                <a:spLocks noChangeArrowheads="1"/>
              </p:cNvSpPr>
              <p:nvPr/>
            </p:nvSpPr>
            <p:spPr bwMode="auto">
              <a:xfrm>
                <a:off x="3595" y="3130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Oval 77"/>
              <p:cNvSpPr>
                <a:spLocks noChangeArrowheads="1"/>
              </p:cNvSpPr>
              <p:nvPr/>
            </p:nvSpPr>
            <p:spPr bwMode="auto">
              <a:xfrm>
                <a:off x="3572" y="3047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Oval 80"/>
              <p:cNvSpPr>
                <a:spLocks noChangeArrowheads="1"/>
              </p:cNvSpPr>
              <p:nvPr/>
            </p:nvSpPr>
            <p:spPr bwMode="auto">
              <a:xfrm>
                <a:off x="3558" y="3154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Oval 81"/>
              <p:cNvSpPr>
                <a:spLocks noChangeArrowheads="1"/>
              </p:cNvSpPr>
              <p:nvPr/>
            </p:nvSpPr>
            <p:spPr bwMode="auto">
              <a:xfrm>
                <a:off x="3700" y="3175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Oval 83"/>
              <p:cNvSpPr>
                <a:spLocks noChangeArrowheads="1"/>
              </p:cNvSpPr>
              <p:nvPr/>
            </p:nvSpPr>
            <p:spPr bwMode="auto">
              <a:xfrm>
                <a:off x="3338" y="3282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Oval 84"/>
              <p:cNvSpPr>
                <a:spLocks noChangeArrowheads="1"/>
              </p:cNvSpPr>
              <p:nvPr/>
            </p:nvSpPr>
            <p:spPr bwMode="auto">
              <a:xfrm>
                <a:off x="3451" y="3199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Oval 85"/>
              <p:cNvSpPr>
                <a:spLocks noChangeArrowheads="1"/>
              </p:cNvSpPr>
              <p:nvPr/>
            </p:nvSpPr>
            <p:spPr bwMode="auto">
              <a:xfrm>
                <a:off x="3315" y="3221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Oval 86"/>
              <p:cNvSpPr>
                <a:spLocks noChangeArrowheads="1"/>
              </p:cNvSpPr>
              <p:nvPr/>
            </p:nvSpPr>
            <p:spPr bwMode="auto">
              <a:xfrm>
                <a:off x="3397" y="3370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Oval 87"/>
              <p:cNvSpPr>
                <a:spLocks noChangeArrowheads="1"/>
              </p:cNvSpPr>
              <p:nvPr/>
            </p:nvSpPr>
            <p:spPr bwMode="auto">
              <a:xfrm>
                <a:off x="3627" y="3218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Oval 88"/>
              <p:cNvSpPr>
                <a:spLocks noChangeArrowheads="1"/>
              </p:cNvSpPr>
              <p:nvPr/>
            </p:nvSpPr>
            <p:spPr bwMode="auto">
              <a:xfrm>
                <a:off x="3516" y="3165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Oval 89"/>
              <p:cNvSpPr>
                <a:spLocks noChangeArrowheads="1"/>
              </p:cNvSpPr>
              <p:nvPr/>
            </p:nvSpPr>
            <p:spPr bwMode="auto">
              <a:xfrm>
                <a:off x="3495" y="3317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Oval 90"/>
              <p:cNvSpPr>
                <a:spLocks noChangeArrowheads="1"/>
              </p:cNvSpPr>
              <p:nvPr/>
            </p:nvSpPr>
            <p:spPr bwMode="auto">
              <a:xfrm>
                <a:off x="3556" y="3252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Oval 91"/>
              <p:cNvSpPr>
                <a:spLocks noChangeArrowheads="1"/>
              </p:cNvSpPr>
              <p:nvPr/>
            </p:nvSpPr>
            <p:spPr bwMode="auto">
              <a:xfrm>
                <a:off x="3384" y="3145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Oval 92"/>
              <p:cNvSpPr>
                <a:spLocks noChangeArrowheads="1"/>
              </p:cNvSpPr>
              <p:nvPr/>
            </p:nvSpPr>
            <p:spPr bwMode="auto">
              <a:xfrm>
                <a:off x="3684" y="2997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96"/>
              <p:cNvSpPr>
                <a:spLocks noChangeArrowheads="1"/>
              </p:cNvSpPr>
              <p:nvPr/>
            </p:nvSpPr>
            <p:spPr bwMode="auto">
              <a:xfrm>
                <a:off x="3410" y="3071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99"/>
              <p:cNvSpPr>
                <a:spLocks noChangeArrowheads="1"/>
              </p:cNvSpPr>
              <p:nvPr/>
            </p:nvSpPr>
            <p:spPr bwMode="auto">
              <a:xfrm>
                <a:off x="3621" y="2934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100"/>
              <p:cNvSpPr>
                <a:spLocks noChangeArrowheads="1"/>
              </p:cNvSpPr>
              <p:nvPr/>
            </p:nvSpPr>
            <p:spPr bwMode="auto">
              <a:xfrm>
                <a:off x="3441" y="3100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Oval 101"/>
              <p:cNvSpPr>
                <a:spLocks noChangeArrowheads="1"/>
              </p:cNvSpPr>
              <p:nvPr/>
            </p:nvSpPr>
            <p:spPr bwMode="auto">
              <a:xfrm>
                <a:off x="3654" y="3071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Oval 105"/>
              <p:cNvSpPr>
                <a:spLocks noChangeArrowheads="1"/>
              </p:cNvSpPr>
              <p:nvPr/>
            </p:nvSpPr>
            <p:spPr bwMode="auto">
              <a:xfrm>
                <a:off x="3525" y="2936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Oval 107"/>
              <p:cNvSpPr>
                <a:spLocks noChangeArrowheads="1"/>
              </p:cNvSpPr>
              <p:nvPr/>
            </p:nvSpPr>
            <p:spPr bwMode="auto">
              <a:xfrm>
                <a:off x="3262" y="3309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Oval 108"/>
              <p:cNvSpPr>
                <a:spLocks noChangeArrowheads="1"/>
              </p:cNvSpPr>
              <p:nvPr/>
            </p:nvSpPr>
            <p:spPr bwMode="auto">
              <a:xfrm>
                <a:off x="3500" y="3043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Oval 109"/>
              <p:cNvSpPr>
                <a:spLocks noChangeArrowheads="1"/>
              </p:cNvSpPr>
              <p:nvPr/>
            </p:nvSpPr>
            <p:spPr bwMode="auto">
              <a:xfrm>
                <a:off x="3441" y="3277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110"/>
              <p:cNvSpPr>
                <a:spLocks noChangeArrowheads="1"/>
              </p:cNvSpPr>
              <p:nvPr/>
            </p:nvSpPr>
            <p:spPr bwMode="auto">
              <a:xfrm>
                <a:off x="3323" y="3432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9" name="Group 122"/>
            <p:cNvGrpSpPr>
              <a:grpSpLocks/>
            </p:cNvGrpSpPr>
            <p:nvPr/>
          </p:nvGrpSpPr>
          <p:grpSpPr bwMode="auto">
            <a:xfrm>
              <a:off x="4684" y="3419"/>
              <a:ext cx="300" cy="252"/>
              <a:chOff x="4684" y="3419"/>
              <a:chExt cx="300" cy="252"/>
            </a:xfrm>
          </p:grpSpPr>
          <p:sp>
            <p:nvSpPr>
              <p:cNvPr id="70" name="Oval 70"/>
              <p:cNvSpPr>
                <a:spLocks noChangeArrowheads="1"/>
              </p:cNvSpPr>
              <p:nvPr/>
            </p:nvSpPr>
            <p:spPr bwMode="auto">
              <a:xfrm>
                <a:off x="4872" y="3502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73"/>
              <p:cNvSpPr>
                <a:spLocks noChangeArrowheads="1"/>
              </p:cNvSpPr>
              <p:nvPr/>
            </p:nvSpPr>
            <p:spPr bwMode="auto">
              <a:xfrm>
                <a:off x="4708" y="3461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74"/>
              <p:cNvSpPr>
                <a:spLocks noChangeArrowheads="1"/>
              </p:cNvSpPr>
              <p:nvPr/>
            </p:nvSpPr>
            <p:spPr bwMode="auto">
              <a:xfrm>
                <a:off x="4834" y="3552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75"/>
              <p:cNvSpPr>
                <a:spLocks noChangeArrowheads="1"/>
              </p:cNvSpPr>
              <p:nvPr/>
            </p:nvSpPr>
            <p:spPr bwMode="auto">
              <a:xfrm>
                <a:off x="4770" y="3531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76"/>
              <p:cNvSpPr>
                <a:spLocks noChangeArrowheads="1"/>
              </p:cNvSpPr>
              <p:nvPr/>
            </p:nvSpPr>
            <p:spPr bwMode="auto">
              <a:xfrm>
                <a:off x="4868" y="3436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79"/>
              <p:cNvSpPr>
                <a:spLocks noChangeArrowheads="1"/>
              </p:cNvSpPr>
              <p:nvPr/>
            </p:nvSpPr>
            <p:spPr bwMode="auto">
              <a:xfrm>
                <a:off x="4774" y="3469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93"/>
              <p:cNvSpPr>
                <a:spLocks noChangeArrowheads="1"/>
              </p:cNvSpPr>
              <p:nvPr/>
            </p:nvSpPr>
            <p:spPr bwMode="auto">
              <a:xfrm>
                <a:off x="4684" y="3567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94"/>
              <p:cNvSpPr>
                <a:spLocks noChangeArrowheads="1"/>
              </p:cNvSpPr>
              <p:nvPr/>
            </p:nvSpPr>
            <p:spPr bwMode="auto">
              <a:xfrm>
                <a:off x="4807" y="3622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Oval 95"/>
              <p:cNvSpPr>
                <a:spLocks noChangeArrowheads="1"/>
              </p:cNvSpPr>
              <p:nvPr/>
            </p:nvSpPr>
            <p:spPr bwMode="auto">
              <a:xfrm>
                <a:off x="4931" y="3565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Oval 98"/>
              <p:cNvSpPr>
                <a:spLocks noChangeArrowheads="1"/>
              </p:cNvSpPr>
              <p:nvPr/>
            </p:nvSpPr>
            <p:spPr bwMode="auto">
              <a:xfrm>
                <a:off x="4876" y="3629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103"/>
              <p:cNvSpPr>
                <a:spLocks noChangeArrowheads="1"/>
              </p:cNvSpPr>
              <p:nvPr/>
            </p:nvSpPr>
            <p:spPr bwMode="auto">
              <a:xfrm>
                <a:off x="4805" y="3429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106"/>
              <p:cNvSpPr>
                <a:spLocks noChangeArrowheads="1"/>
              </p:cNvSpPr>
              <p:nvPr/>
            </p:nvSpPr>
            <p:spPr bwMode="auto">
              <a:xfrm>
                <a:off x="4942" y="3490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111"/>
              <p:cNvSpPr>
                <a:spLocks noChangeArrowheads="1"/>
              </p:cNvSpPr>
              <p:nvPr/>
            </p:nvSpPr>
            <p:spPr bwMode="auto">
              <a:xfrm>
                <a:off x="4932" y="3419"/>
                <a:ext cx="42" cy="42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9" name="Group 121"/>
          <p:cNvGrpSpPr>
            <a:grpSpLocks/>
          </p:cNvGrpSpPr>
          <p:nvPr/>
        </p:nvGrpSpPr>
        <p:grpSpPr bwMode="auto">
          <a:xfrm>
            <a:off x="5672138" y="4414838"/>
            <a:ext cx="1412875" cy="1317625"/>
            <a:chOff x="3573" y="2781"/>
            <a:chExt cx="890" cy="830"/>
          </a:xfrm>
        </p:grpSpPr>
        <p:sp>
          <p:nvSpPr>
            <p:cNvPr id="120" name="Oval 113"/>
            <p:cNvSpPr>
              <a:spLocks noChangeArrowheads="1"/>
            </p:cNvSpPr>
            <p:nvPr/>
          </p:nvSpPr>
          <p:spPr bwMode="auto">
            <a:xfrm>
              <a:off x="3667" y="2781"/>
              <a:ext cx="72" cy="72"/>
            </a:xfrm>
            <a:prstGeom prst="ellipse">
              <a:avLst/>
            </a:prstGeom>
            <a:solidFill>
              <a:srgbClr val="FF1D17"/>
            </a:solidFill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Oval 114"/>
            <p:cNvSpPr>
              <a:spLocks noChangeArrowheads="1"/>
            </p:cNvSpPr>
            <p:nvPr/>
          </p:nvSpPr>
          <p:spPr bwMode="auto">
            <a:xfrm>
              <a:off x="3573" y="3539"/>
              <a:ext cx="72" cy="72"/>
            </a:xfrm>
            <a:prstGeom prst="ellipse">
              <a:avLst/>
            </a:prstGeom>
            <a:solidFill>
              <a:srgbClr val="FF1D17"/>
            </a:solidFill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Oval 115"/>
            <p:cNvSpPr>
              <a:spLocks noChangeArrowheads="1"/>
            </p:cNvSpPr>
            <p:nvPr/>
          </p:nvSpPr>
          <p:spPr bwMode="auto">
            <a:xfrm>
              <a:off x="4391" y="3073"/>
              <a:ext cx="72" cy="72"/>
            </a:xfrm>
            <a:prstGeom prst="ellipse">
              <a:avLst/>
            </a:prstGeom>
            <a:solidFill>
              <a:srgbClr val="FF1D17"/>
            </a:solidFill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" name="Group 128"/>
          <p:cNvGrpSpPr>
            <a:grpSpLocks/>
          </p:cNvGrpSpPr>
          <p:nvPr/>
        </p:nvGrpSpPr>
        <p:grpSpPr bwMode="auto">
          <a:xfrm>
            <a:off x="5407025" y="4846638"/>
            <a:ext cx="2349500" cy="401637"/>
            <a:chOff x="3406" y="3053"/>
            <a:chExt cx="1480" cy="253"/>
          </a:xfrm>
        </p:grpSpPr>
        <p:sp>
          <p:nvSpPr>
            <p:cNvPr id="124" name="Oval 116"/>
            <p:cNvSpPr>
              <a:spLocks noChangeArrowheads="1"/>
            </p:cNvSpPr>
            <p:nvPr/>
          </p:nvSpPr>
          <p:spPr bwMode="auto">
            <a:xfrm>
              <a:off x="3406" y="3234"/>
              <a:ext cx="72" cy="72"/>
            </a:xfrm>
            <a:prstGeom prst="ellipse">
              <a:avLst/>
            </a:prstGeom>
            <a:solidFill>
              <a:srgbClr val="FF1D17"/>
            </a:solidFill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Oval 126"/>
            <p:cNvSpPr>
              <a:spLocks noChangeArrowheads="1"/>
            </p:cNvSpPr>
            <p:nvPr/>
          </p:nvSpPr>
          <p:spPr bwMode="auto">
            <a:xfrm>
              <a:off x="3549" y="3053"/>
              <a:ext cx="72" cy="72"/>
            </a:xfrm>
            <a:prstGeom prst="ellipse">
              <a:avLst/>
            </a:prstGeom>
            <a:solidFill>
              <a:srgbClr val="FF1D17"/>
            </a:solidFill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127"/>
            <p:cNvSpPr>
              <a:spLocks noChangeArrowheads="1"/>
            </p:cNvSpPr>
            <p:nvPr/>
          </p:nvSpPr>
          <p:spPr bwMode="auto">
            <a:xfrm>
              <a:off x="4814" y="3178"/>
              <a:ext cx="72" cy="72"/>
            </a:xfrm>
            <a:prstGeom prst="ellipse">
              <a:avLst/>
            </a:prstGeom>
            <a:solidFill>
              <a:srgbClr val="FF1D17"/>
            </a:solidFill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7" name="Ink 126"/>
              <p14:cNvContentPartPr/>
              <p14:nvPr/>
            </p14:nvContentPartPr>
            <p14:xfrm>
              <a:off x="818640" y="1314000"/>
              <a:ext cx="8249400" cy="5064120"/>
            </p14:xfrm>
          </p:contentPart>
        </mc:Choice>
        <mc:Fallback>
          <p:pic>
            <p:nvPicPr>
              <p:cNvPr id="127" name="Ink 12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1080" y="1299960"/>
                <a:ext cx="8264160" cy="508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034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Hierarchisch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Zerlege jeden Vektor in 2 Komponenten:</a:t>
            </a:r>
          </a:p>
          <a:p>
            <a:pPr lvl="1"/>
            <a:r>
              <a:rPr lang="de-DE" dirty="0" smtClean="0"/>
              <a:t>Mittelwert, quantisiert</a:t>
            </a:r>
          </a:p>
          <a:p>
            <a:pPr lvl="1"/>
            <a:r>
              <a:rPr lang="de-DE" dirty="0" smtClean="0"/>
              <a:t>Differenzen</a:t>
            </a:r>
          </a:p>
          <a:p>
            <a:pPr lvl="1"/>
            <a:endParaRPr lang="de-DE" dirty="0"/>
          </a:p>
          <a:p>
            <a:r>
              <a:rPr lang="de-DE" dirty="0" smtClean="0"/>
              <a:t>Benutze Quantisierung nur für Differenzvektoren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64833" y="2286000"/>
            <a:ext cx="315310" cy="3153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64833" y="2601310"/>
            <a:ext cx="315310" cy="3153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64833" y="2916620"/>
            <a:ext cx="315310" cy="3153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64833" y="3226674"/>
            <a:ext cx="315310" cy="3153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93329" y="2307019"/>
            <a:ext cx="315310" cy="3153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93329" y="2622329"/>
            <a:ext cx="315310" cy="3153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93329" y="2937639"/>
            <a:ext cx="315310" cy="3153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93329" y="3247693"/>
            <a:ext cx="315310" cy="3153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31329" y="2779984"/>
            <a:ext cx="315310" cy="3153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487105" y="270345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+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444729" y="267602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=</a:t>
            </a:r>
            <a:endParaRPr lang="en-US" sz="2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/>
              <p14:cNvContentPartPr/>
              <p14:nvPr/>
            </p14:nvContentPartPr>
            <p14:xfrm>
              <a:off x="3224880" y="381960"/>
              <a:ext cx="5679000" cy="524664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20560" y="369000"/>
                <a:ext cx="5690160" cy="526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76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9006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Über den Tellerrand hinaus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7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 werden Bilder gespeichert?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77990" cy="4525963"/>
          </a:xfrm>
        </p:spPr>
        <p:txBody>
          <a:bodyPr/>
          <a:lstStyle/>
          <a:p>
            <a:r>
              <a:rPr lang="de-DE" dirty="0" smtClean="0"/>
              <a:t>Viele Formate</a:t>
            </a:r>
          </a:p>
          <a:p>
            <a:r>
              <a:rPr lang="de-DE" dirty="0" smtClean="0"/>
              <a:t>BMP (</a:t>
            </a:r>
            <a:r>
              <a:rPr lang="de-DE" dirty="0" err="1" smtClean="0"/>
              <a:t>bitmap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Jedes Pixel wird einzeln gespeichert</a:t>
            </a:r>
          </a:p>
          <a:p>
            <a:pPr lvl="1"/>
            <a:r>
              <a:rPr lang="de-DE" dirty="0" smtClean="0"/>
              <a:t>Pro Pixel: Farbinformation</a:t>
            </a:r>
          </a:p>
          <a:p>
            <a:pPr lvl="1"/>
            <a:r>
              <a:rPr lang="de-DE" dirty="0" smtClean="0"/>
              <a:t>Typisch: </a:t>
            </a:r>
            <a:r>
              <a:rPr lang="de-DE" b="1" dirty="0" smtClean="0">
                <a:solidFill>
                  <a:srgbClr val="FF0000"/>
                </a:solidFill>
              </a:rPr>
              <a:t>R</a:t>
            </a:r>
            <a:r>
              <a:rPr lang="de-DE" dirty="0" smtClean="0"/>
              <a:t> – </a:t>
            </a:r>
            <a:r>
              <a:rPr lang="de-DE" b="1" dirty="0" smtClean="0">
                <a:solidFill>
                  <a:srgbClr val="00B050"/>
                </a:solidFill>
              </a:rPr>
              <a:t>G</a:t>
            </a:r>
            <a:r>
              <a:rPr lang="de-DE" dirty="0" smtClean="0"/>
              <a:t> – </a:t>
            </a:r>
            <a:r>
              <a:rPr lang="de-DE" dirty="0" smtClean="0">
                <a:solidFill>
                  <a:srgbClr val="0070C0"/>
                </a:solidFill>
              </a:rPr>
              <a:t>B</a:t>
            </a:r>
            <a:r>
              <a:rPr lang="de-DE" dirty="0" smtClean="0"/>
              <a:t>. Pro Farbe 8 Bit        ( = 255 Abstufungen)</a:t>
            </a:r>
          </a:p>
          <a:p>
            <a:pPr lvl="1"/>
            <a:r>
              <a:rPr lang="de-DE" dirty="0" smtClean="0"/>
              <a:t>Auch andere Farbsysteme (CMYK, …)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225533"/>
              </p:ext>
            </p:extLst>
          </p:nvPr>
        </p:nvGraphicFramePr>
        <p:xfrm>
          <a:off x="6840183" y="1717634"/>
          <a:ext cx="1935680" cy="21018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568"/>
                <a:gridCol w="193568"/>
                <a:gridCol w="193568"/>
                <a:gridCol w="193568"/>
                <a:gridCol w="193568"/>
                <a:gridCol w="193568"/>
                <a:gridCol w="193568"/>
                <a:gridCol w="193568"/>
                <a:gridCol w="193568"/>
                <a:gridCol w="193568"/>
              </a:tblGrid>
              <a:tr h="258463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63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63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63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63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63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63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463"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64616" marR="64616" marT="32308" marB="323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38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JPEG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83060" cy="4525963"/>
          </a:xfrm>
        </p:spPr>
        <p:txBody>
          <a:bodyPr/>
          <a:lstStyle/>
          <a:p>
            <a:r>
              <a:rPr lang="de-DE" dirty="0" smtClean="0"/>
              <a:t>Idee 1.</a:t>
            </a:r>
            <a:r>
              <a:rPr lang="en-US" dirty="0" smtClean="0"/>
              <a:t> </a:t>
            </a:r>
            <a:r>
              <a:rPr lang="en-US" dirty="0" err="1" smtClean="0"/>
              <a:t>Benutze</a:t>
            </a:r>
            <a:r>
              <a:rPr lang="en-US" dirty="0" smtClean="0"/>
              <a:t> </a:t>
            </a:r>
            <a:r>
              <a:rPr lang="en-US" dirty="0" err="1" smtClean="0"/>
              <a:t>anderes</a:t>
            </a:r>
            <a:r>
              <a:rPr lang="en-US" dirty="0" smtClean="0"/>
              <a:t> </a:t>
            </a:r>
            <a:r>
              <a:rPr lang="en-US" dirty="0" err="1" smtClean="0"/>
              <a:t>Farbformat</a:t>
            </a:r>
            <a:endParaRPr lang="en-US" dirty="0" smtClean="0"/>
          </a:p>
          <a:p>
            <a:pPr lvl="1"/>
            <a:r>
              <a:rPr lang="de-DE" dirty="0" smtClean="0"/>
              <a:t>Y: Helligkeit</a:t>
            </a:r>
          </a:p>
          <a:p>
            <a:pPr lvl="1"/>
            <a:r>
              <a:rPr lang="de-DE" dirty="0" err="1" smtClean="0"/>
              <a:t>Cb</a:t>
            </a:r>
            <a:r>
              <a:rPr lang="de-DE" dirty="0" smtClean="0"/>
              <a:t>: Farbton</a:t>
            </a:r>
          </a:p>
          <a:p>
            <a:pPr lvl="1"/>
            <a:r>
              <a:rPr lang="de-DE" dirty="0" err="1" smtClean="0"/>
              <a:t>Cr</a:t>
            </a:r>
            <a:r>
              <a:rPr lang="de-DE" dirty="0" smtClean="0"/>
              <a:t>: Sättigung</a:t>
            </a:r>
          </a:p>
          <a:p>
            <a:r>
              <a:rPr lang="de-DE" dirty="0" smtClean="0"/>
              <a:t>Helligkeit wird vom Menschen viel stärker wahrgenommen</a:t>
            </a:r>
          </a:p>
          <a:p>
            <a:r>
              <a:rPr lang="de-DE" dirty="0" err="1" smtClean="0"/>
              <a:t>Cb</a:t>
            </a:r>
            <a:r>
              <a:rPr lang="de-DE" dirty="0" smtClean="0"/>
              <a:t> + </a:t>
            </a:r>
            <a:r>
              <a:rPr lang="de-DE" dirty="0" err="1" smtClean="0"/>
              <a:t>Cr</a:t>
            </a:r>
            <a:r>
              <a:rPr lang="de-DE" dirty="0" smtClean="0"/>
              <a:t> werden stark quantisiert (Faktor ~ 16)</a:t>
            </a:r>
          </a:p>
          <a:p>
            <a:pPr lvl="1"/>
            <a:endParaRPr lang="de-DE" dirty="0" smtClean="0"/>
          </a:p>
        </p:txBody>
      </p:sp>
      <p:pic>
        <p:nvPicPr>
          <p:cNvPr id="6146" name="Picture 2" descr="C:\Users\Administrator\Documents\CT\Kompression\Barns_grand_tetons_YCbCr_separ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260" y="83127"/>
            <a:ext cx="2203740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5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JPEG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04" y="1237581"/>
            <a:ext cx="5801710" cy="5541579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Idee 2. Pixel die nah beieinander sind, haben ähnliche Werte.</a:t>
            </a:r>
          </a:p>
          <a:p>
            <a:pPr lvl="1"/>
            <a:r>
              <a:rPr lang="de-DE" dirty="0" smtClean="0"/>
              <a:t>Bild wird in </a:t>
            </a:r>
            <a:r>
              <a:rPr lang="de-DE" i="1" dirty="0" smtClean="0">
                <a:solidFill>
                  <a:srgbClr val="FF0000"/>
                </a:solidFill>
              </a:rPr>
              <a:t>Blöcke</a:t>
            </a:r>
            <a:r>
              <a:rPr lang="de-DE" dirty="0" smtClean="0"/>
              <a:t> zerstückelt, typischerweise 8x8 Pixel</a:t>
            </a:r>
          </a:p>
          <a:p>
            <a:pPr lvl="1"/>
            <a:r>
              <a:rPr lang="de-DE" dirty="0" smtClean="0"/>
              <a:t>Jeder Block wird einer sog. Frequenzanalyse unterzogen:</a:t>
            </a:r>
          </a:p>
          <a:p>
            <a:pPr lvl="2"/>
            <a:r>
              <a:rPr lang="de-DE" dirty="0" smtClean="0"/>
              <a:t>Hohe Frequenzen: scharfe Kanten</a:t>
            </a:r>
          </a:p>
          <a:p>
            <a:pPr lvl="2"/>
            <a:r>
              <a:rPr lang="de-DE" dirty="0" smtClean="0"/>
              <a:t>Niedrige Frequenzen: glatte Übergänge</a:t>
            </a:r>
          </a:p>
          <a:p>
            <a:pPr lvl="1"/>
            <a:r>
              <a:rPr lang="de-DE" dirty="0" smtClean="0"/>
              <a:t>Frequenzen werden quantisiert, und mit </a:t>
            </a:r>
            <a:r>
              <a:rPr lang="de-DE" dirty="0" err="1" smtClean="0"/>
              <a:t>Hufmann‘s</a:t>
            </a:r>
            <a:r>
              <a:rPr lang="de-DE" dirty="0" smtClean="0"/>
              <a:t> Algorithmus codiert.</a:t>
            </a:r>
            <a:endParaRPr lang="en-US" dirty="0"/>
          </a:p>
        </p:txBody>
      </p:sp>
      <p:pic>
        <p:nvPicPr>
          <p:cNvPr id="7170" name="Picture 2" descr="C:\Users\Administrator\Documents\CT\Kompression\basisN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6" t="7330" r="17380" b="10647"/>
          <a:stretch/>
        </p:blipFill>
        <p:spPr bwMode="auto">
          <a:xfrm>
            <a:off x="5849018" y="274638"/>
            <a:ext cx="504047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2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Verlustfreie Codierung</a:t>
            </a:r>
          </a:p>
          <a:p>
            <a:pPr lvl="1"/>
            <a:r>
              <a:rPr lang="de-DE" dirty="0" err="1" smtClean="0"/>
              <a:t>Huffman‘s</a:t>
            </a:r>
            <a:r>
              <a:rPr lang="de-DE" dirty="0" smtClean="0"/>
              <a:t> Algorithmus</a:t>
            </a:r>
          </a:p>
          <a:p>
            <a:pPr lvl="1"/>
            <a:r>
              <a:rPr lang="de-DE" dirty="0" smtClean="0"/>
              <a:t>Weiterführende Verfahren</a:t>
            </a:r>
          </a:p>
          <a:p>
            <a:r>
              <a:rPr lang="de-DE" dirty="0" smtClean="0"/>
              <a:t>Verlustbehaftete Codierung</a:t>
            </a:r>
          </a:p>
          <a:p>
            <a:pPr lvl="1"/>
            <a:r>
              <a:rPr lang="de-DE" dirty="0" smtClean="0"/>
              <a:t>Quantisierung</a:t>
            </a:r>
          </a:p>
          <a:p>
            <a:pPr lvl="1"/>
            <a:r>
              <a:rPr lang="de-DE" dirty="0" smtClean="0"/>
              <a:t>K-</a:t>
            </a:r>
            <a:r>
              <a:rPr lang="de-DE" dirty="0" err="1" smtClean="0"/>
              <a:t>Means</a:t>
            </a:r>
            <a:endParaRPr lang="de-DE" dirty="0" smtClean="0"/>
          </a:p>
          <a:p>
            <a:pPr lvl="1"/>
            <a:r>
              <a:rPr lang="de-DE" dirty="0" smtClean="0"/>
              <a:t>JPEG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54240" y="1732320"/>
              <a:ext cx="4243680" cy="3346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0280" y="1724400"/>
                <a:ext cx="4255920" cy="336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724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528" y="1668440"/>
            <a:ext cx="7680960" cy="393192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Code, der; vom lat. </a:t>
            </a:r>
            <a:r>
              <a:rPr lang="de-DE" i="1" dirty="0" smtClean="0"/>
              <a:t>Codex</a:t>
            </a:r>
            <a:r>
              <a:rPr lang="de-DE" dirty="0" smtClean="0"/>
              <a:t>, „gespaltener Baum“, Grundmaterial für </a:t>
            </a:r>
            <a:r>
              <a:rPr lang="de-DE" dirty="0"/>
              <a:t>S</a:t>
            </a:r>
            <a:r>
              <a:rPr lang="de-DE" dirty="0" smtClean="0"/>
              <a:t>chreibtafeln</a:t>
            </a:r>
            <a:endParaRPr lang="en-US" dirty="0"/>
          </a:p>
        </p:txBody>
      </p:sp>
      <p:pic>
        <p:nvPicPr>
          <p:cNvPr id="5122" name="Picture 2" descr="C:\Users\Administrator\Documents\CT\Kompression\aet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57" y="2856985"/>
            <a:ext cx="27146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099080" y="2201760"/>
              <a:ext cx="8045280" cy="1939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9720" y="2198520"/>
                <a:ext cx="8069040" cy="195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08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6513"/>
            <a:ext cx="8229600" cy="1143000"/>
          </a:xfrm>
        </p:spPr>
        <p:txBody>
          <a:bodyPr/>
          <a:lstStyle/>
          <a:p>
            <a:r>
              <a:rPr lang="de-DE" b="1" dirty="0" smtClean="0">
                <a:solidFill>
                  <a:srgbClr val="FF0000"/>
                </a:solidFill>
              </a:rPr>
              <a:t>Verlustfreie Codierung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00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Unser erster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607" y="1600200"/>
            <a:ext cx="8400197" cy="4525963"/>
          </a:xfrm>
        </p:spPr>
        <p:txBody>
          <a:bodyPr/>
          <a:lstStyle/>
          <a:p>
            <a:r>
              <a:rPr lang="de-DE" dirty="0" smtClean="0"/>
              <a:t>Codiere alle gegebenen Symbole mit einer </a:t>
            </a:r>
            <a:r>
              <a:rPr lang="de-DE" i="1" dirty="0" smtClean="0">
                <a:solidFill>
                  <a:srgbClr val="FF0000"/>
                </a:solidFill>
              </a:rPr>
              <a:t>festen Anzahl </a:t>
            </a:r>
            <a:r>
              <a:rPr lang="de-DE" dirty="0" smtClean="0"/>
              <a:t>von Bits.</a:t>
            </a:r>
          </a:p>
          <a:p>
            <a:r>
              <a:rPr lang="de-DE" dirty="0" smtClean="0"/>
              <a:t>Sei </a:t>
            </a:r>
            <a:r>
              <a:rPr lang="de-DE" b="1" i="1" dirty="0" smtClean="0">
                <a:solidFill>
                  <a:srgbClr val="0070C0"/>
                </a:solidFill>
              </a:rPr>
              <a:t>S</a:t>
            </a:r>
            <a:r>
              <a:rPr lang="de-DE" dirty="0" smtClean="0"/>
              <a:t> die Anzahl der Symbole.</a:t>
            </a:r>
          </a:p>
          <a:p>
            <a:r>
              <a:rPr lang="de-DE" dirty="0" smtClean="0"/>
              <a:t>Wie viele Bits werden pro Symbol (mindestens) benötigt?</a:t>
            </a:r>
          </a:p>
          <a:p>
            <a:pPr marL="0" indent="0">
              <a:buNone/>
            </a:pPr>
            <a:r>
              <a:rPr lang="de-DE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81320" y="90360"/>
              <a:ext cx="8364240" cy="6396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600" y="85680"/>
                <a:ext cx="8381880" cy="64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847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96743" cy="1143000"/>
          </a:xfrm>
        </p:spPr>
        <p:txBody>
          <a:bodyPr/>
          <a:lstStyle/>
          <a:p>
            <a:r>
              <a:rPr lang="de-DE" dirty="0" smtClean="0"/>
              <a:t>Der ASCII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600200"/>
            <a:ext cx="5097438" cy="4525963"/>
          </a:xfrm>
        </p:spPr>
        <p:txBody>
          <a:bodyPr/>
          <a:lstStyle/>
          <a:p>
            <a:r>
              <a:rPr lang="de-DE" dirty="0" smtClean="0"/>
              <a:t>ASCII = </a:t>
            </a:r>
            <a:r>
              <a:rPr lang="de-DE" dirty="0" smtClean="0">
                <a:solidFill>
                  <a:srgbClr val="00B050"/>
                </a:solidFill>
              </a:rPr>
              <a:t>A</a:t>
            </a:r>
            <a:r>
              <a:rPr lang="de-DE" dirty="0" smtClean="0"/>
              <a:t>merican </a:t>
            </a:r>
            <a:r>
              <a:rPr lang="de-DE" dirty="0" smtClean="0">
                <a:solidFill>
                  <a:srgbClr val="00B050"/>
                </a:solidFill>
              </a:rPr>
              <a:t>S</a:t>
            </a:r>
            <a:r>
              <a:rPr lang="de-DE" dirty="0" smtClean="0"/>
              <a:t>tandard </a:t>
            </a:r>
            <a:r>
              <a:rPr lang="de-DE" dirty="0" smtClean="0">
                <a:solidFill>
                  <a:srgbClr val="00B050"/>
                </a:solidFill>
              </a:rPr>
              <a:t>C</a:t>
            </a:r>
            <a:r>
              <a:rPr lang="de-DE" dirty="0" smtClean="0"/>
              <a:t>ode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B050"/>
                </a:solidFill>
              </a:rPr>
              <a:t>I</a:t>
            </a:r>
            <a:r>
              <a:rPr lang="de-DE" dirty="0" smtClean="0"/>
              <a:t>nformation </a:t>
            </a:r>
            <a:r>
              <a:rPr lang="de-DE" dirty="0" smtClean="0">
                <a:solidFill>
                  <a:srgbClr val="00B050"/>
                </a:solidFill>
              </a:rPr>
              <a:t>I</a:t>
            </a:r>
            <a:r>
              <a:rPr lang="de-DE" dirty="0" smtClean="0"/>
              <a:t>nterchange</a:t>
            </a:r>
          </a:p>
          <a:p>
            <a:r>
              <a:rPr lang="de-DE" dirty="0" smtClean="0"/>
              <a:t>Pro Zeichen: 8 Bits</a:t>
            </a:r>
          </a:p>
          <a:p>
            <a:endParaRPr lang="de-DE" dirty="0"/>
          </a:p>
          <a:p>
            <a:r>
              <a:rPr lang="de-DE" dirty="0" smtClean="0"/>
              <a:t>Wie decodiert man diesen Code?</a:t>
            </a:r>
          </a:p>
          <a:p>
            <a:pPr lvl="1"/>
            <a:r>
              <a:rPr lang="de-DE" dirty="0" smtClean="0"/>
              <a:t>In der Tabelle nachschlagen.</a:t>
            </a:r>
            <a:endParaRPr lang="de-D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610785"/>
              </p:ext>
            </p:extLst>
          </p:nvPr>
        </p:nvGraphicFramePr>
        <p:xfrm>
          <a:off x="5890160" y="-5"/>
          <a:ext cx="3253840" cy="6867398"/>
        </p:xfrm>
        <a:graphic>
          <a:graphicData uri="http://schemas.openxmlformats.org/drawingml/2006/table">
            <a:tbl>
              <a:tblPr/>
              <a:tblGrid>
                <a:gridCol w="813460"/>
                <a:gridCol w="813460"/>
                <a:gridCol w="813460"/>
                <a:gridCol w="813460"/>
              </a:tblGrid>
              <a:tr h="232008">
                <a:tc>
                  <a:txBody>
                    <a:bodyPr/>
                    <a:lstStyle/>
                    <a:p>
                      <a:r>
                        <a:rPr lang="en-US" sz="1400" dirty="0"/>
                        <a:t>Letter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Binary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Letter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Binary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01100001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A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01000001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01100010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B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01000010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01100011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01000011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01100100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01000100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01100101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01000101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01100110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F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01000110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g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01100111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G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01000111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01101000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01001000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i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01101001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I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01001001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j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01101010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01001010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k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01101011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01001011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l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01101100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L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01001100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01101101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01001101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01101110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N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01001110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o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01101111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O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01001111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01110000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01010000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q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01110001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Q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01010001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01110010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R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01010010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01110011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S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01010011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01110100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01010100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u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01110101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U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01010101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v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01110110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V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01010110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01110111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W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01010111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x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01111000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X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01011000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y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01111001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Y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01011001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4846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z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/>
                        <a:t>01111010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Z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01011010</a:t>
                      </a:r>
                    </a:p>
                  </a:txBody>
                  <a:tcPr marL="14021" marR="14021" marT="14021" marB="140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993960" y="268920"/>
              <a:ext cx="8150400" cy="6009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3160" y="260280"/>
                <a:ext cx="8173440" cy="602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031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Codebäume</a:t>
            </a:r>
            <a:endParaRPr lang="en-US" dirty="0"/>
          </a:p>
        </p:txBody>
      </p:sp>
      <p:grpSp>
        <p:nvGrpSpPr>
          <p:cNvPr id="137" name="Group 136"/>
          <p:cNvGrpSpPr/>
          <p:nvPr/>
        </p:nvGrpSpPr>
        <p:grpSpPr>
          <a:xfrm>
            <a:off x="354799" y="1630895"/>
            <a:ext cx="8394232" cy="3464298"/>
            <a:chOff x="354799" y="1630895"/>
            <a:chExt cx="8394232" cy="3464298"/>
          </a:xfrm>
        </p:grpSpPr>
        <p:sp>
          <p:nvSpPr>
            <p:cNvPr id="4" name="Rectangle 3"/>
            <p:cNvSpPr/>
            <p:nvPr/>
          </p:nvSpPr>
          <p:spPr>
            <a:xfrm rot="5400000">
              <a:off x="4317260" y="1685486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6717040" y="2663599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7738368" y="3266383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647952" y="3268655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7258416" y="4005647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5031520" y="4007919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8184208" y="4007919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6175680" y="4010191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5400000">
              <a:off x="2379248" y="2665871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5400000">
              <a:off x="3400576" y="3268655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1310160" y="3270927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2920624" y="4007919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 rot="5400000">
              <a:off x="693728" y="4010191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 rot="5400000">
              <a:off x="3846416" y="4010191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 rot="5400000">
              <a:off x="1837888" y="4012463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5400000">
              <a:off x="7015024" y="4785855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4678190" y="4788127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 rot="5400000">
              <a:off x="7927168" y="4788127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5816906" y="4790399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2622640" y="4788127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 rot="5400000">
              <a:off x="300208" y="4790399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 rot="5400000">
              <a:off x="3589376" y="4790399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1444368" y="4792671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 rot="5400000">
              <a:off x="7494976" y="4788127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rot="5400000">
              <a:off x="5268080" y="4790399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rot="5400000">
              <a:off x="8420768" y="4790399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5400000">
              <a:off x="6412240" y="4792671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5400000">
              <a:off x="3157184" y="4790399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rot="5400000">
              <a:off x="930288" y="4792671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 rot="5400000">
              <a:off x="4082976" y="4792671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 rot="5400000">
              <a:off x="2074448" y="4794943"/>
              <a:ext cx="354841" cy="245660"/>
            </a:xfrm>
            <a:prstGeom prst="rect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/>
            <p:cNvCxnSpPr>
              <a:stCxn id="4" idx="3"/>
            </p:cNvCxnSpPr>
            <p:nvPr/>
          </p:nvCxnSpPr>
          <p:spPr>
            <a:xfrm flipH="1">
              <a:off x="2679499" y="1985737"/>
              <a:ext cx="1815182" cy="62327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4" idx="3"/>
            </p:cNvCxnSpPr>
            <p:nvPr/>
          </p:nvCxnSpPr>
          <p:spPr>
            <a:xfrm>
              <a:off x="4494681" y="1985737"/>
              <a:ext cx="2276949" cy="62327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3205779" y="19857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0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610090" y="198076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</a:rPr>
                <a:t>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61" name="Straight Arrow Connector 60"/>
            <p:cNvCxnSpPr>
              <a:stCxn id="29" idx="3"/>
            </p:cNvCxnSpPr>
            <p:nvPr/>
          </p:nvCxnSpPr>
          <p:spPr>
            <a:xfrm flipH="1">
              <a:off x="1635433" y="2966122"/>
              <a:ext cx="921236" cy="25021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29" idx="3"/>
            </p:cNvCxnSpPr>
            <p:nvPr/>
          </p:nvCxnSpPr>
          <p:spPr>
            <a:xfrm>
              <a:off x="2556669" y="2966122"/>
              <a:ext cx="898497" cy="2479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1836453" y="279828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0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925723" y="27992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</a:rPr>
                <a:t>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flipH="1">
              <a:off x="5978086" y="2972662"/>
              <a:ext cx="921236" cy="25021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6899322" y="2972662"/>
              <a:ext cx="898497" cy="24794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6179106" y="280482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0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268376" y="28057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</a:rPr>
                <a:t>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74" name="Straight Arrow Connector 73"/>
            <p:cNvCxnSpPr>
              <a:stCxn id="7" idx="3"/>
            </p:cNvCxnSpPr>
            <p:nvPr/>
          </p:nvCxnSpPr>
          <p:spPr>
            <a:xfrm>
              <a:off x="7915789" y="3566634"/>
              <a:ext cx="323009" cy="38442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7" idx="3"/>
            </p:cNvCxnSpPr>
            <p:nvPr/>
          </p:nvCxnSpPr>
          <p:spPr>
            <a:xfrm flipH="1">
              <a:off x="7558667" y="3566634"/>
              <a:ext cx="357122" cy="38442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H="1">
              <a:off x="5331771" y="3580263"/>
              <a:ext cx="490218" cy="37079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9" idx="3"/>
            </p:cNvCxnSpPr>
            <p:nvPr/>
          </p:nvCxnSpPr>
          <p:spPr>
            <a:xfrm>
              <a:off x="5825373" y="3568906"/>
              <a:ext cx="404897" cy="3889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5334579" y="35069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0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994916" y="35069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</a:rPr>
                <a:t>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411942" y="35069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0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072279" y="350698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</a:rPr>
                <a:t>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>
              <a:off x="3581378" y="3582793"/>
              <a:ext cx="323009" cy="38442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H="1">
              <a:off x="3224256" y="3582793"/>
              <a:ext cx="357122" cy="38442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H="1">
              <a:off x="997360" y="3596422"/>
              <a:ext cx="490218" cy="37079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1490962" y="3585065"/>
              <a:ext cx="404897" cy="38896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1000168" y="35231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0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660505" y="35231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</a:rPr>
                <a:t>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3077531" y="35231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0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737868" y="35231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>
                  <a:solidFill>
                    <a:srgbClr val="0070C0"/>
                  </a:solidFill>
                </a:rPr>
                <a:t>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97" name="Straight Arrow Connector 96"/>
            <p:cNvCxnSpPr>
              <a:stCxn id="33" idx="3"/>
            </p:cNvCxnSpPr>
            <p:nvPr/>
          </p:nvCxnSpPr>
          <p:spPr>
            <a:xfrm flipH="1">
              <a:off x="600459" y="4310442"/>
              <a:ext cx="270690" cy="42082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33" idx="3"/>
            </p:cNvCxnSpPr>
            <p:nvPr/>
          </p:nvCxnSpPr>
          <p:spPr>
            <a:xfrm>
              <a:off x="871149" y="4310442"/>
              <a:ext cx="113729" cy="42991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H="1">
              <a:off x="1744619" y="4312714"/>
              <a:ext cx="270690" cy="42082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2015309" y="4312714"/>
              <a:ext cx="113729" cy="42991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450889" y="43032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0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940783" y="431271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601869" y="43041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0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091763" y="431364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109" name="Straight Arrow Connector 108"/>
            <p:cNvCxnSpPr/>
            <p:nvPr/>
          </p:nvCxnSpPr>
          <p:spPr>
            <a:xfrm flipH="1">
              <a:off x="2922891" y="4317359"/>
              <a:ext cx="172320" cy="4321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>
              <a:off x="3095211" y="4317359"/>
              <a:ext cx="113729" cy="42991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H="1">
              <a:off x="3889627" y="4319631"/>
              <a:ext cx="153394" cy="41163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>
              <a:off x="4043021" y="4319631"/>
              <a:ext cx="113729" cy="42991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2742271" y="431015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0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164845" y="43196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696901" y="431108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0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119475" y="432056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flipH="1">
              <a:off x="4945159" y="4309135"/>
              <a:ext cx="270690" cy="42082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>
              <a:off x="5215849" y="4309135"/>
              <a:ext cx="113729" cy="42991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/>
            <p:nvPr/>
          </p:nvCxnSpPr>
          <p:spPr>
            <a:xfrm flipH="1">
              <a:off x="6089319" y="4311407"/>
              <a:ext cx="270690" cy="42082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/>
            <p:nvPr/>
          </p:nvCxnSpPr>
          <p:spPr>
            <a:xfrm>
              <a:off x="6360009" y="4311407"/>
              <a:ext cx="113729" cy="42991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4795589" y="43019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0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285483" y="43114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946569" y="43028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0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436463" y="431233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 flipH="1">
              <a:off x="7250761" y="4316052"/>
              <a:ext cx="172320" cy="4321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>
              <a:off x="7423081" y="4316052"/>
              <a:ext cx="113729" cy="42991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H="1">
              <a:off x="8217497" y="4318324"/>
              <a:ext cx="153394" cy="41163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>
              <a:off x="8370891" y="4318324"/>
              <a:ext cx="113729" cy="42991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/>
            <p:cNvSpPr txBox="1"/>
            <p:nvPr/>
          </p:nvSpPr>
          <p:spPr>
            <a:xfrm>
              <a:off x="7070141" y="430885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0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7492715" y="43183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8024771" y="43097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0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8447345" y="431925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rgbClr val="0070C0"/>
                  </a:solidFill>
                </a:rPr>
                <a:t>1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</p:grpSp>
      <p:graphicFrame>
        <p:nvGraphicFramePr>
          <p:cNvPr id="135" name="Table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853825"/>
              </p:ext>
            </p:extLst>
          </p:nvPr>
        </p:nvGraphicFramePr>
        <p:xfrm>
          <a:off x="318996" y="5573679"/>
          <a:ext cx="9335398" cy="890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2302"/>
                <a:gridCol w="1042302"/>
                <a:gridCol w="1042302"/>
                <a:gridCol w="1042302"/>
                <a:gridCol w="1042302"/>
                <a:gridCol w="1042302"/>
                <a:gridCol w="1042302"/>
                <a:gridCol w="996982"/>
                <a:gridCol w="1042302"/>
              </a:tblGrid>
              <a:tr h="447928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de-DE" dirty="0" smtClean="0"/>
                        <a:t> : 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de-DE" dirty="0" smtClean="0"/>
                        <a:t> : 0001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de-DE" dirty="0" smtClean="0"/>
                        <a:t> : 0010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D</a:t>
                      </a:r>
                      <a:r>
                        <a:rPr lang="de-DE" dirty="0" smtClean="0"/>
                        <a:t> : 0011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de-DE" dirty="0" smtClean="0"/>
                        <a:t> : 0100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de-DE" dirty="0" smtClean="0"/>
                        <a:t> : 0101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r>
                        <a:rPr lang="de-DE" dirty="0" smtClean="0"/>
                        <a:t> : 0110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de-DE" dirty="0" smtClean="0"/>
                        <a:t> : 0111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29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de-DE" dirty="0" smtClean="0"/>
                        <a:t> : 1000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J</a:t>
                      </a:r>
                      <a:r>
                        <a:rPr lang="de-DE" dirty="0" smtClean="0"/>
                        <a:t> : 1001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de-DE" dirty="0" smtClean="0"/>
                        <a:t> : 1010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de-DE" dirty="0" smtClean="0"/>
                        <a:t> : 1010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r>
                        <a:rPr lang="de-DE" dirty="0" smtClean="0"/>
                        <a:t> : 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r>
                        <a:rPr lang="de-DE" baseline="0" dirty="0" smtClean="0"/>
                        <a:t> : 1101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de-DE" baseline="0" dirty="0" smtClean="0"/>
                        <a:t> : 1110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!</a:t>
                      </a:r>
                      <a:r>
                        <a:rPr lang="de-DE" dirty="0" smtClean="0"/>
                        <a:t> : 1111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6" name="Rectangle 135"/>
          <p:cNvSpPr/>
          <p:nvPr/>
        </p:nvSpPr>
        <p:spPr>
          <a:xfrm>
            <a:off x="8619738" y="5520515"/>
            <a:ext cx="1162242" cy="1762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38" name="Ink 137"/>
              <p14:cNvContentPartPr/>
              <p14:nvPr/>
            </p14:nvContentPartPr>
            <p14:xfrm>
              <a:off x="0" y="8280"/>
              <a:ext cx="9131040" cy="6544800"/>
            </p14:xfrm>
          </p:contentPart>
        </mc:Choice>
        <mc:Fallback>
          <p:pic>
            <p:nvPicPr>
              <p:cNvPr id="138" name="Ink 13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2960" y="-1440"/>
                <a:ext cx="9156600" cy="656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798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1684</Words>
  <Application>Microsoft Office PowerPoint</Application>
  <PresentationFormat>On-screen Show (4:3)</PresentationFormat>
  <Paragraphs>614</Paragraphs>
  <Slides>48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Larissa-Design</vt:lpstr>
      <vt:lpstr>Computational Thinking   Kompression &amp; Codierung [Wie man das Internet auf eine CD schreibt…]</vt:lpstr>
      <vt:lpstr>Beispiele</vt:lpstr>
      <vt:lpstr>Bits…</vt:lpstr>
      <vt:lpstr>Codierung</vt:lpstr>
      <vt:lpstr>PowerPoint Presentation</vt:lpstr>
      <vt:lpstr>Verlustfreie Codierung</vt:lpstr>
      <vt:lpstr>Unser erster Code</vt:lpstr>
      <vt:lpstr>Der ASCII Code</vt:lpstr>
      <vt:lpstr>Codebäume</vt:lpstr>
      <vt:lpstr>Eigenschaften</vt:lpstr>
      <vt:lpstr>Kompression?</vt:lpstr>
      <vt:lpstr>Fazit 1</vt:lpstr>
      <vt:lpstr>Weitere Überlegungen</vt:lpstr>
      <vt:lpstr>Weitere Überlegungen</vt:lpstr>
      <vt:lpstr>Fazit 1 + 2</vt:lpstr>
      <vt:lpstr>Bekannte Codes</vt:lpstr>
      <vt:lpstr>Huffman Coding</vt:lpstr>
      <vt:lpstr>Das Modell</vt:lpstr>
      <vt:lpstr>Die Zielfunktion</vt:lpstr>
      <vt:lpstr>Beispiele</vt:lpstr>
      <vt:lpstr>Optimaler Code?</vt:lpstr>
      <vt:lpstr>Huffman‘s Algorithmus</vt:lpstr>
      <vt:lpstr>Beispiel</vt:lpstr>
      <vt:lpstr>BGB</vt:lpstr>
      <vt:lpstr>Kommentare</vt:lpstr>
      <vt:lpstr>Anwendung 1: Lauflängencodierung</vt:lpstr>
      <vt:lpstr>Beispiel 1</vt:lpstr>
      <vt:lpstr>Beispiel 2</vt:lpstr>
      <vt:lpstr>Zählen…</vt:lpstr>
      <vt:lpstr>Anwendung 2: Blockcodierung</vt:lpstr>
      <vt:lpstr>Beispiel</vt:lpstr>
      <vt:lpstr>Blockcodierung</vt:lpstr>
      <vt:lpstr>Kommentare</vt:lpstr>
      <vt:lpstr>Zusammenfassung</vt:lpstr>
      <vt:lpstr>Verlustbehaftete Codierung</vt:lpstr>
      <vt:lpstr>Quantisierung</vt:lpstr>
      <vt:lpstr>Vektoren quantisieren</vt:lpstr>
      <vt:lpstr>Beispiel</vt:lpstr>
      <vt:lpstr>(De-)Codieren</vt:lpstr>
      <vt:lpstr>Wie findet man das Codebuch?</vt:lpstr>
      <vt:lpstr>Wie findet man das Codebuch?</vt:lpstr>
      <vt:lpstr>Schlechte Initialisierung?</vt:lpstr>
      <vt:lpstr>Hierarchisch</vt:lpstr>
      <vt:lpstr>Über den Tellerrand hinaus</vt:lpstr>
      <vt:lpstr>Wie werden Bilder gespeichert?</vt:lpstr>
      <vt:lpstr>JPEG</vt:lpstr>
      <vt:lpstr>JPEG</vt:lpstr>
      <vt:lpstr>Zusammenfassung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Suchen und Sortieren</dc:title>
  <dc:creator>Administrator</dc:creator>
  <cp:lastModifiedBy>Administrator</cp:lastModifiedBy>
  <cp:revision>251</cp:revision>
  <dcterms:created xsi:type="dcterms:W3CDTF">2011-08-24T07:27:22Z</dcterms:created>
  <dcterms:modified xsi:type="dcterms:W3CDTF">2011-11-21T17:20:44Z</dcterms:modified>
</cp:coreProperties>
</file>