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32"/>
  </p:notesMasterIdLst>
  <p:handoutMasterIdLst>
    <p:handoutMasterId r:id="rId33"/>
  </p:handoutMasterIdLst>
  <p:sldIdLst>
    <p:sldId id="256" r:id="rId2"/>
    <p:sldId id="330" r:id="rId3"/>
    <p:sldId id="328" r:id="rId4"/>
    <p:sldId id="329" r:id="rId5"/>
    <p:sldId id="288" r:id="rId6"/>
    <p:sldId id="314" r:id="rId7"/>
    <p:sldId id="335" r:id="rId8"/>
    <p:sldId id="313" r:id="rId9"/>
    <p:sldId id="315" r:id="rId10"/>
    <p:sldId id="312" r:id="rId11"/>
    <p:sldId id="298" r:id="rId12"/>
    <p:sldId id="290" r:id="rId13"/>
    <p:sldId id="299" r:id="rId14"/>
    <p:sldId id="292" r:id="rId15"/>
    <p:sldId id="293" r:id="rId16"/>
    <p:sldId id="317" r:id="rId17"/>
    <p:sldId id="294" r:id="rId18"/>
    <p:sldId id="318" r:id="rId19"/>
    <p:sldId id="319" r:id="rId20"/>
    <p:sldId id="320" r:id="rId21"/>
    <p:sldId id="322" r:id="rId22"/>
    <p:sldId id="323" r:id="rId23"/>
    <p:sldId id="332" r:id="rId24"/>
    <p:sldId id="324" r:id="rId25"/>
    <p:sldId id="325" r:id="rId26"/>
    <p:sldId id="327" r:id="rId27"/>
    <p:sldId id="331" r:id="rId28"/>
    <p:sldId id="321" r:id="rId29"/>
    <p:sldId id="333" r:id="rId30"/>
    <p:sldId id="334" r:id="rId31"/>
  </p:sldIdLst>
  <p:sldSz cx="9144000" cy="6858000" type="screen4x3"/>
  <p:notesSz cx="6858000" cy="9144000"/>
  <p:embeddedFontLst>
    <p:embeddedFont>
      <p:font typeface="CMR7" pitchFamily="34" charset="0"/>
      <p:regular r:id="rId34"/>
    </p:embeddedFont>
    <p:embeddedFont>
      <p:font typeface="CMR10" pitchFamily="34" charset="0"/>
      <p:regular r:id="rId35"/>
    </p:embeddedFont>
    <p:embeddedFont>
      <p:font typeface="CMMI10" pitchFamily="34" charset="0"/>
      <p:regular r:id="rId36"/>
    </p:embeddedFont>
    <p:embeddedFont>
      <p:font typeface="Tahoma" pitchFamily="34" charset="0"/>
      <p:regular r:id="rId37"/>
      <p:bold r:id="rId38"/>
    </p:embeddedFont>
    <p:embeddedFont>
      <p:font typeface="CMSY10ORIG" pitchFamily="34" charset="0"/>
      <p:regular r:id="rId39"/>
    </p:embeddedFont>
    <p:embeddedFont>
      <p:font typeface="CMMI5" pitchFamily="34" charset="0"/>
      <p:regular r:id="rId40"/>
    </p:embeddedFont>
    <p:embeddedFont>
      <p:font typeface="CMMI7" pitchFamily="34" charset="0"/>
      <p:regular r:id="rId41"/>
    </p:embeddedFont>
    <p:embeddedFont>
      <p:font typeface="Cambria Math" pitchFamily="18" charset="0"/>
      <p:regular r:id="rId42"/>
    </p:embeddedFont>
  </p:embeddedFontLst>
  <p:custDataLst>
    <p:tags r:id="rId43"/>
  </p:custDataLst>
  <p:defaultTextStyle>
    <a:defPPr>
      <a:defRPr lang="de-DE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7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B5981EE4-9AD0-472F-8848-FDDE2A0FB428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532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04.08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1B366C7-F4CF-4D9C-9F81-84FFFD33C4B0}" emma:medium="tactile" emma:mode="ink">
          <msink:context xmlns:msink="http://schemas.microsoft.com/ink/2010/main" type="writingRegion" rotatedBoundingBox="9317,9942 24342,9549 24503,15694 9477,16087"/>
        </emma:interpretation>
      </emma:emma>
    </inkml:annotationXML>
    <inkml:traceGroup>
      <inkml:annotationXML>
        <emma:emma xmlns:emma="http://www.w3.org/2003/04/emma" version="1.0">
          <emma:interpretation id="{DA470B40-A926-458D-A05F-A741F5C784E6}" emma:medium="tactile" emma:mode="ink">
            <msink:context xmlns:msink="http://schemas.microsoft.com/ink/2010/main" type="paragraph" rotatedBoundingBox="9935,9486 22187,10024 22123,11488 9871,1095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0A748BE-8D3C-4F90-AA19-F17CA05351E0}" emma:medium="tactile" emma:mode="ink">
              <msink:context xmlns:msink="http://schemas.microsoft.com/ink/2010/main" type="line" rotatedBoundingBox="9935,9486 22187,10024 22123,11488 9871,10950"/>
            </emma:interpretation>
          </emma:emma>
        </inkml:annotationXML>
        <inkml:traceGroup>
          <inkml:annotationXML>
            <emma:emma xmlns:emma="http://www.w3.org/2003/04/emma" version="1.0">
              <emma:interpretation id="{7CF4A930-6CAD-472D-BA73-45ADE5B7FA3C}" emma:medium="tactile" emma:mode="ink">
                <msink:context xmlns:msink="http://schemas.microsoft.com/ink/2010/main" type="inkWord" rotatedBoundingBox="9904,10201 10560,10230 10527,10979 9871,10950"/>
              </emma:interpretation>
            </emma:emma>
          </inkml:annotationXML>
          <inkml:trace contextRef="#ctx0" brushRef="#br0">4996-80 1,'0'0'3224,"0"0"-644,0 0-129,2-24-387,-2 24-387,0 0-387,0-18-258,0 18-129,0 0-387,-23-20-129,23 20 0,-23-11-258,23 11 129,-29 0-129,29 0 129,-30 0 0,30 0 0,-30 4 0,30-4-129,-25 13 129,25-13-129,-29 13 0,29-13 0,-25 12 0,25-12 0,-27 11 0,27-11-129,-23 13 129,23-13 0,-26 16-129,26-16 0,-27 24 0,12-7 129,0-1-129,-4 7 0,2 4 0,0 3 0,-2 1 0,1 5 0,6 0 0,1 3 0,4 5 258,7 2-258,5-3 258,12 3-129,10-4 129,6-2-129,5-3 129,5-3-129,1-9 0,7-6 0,-1-10 129,3-7-129,-4-2 129,-2-4 0,-3-17-129,-3 3 129,-7-6 0,-3-8 0,-12-2-387,-3-3 387,-8-3-387,-5-1 258,-3-4-129,-2 0 0,-10-6 0,-2 9-129,-10-1 258,-1 3-258,-5 3 129,-4 3-258,4 16-258,-8-5-774,19 23-1161,-6 4-2322,6 4-129,10 11-387</inkml:trace>
        </inkml:traceGroup>
        <inkml:traceGroup>
          <inkml:annotationXML>
            <emma:emma xmlns:emma="http://www.w3.org/2003/04/emma" version="1.0">
              <emma:interpretation id="{5E9EC449-C9E4-4638-9FB7-0E14E01D5F5F}" emma:medium="tactile" emma:mode="ink">
                <msink:context xmlns:msink="http://schemas.microsoft.com/ink/2010/main" type="inkWord" rotatedBoundingBox="11186,9882 12835,9955 12802,10711 11152,10638"/>
              </emma:interpretation>
            </emma:emma>
          </inkml:annotationXML>
          <inkml:trace contextRef="#ctx0" brushRef="#br0" timeOffset="13515.7731">5908-352 2580,'0'0'2193,"-11"-21"-516,11 21-387,0 0 0,0 0 129,0 0 0,0 0 0,0 36 0,-3-6-258,3 25 129,0-7-258,0 27 0,0-6-645,0 9 0,0-11-258,0-4 0,0-18 0,0-5 129,0-19 129,0-4 0,0-17 129,0 0-258,-19-27 0,11 0 0,-3-9-129,1-13-129,4-13 0,-4-5-258,4-2 258,5-6-258,1 10 258,0 1 0,1 8 0,4 11-129,1 9 0,0 7 0,7 11 129,-13 18-258,33-20 129,-7 14 0,0 5 0,9 1 129,5 0 0,-4 5 0,5 11 0,-1 0 0,-7 10 129,0 5 129,-6 5 129,-5 10 0,-9 3-129,-2 8 129,-11 0 0,3 4-129,-3-9-129,-3 3 129,-4-11-258,1-8-129,5-2-516,1-34-1290,-4 32-2451,4-32-516,13 10-258,3-10-258</inkml:trace>
          <inkml:trace contextRef="#ctx0" brushRef="#br0" timeOffset="14087.8054">6660-125 3870,'0'0'4644,"18"7"-129,-18-7-258,4-30-2580,7 12-1032,-3-9-258,8-2-258,1-1 0,1-4-129,2 2 0,-1 2 0,0 5 0,-3 4 0,-6 4 129,-10 17-129,0 0-129,17-18 129,-17 18 0,2 14 129,-2 5 129,1 18 0,-1 3 129,6 16 0,-4 2 129,9 13 129,-11-7-129,10 6 0,-10-15-129,4 1 129,-4-9-258,0-9-129,0-12 0,0-1-387,0 6-645,0-31-1806,-3 19-1806,3-19-645,0 0-129,0 0-129</inkml:trace>
          <inkml:trace contextRef="#ctx0" brushRef="#br0" timeOffset="14309.8184">6714 261 7611,'-38'4'4902,"38"-4"-258,0 0-129,0 0-3483,24 8-645,12-4-258,13 0 129,2 0-258,2-4-387,14 13-1935,-15-12-2322,-10-1-129,-15 5-645,-27-5 387</inkml:trace>
          <inkml:trace contextRef="#ctx0" brushRef="#br0" timeOffset="19425.1107">7416-282 5289,'0'0'5160,"-16"-11"-387,16 11-1290,0 0-1677,0 0-645,0 0-387,-18 0-516,18 0-258,0 0-258,-8 16-903,8-16-2322,7 29-1032,-7-29-387,6 35-129</inkml:trace>
          <inkml:trace contextRef="#ctx0" brushRef="#br0" timeOffset="19659.1244">7416-282 6708,'47'260'5031,"-47"-260"-129,0 0-516,0 0-3096,-17-11-903,17 11-258,0 0-645,0 0-2580,-7 14-1419,7-14-387,0 22-258</inkml:trace>
        </inkml:traceGroup>
        <inkml:traceGroup>
          <inkml:annotationXML>
            <emma:emma xmlns:emma="http://www.w3.org/2003/04/emma" version="1.0">
              <emma:interpretation id="{43848427-B068-4C5B-B721-F0F0490952D2}" emma:medium="tactile" emma:mode="ink">
                <msink:context xmlns:msink="http://schemas.microsoft.com/ink/2010/main" type="inkWord" rotatedBoundingBox="13792,9941 14986,9993 14941,11022 13747,10970"/>
              </emma:interpretation>
            </emma:emma>
          </inkml:annotationXML>
          <inkml:trace contextRef="#ctx0" brushRef="#br0" timeOffset="24435.3977">8574-344 1935,'0'0'2709,"-21"-24"-387,21 24-258,-14-21-387,14 21-387,-11-21-129,11 21-129,0 0 0,-11-16-387,11 16 129,0 0-387,0 0 0,0 0 0,-19 0 0,19 27 129,0 9-129,0 19-129,0 11 0,0 13 258,0-6 0,0 9-129,-8-11 0,7-5-129,-7-18 129,6-8 0,-6-21-129,8-19 0,-3 19-387,3-19-387,0 0-1161,-3-14-2838,3-12-129,0-4-387,-5-13 0</inkml:trace>
          <inkml:trace contextRef="#ctx0" brushRef="#br0" timeOffset="24940.4265">8546-126 3999,'-13'30'4902,"13"-30"-516,11 10 0,8-14-2709,5 4-1290,-1-3-258,6-4-903,7-1-3225,4 8-645,-10-3 0,1 3-129</inkml:trace>
          <inkml:trace contextRef="#ctx0" brushRef="#br0" timeOffset="25523.4598">9031-143 5934,'0'0'4902,"3"-12"-387,2-3-903,-5 15-2709,20-37-258,-2 18-258,-3-7-129,6 1-129,-2-5 129,3 11-129,-3-6 129,-5 8-129,-14 17 0,21-24 0,-21 24-129,0 0 0,0 0-129,0 0 129,0 0-129,0 24 0,0 0 129,-3 8 0,1 6 0,0 11 258,1 2-129,1 1 258,-3-8 0,3 7-129,0-14 0,0-1 0,0-12-129,0-5 0,0-19-258,-2 17-129,2-17-645,0 0-1290,0 0-2322,0 0-387,-27 3-387,27-3 258</inkml:trace>
          <inkml:trace contextRef="#ctx0" brushRef="#br0" timeOffset="24744.4153">8437-421 2709,'0'0'3999,"0"0"-258,0 0-1935,20-1-129,-4-6-258,15 14-258,-2-7-129,17 9 129,-8-7-387,12 8-258,-4-10-258,0 4-258,-7-1-387,-13-3-645,8 0-2322,-13 2-1032,-21-2-387,0 0 0</inkml:trace>
          <inkml:trace contextRef="#ctx0" brushRef="#br0" timeOffset="25714.4708">8994 185 6321,'-17'20'5031,"17"-20"-387,0 0-129,0 0-3354,33-3-387,-9-4-258,11 3-387,4-2-258,-2-2-387,15 8-1290,-13 0-2580,-2 0-387,-6 0-387,-9 2 0</inkml:trace>
          <inkml:trace contextRef="#ctx0" brushRef="#br0" timeOffset="26002.4873">9584 378 4773,'6'62'5418,"-3"-32"-129,-3-5-516,-3 10-2838,-17-16-645,13 13 0,-18-13-774,5-5-1161,4 3-3999,-5-8-129,1-4-516,20-5-387</inkml:trace>
        </inkml:traceGroup>
        <inkml:traceGroup>
          <inkml:annotationXML>
            <emma:emma xmlns:emma="http://www.w3.org/2003/04/emma" version="1.0">
              <emma:interpretation id="{9DB17AA5-FF2A-49BF-8727-F9F859897D25}" emma:medium="tactile" emma:mode="ink">
                <msink:context xmlns:msink="http://schemas.microsoft.com/ink/2010/main" type="inkWord" rotatedBoundingBox="15529,9731 17843,9833 17792,11012 15478,10910"/>
              </emma:interpretation>
            </emma:emma>
          </inkml:annotationXML>
          <inkml:trace contextRef="#ctx0" brushRef="#br0" timeOffset="28461.6278">10196-156 1935,'-8'46'4902,"27"-29"0,12-14-516,13-3-2064,13 0-1290,-4 0-903,-1-7-1935,-2-4-2451,1 4-129,-16 0-645</inkml:trace>
          <inkml:trace contextRef="#ctx0" brushRef="#br0" timeOffset="28047.6041">10186-375 1806,'0'0'4644,"0"-17"0,0 17-387,0 0-2451,0 0-387,0 0-258,0 14-129,-2 12-516,4 21 129,0 7-387,7 9 258,-7 0-129,4 8 0,-6-7-258,2-8 0,-2-11 0,0-11 0,0-14-129,0-20-258,0 23-258,0-23-1032,7-19-2838,3 1-516,-4-14 0,4-5-645</inkml:trace>
          <inkml:trace contextRef="#ctx0" brushRef="#br0" timeOffset="28321.6195">10178-377 2967,'0'0'4644,"-14"-17"0,14 17-129,30-2-2709,-8-12-774,22 14-129,-4-3-129,14 3 0,-2 0-516,5 0-129,-10 2-129,-6-1-258,-6 10-516,-35-11-774,32 0-2967,-32 0-129,0 0-387,-37 18 0</inkml:trace>
          <inkml:trace contextRef="#ctx0" brushRef="#br0" timeOffset="30309.7334">11680-232 8127,'7'25'5289,"23"-23"-258,-30-2-387,45-1-3483,-28-11-387,5 4-1032,10 11-2838,-13-3-1419,-2 5-645,-17-5-387,21 14 0</inkml:trace>
          <inkml:trace contextRef="#ctx0" brushRef="#br0" timeOffset="29845.7071">11589-476 645,'5'-18'4386,"-5"18"387,0 0-258,0-16-1935,10 26-774,-10 9-387,9 25-258,-9 2-129,14 23-387,-10-2-129,7 9 0,-8-5-129,5-1 0,-7-14-387,-1-11 129,0-16-129,0-10 0,0-19-258,0 0-387,0 21-1290,0-21-2838,-1-23-129,-1-3-258,2-6-387</inkml:trace>
          <inkml:trace contextRef="#ctx0" brushRef="#br0" timeOffset="30119.7228">11548-507 3354,'-19'-20'5031,"4"3"-258,15 17 0,17-7-2580,-4-11-774,26 18-387,-6-3-387,16 3-258,0 0-129,7 2 0,-6 5-387,-6 0-129,-2 6-258,-20-10-774,8 19-1548,-30-22-1935,14 17-258,-14-17-258</inkml:trace>
          <inkml:trace contextRef="#ctx0" brushRef="#br0" timeOffset="29007.6588">10728-358 5547,'0'-19'4902,"0"19"-129,0 0-387,13 9-3096,-13 8-516,8 19-129,-8 4-258,6 9 0,-6-2 0,0 6-129,-6-7-129,-5 0 129,-5-9-129,2-11 0,-2-9 129,16-17-258,-21 20 129,21-20-129,0 0 129,0 0 0,10 12-129,9-11 129,-2-1 0,7 0 0,-2 0 0,2 0-129,-1 0-387,-23 0-1161,38-5-3096,-38 5-258,27 0-258,-27 0-645</inkml:trace>
          <inkml:trace contextRef="#ctx0" brushRef="#br0" timeOffset="29273.6741">11179 233 8256,'-2'33'5289,"-9"-3"-258,-8-4-258,-2 11-4257,-7-4 258,0 12-387,1-1-774,-7-4-4128,15-5-387,4-15-258,15-20-645</inkml:trace>
          <inkml:trace contextRef="#ctx0" brushRef="#br0" timeOffset="31050.776">12185-389 2709,'0'-18'5031,"7"-4"-258,-7 22-774,42-7-1677,-42 7-774,54 0-387,-32 3-387,10 15-258,-12-6-129,-2 10 0,-17 1-129,-2 4 0,-21 1-129,-7 5 0,-3 0-129,1-1-129,9 7-387,4-7 0,18 6-258,10-15-258,23 5 129,-3-13 0,17 4 258,-13-11 129,4 4 258,-12 1 645,-26-13 258,19 31 258,-31-18 258,-6 14 129,-24-13 129,7 16 0,-25-14-387,11 8-258,-6-10-129,7 0-129,7-5-258,8-2 0,8-3-387,4-4-516,21 0-3225,0 0-1161,0 0-387,11-15-774</inkml:trace>
        </inkml:traceGroup>
        <inkml:traceGroup>
          <inkml:annotationXML>
            <emma:emma xmlns:emma="http://www.w3.org/2003/04/emma" version="1.0">
              <emma:interpretation id="{9BA8A2CB-57A5-4629-8342-F6B2E776425B}" emma:medium="tactile" emma:mode="ink">
                <msink:context xmlns:msink="http://schemas.microsoft.com/ink/2010/main" type="inkWord" rotatedBoundingBox="20986,10127 22180,10180 22123,11482 20929,11430"/>
              </emma:interpretation>
            </emma:emma>
          </inkml:annotationXML>
          <inkml:trace contextRef="#ctx0" brushRef="#br0" timeOffset="135086.7263">15646 106 1677,'-9'-28'4386,"-1"12"0,10 16-258,0 0-1935,0 0-1161,0 0-258,-9 10-516,9-10-129,8 34-645,-8-34-1419,9 31-2064,7-6-258,-16-25-387</inkml:trace>
          <inkml:trace contextRef="#ctx0" brushRef="#br0" timeOffset="134823.7115">15695 573 1548,'0'0'3354,"0"0"-1290,0-17-129,0 17-387,0 0 0,0 0-129,0-17-129,0 17-129,0 0-129,0 0-129,0 0 129,0 0-258,-8 24-258,8 5 129,-1 3-129,1 15 258,0 0-258,0 8 0,3-1-129,5-2-129,-3-8 0,1 2-129,-1-17 0,0-3-258,-1-4 0,-4-22-258,10 19-903,-10-19-3225,0-18-129,8-8-387,-5-15-387</inkml:trace>
          <inkml:trace contextRef="#ctx0" brushRef="#br0" timeOffset="136318.797">16568-3 516,'-8'-71'3870,"-3"30"774,6 7-903,4 9-1419,-14-6-387,15 31-129,0 0-258,-12 19-387,1 18 0,11 32-258,-2 18-129,2 25-129,0 13-129,3 16-129,-1-8-129,4-6-129,-6-14 0,2-16-129,-2-26 0,0-32 0,0-39 0,0 0 0,-13-30 129,2-21-129,-5-12 0,-8-6-129,-4 1 129,-2 6-129,-2 16 129,1 7-129,5 14 129,3 17 0,23 8 129,-5 21 0,24 1 0,25 7 0,16 2-387,7-12-516,24 9-3870,-10-11-129,1-4-387,-16-8-645</inkml:trace>
          <inkml:trace contextRef="#ctx0" brushRef="#br0" timeOffset="135659.7593">16143 533 3096,'0'0'4644,"0"0"129,-7-20-258,-15 6-2322,22 14-774,-41-13-516,19 13-387,-6 0-387,4 7-129,3 10-129,4 5 129,9 4-129,8 7 129,6 0-258,16 1 258,8 6-129,5-2 258,0-1-129,0-3 258,-8-10 0,-7-2 0,-18-5 129,-2 0 129,-24-13-129,-8 3 129,-17-7 0,0 5-258,-6-2 0,5-2-387,12 5-258,3-10-2064,35 4-2193,0 0-129,6-21-516,26 9-387</inkml:trace>
        </inkml:traceGroup>
      </inkml:traceGroup>
    </inkml:traceGroup>
    <inkml:traceGroup>
      <inkml:annotationXML>
        <emma:emma xmlns:emma="http://www.w3.org/2003/04/emma" version="1.0">
          <emma:interpretation id="{3670C605-6242-4E72-9FBB-0ED4C2583051}" emma:medium="tactile" emma:mode="ink">
            <msink:context xmlns:msink="http://schemas.microsoft.com/ink/2010/main" type="paragraph" rotatedBoundingBox="9779,11839 24392,11457 24437,13153 9823,135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B29044A-D53C-46C0-814A-43F99AB291F9}" emma:medium="tactile" emma:mode="ink">
              <msink:context xmlns:msink="http://schemas.microsoft.com/ink/2010/main" type="line" rotatedBoundingBox="9779,11839 24392,11457 24437,13153 9823,13535"/>
            </emma:interpretation>
          </emma:emma>
        </inkml:annotationXML>
        <inkml:traceGroup>
          <inkml:annotationXML>
            <emma:emma xmlns:emma="http://www.w3.org/2003/04/emma" version="1.0">
              <emma:interpretation id="{9C882AEA-CB1B-49D0-8563-9D4E46525FF7}" emma:medium="tactile" emma:mode="ink">
                <msink:context xmlns:msink="http://schemas.microsoft.com/ink/2010/main" type="inkWord" rotatedBoundingBox="9798,12561 10495,12543 10514,13271 9817,13289"/>
              </emma:interpretation>
            </emma:emma>
          </inkml:annotationXML>
          <inkml:trace contextRef="#ctx0" brushRef="#br0" timeOffset="863.0493">4881 2338 516,'-26'-56'3483,"1"19"516,4 10-2064,2 13-387,-4-4-129,1 18-387,-10 0-258,0 22 0,-7 11-387,1 11-129,0 5 129,0 13-258,7-1 258,4 8-129,14-11 0,11 3-129,4-10 129,26 0 0,6-10 0,16-2-129,4-8-129,9-8-129,8-4-258,0-13 0,-1-6 0,-8-6 0,-6-13 0,-8-12 129,-10-12 129,-8-10 129,-16-5 129,-9-5 387,-5-8 0,-11-3 0,-15-3 258,-2 14-258,-13 0 0,-2 16-258,-6 10 129,0 15-387,3 22-516,-7 2-1548,7 24-2193,22 17-258,2-3-387</inkml:trace>
        </inkml:traceGroup>
        <inkml:traceGroup>
          <inkml:annotationXML>
            <emma:emma xmlns:emma="http://www.w3.org/2003/04/emma" version="1.0">
              <emma:interpretation id="{ABD6A65F-014B-41CA-B8A7-C8414B6309A3}" emma:medium="tactile" emma:mode="ink">
                <msink:context xmlns:msink="http://schemas.microsoft.com/ink/2010/main" type="inkWord" rotatedBoundingBox="11376,12222 12729,12187 12756,13195 11402,13230"/>
              </emma:interpretation>
            </emma:emma>
          </inkml:annotationXML>
          <inkml:trace contextRef="#ctx0" brushRef="#br0" timeOffset="15350.8776">6080 2049 2193,'0'0'4257,"0"33"129,0 8-1806,-11-1-387,11 27-516,-16-3-258,15 18-516,-4-2-258,3 1-516,2-11 0,0-11-129,0-11-129,0-10 129,2-21 0,-2-17-129,0 0 129,9-35 129,-7-10 0,0-15 0,-2-13 0,0-16-129,0-7 0,-2 3 0,-3-3 129,1 11-129,0 6 0,0 14 0,2 19 0,0 14 0,2 13 0,0 19 0,12-6-129,5 6 129,10 14 0,9 0 0,5 2 0,5-2 0,3 4 0,0-10 0,-5 3 129,-4-4-129,-13 0 258,-4 7 0,-12 3 258,-1 20 0,-10 7-129,-3 20 258,-11 5-129,7 14 258,-5-1-387,4 11-129,1-7-129,3-5 0,4-14 0,0-11-258,0-16 129,1-9-258,12-6-258,-13-25-645,27 0-2838,-27 0-645,28-37-645,-14 4-258</inkml:trace>
          <inkml:trace contextRef="#ctx0" brushRef="#br0" timeOffset="15837.9055">6700 2075 4128,'-7'-33'5031,"7"33"-258,-1-19-1290,1 19-1290,0 0-387,0 0-387,19 14-645,-8 16-387,8 18 0,-11 4 0,3 12 0,-10-1 0,-1 2-129,-6-6 0,-10-1 0,-6-12-258,-2-10 129,7-12-129,1-6 0,16-18 0,-9 21-129,9-21 129,15 17-129,11-11 129,5-2-129,7 5 129,3-2-129,0 2 0,1-4 129,2 6-516,-17-3-3354,1 2-903,-7 3-129,-21-13-903</inkml:trace>
          <inkml:trace contextRef="#ctx0" brushRef="#br0" timeOffset="20380.1657">7387 2287 6450,'-16'-10'5289,"16"10"-258,-22-11-387,8-5-2322,14 16-1161,0 0-645,0 0-258,0 0 0,0 0-129,0 0-258,0 0-387,0 32-1548,0-32-2580,9 24-258,-9-24-387,16 24-129</inkml:trace>
          <inkml:trace contextRef="#ctx0" brushRef="#br0" timeOffset="20582.1771">7393 2659 8901,'-19'18'5160,"19"-18"-129,-18 0-258,18 0-3225,0 0-1032,0 0-387,0 0-516,0 0-1161,0 0-3225,0 0-258,0 0-387,11 4-387</inkml:trace>
        </inkml:traceGroup>
        <inkml:traceGroup>
          <inkml:annotationXML>
            <emma:emma xmlns:emma="http://www.w3.org/2003/04/emma" version="1.0">
              <emma:interpretation id="{C284D7E1-CB27-4268-8373-8DA3D8A2C8CF}" emma:medium="tactile" emma:mode="ink">
                <msink:context xmlns:msink="http://schemas.microsoft.com/ink/2010/main" type="inkWord" rotatedBoundingBox="13887,12202 17991,12094 18023,13321 13919,13428"/>
              </emma:interpretation>
            </emma:emma>
          </inkml:annotationXML>
          <inkml:trace contextRef="#ctx0" brushRef="#br0" timeOffset="45027.5751">10371 1955 1935,'2'-21'2322,"-2"21"258,0 0-258,-8-29-129,8 29-258,-15-23-129,15 23-387,-12-22-258,12 22-129,0 0-258,0 0-129,0 0 0,-16 31-129,13 12-129,3 16 258,0 11-258,0 12 129,0 3-129,0 7-129,0-12 0,0-4 0,0-21-258,0-6 258,0-21-258,-2-5 0,2-23-516,0 0-258,10 8-1548,-10-8-2193,14-31-258,-8 2-645,-1-15 258</inkml:trace>
          <inkml:trace contextRef="#ctx0" brushRef="#br0" timeOffset="45307.5911">10339 1883 1806,'-1'-27'4902,"-2"1"-258,3 8-387,14 16-1806,-14 2-645,38-10-387,-13 3-516,19 7-387,-3 0-258,12 4-129,-4 7-129,-5 0-387,-2 4-387,-19-11-1032,5 14-2709,-15-1-129,-13-17-516,-2 35 258</inkml:trace>
          <inkml:trace contextRef="#ctx0" brushRef="#br0" timeOffset="45487.6014">10393 2148 3999,'-30'22'5031,"30"-22"-516,0 0-129,0 0-2580,38 5-774,-11-5-516,11 0-387,6 6-903,-8-6-1419,-1 0-2064,5 0-516,-12-3 0,2 0 130</inkml:trace>
          <inkml:trace contextRef="#ctx0" brushRef="#br0" timeOffset="46051.6336">10776 1870 2967,'-7'-25'4773,"7"25"0,0-18-774,0-4-1290,21 22-903,-21 0-387,46 7-774,-21 4-129,5 18-258,-5 2-258,-7 1 129,-12 6-129,-6 1 129,-8-4-129,-16 0 129,-7 2-129,-4-6 0,10 6 0,4-6-129,13-3 129,8 4-129,2-1 0,17-6 129,8 2-129,-4-2 129,1-10 0,-10 8 129,-11-5 0,-3 2-129,-22-5 258,-9 6-129,-18-7 258,-3 5-258,-13-5 0,3 0-258,8 5-129,-1-10-645,34 12-2193,6-13-1548,15-8-258,9 6-516,23-6 258</inkml:trace>
          <inkml:trace contextRef="#ctx0" brushRef="#br0" timeOffset="46411.6546">11284 2589 6708,'-3'39'5289,"-8"-4"-387,0 3-129,-11-10-2580,8 23-1290,-10-6-387,7 0-258,-1-4-129,-1-12-645,18 4-2193,1-33-2064,0 16-387,0-16-129,12-21-516</inkml:trace>
          <inkml:trace contextRef="#ctx0" brushRef="#br0" timeOffset="46867.6805">11749 1800 3096,'-3'-28'4902,"3"28"0,0 0-387,-33-25-1935,33 48-903,-10 8-516,10 27-387,-3 10-258,3 14 258,0 0-387,0 8 0,0-7-129,0-2-129,-1-18 0,-6-16 0,1-19-129,0-9-258,6-19-516,0 0-2193,0 0-1806,19-35-387,-1-2-258,0-15-129</inkml:trace>
          <inkml:trace contextRef="#ctx0" brushRef="#br0" timeOffset="47142.696">11748 1844 6837,'-24'-17'5289,"24"17"-258,-7-24-258,7 1-2838,24 20-903,5-4-516,13 4-129,4 3-258,2 0-129,1 0 0,-7 3-258,-4 4-129,-14-4-258,-4 17-516,-20-20-774,4 34-774,-17-11-2064,-11 6-258,-9 0-387,-11 12 1807</inkml:trace>
          <inkml:trace contextRef="#ctx0" brushRef="#br0" timeOffset="47259.7027">11748 1844 1161,'6'241'4902,"-30"-226"387,24-15-516,0 0-903,24 23-1806,-2-23-1032,19 0-645,0 0-774,-6-18-2193,9 13-1935,-4 3-387,-7-3-387,-8 5 0</inkml:trace>
          <inkml:trace contextRef="#ctx0" brushRef="#br0" timeOffset="47883.7384">12309 1915 4902,'-23'-51'5160,"20"32"-129,-1-12-1419,4 31-1419,3-21-387,14 21-645,-17 0-258,30 15-387,-14 7-129,0 21-129,-7 6 0,-4 2-129,-8 3 0,-18 4 0,-12-1 0,-8-1-129,-8-9 0,2-10 0,-1-11 0,10-3-129,11-6 0,27-17 0,0 0-258,11 4 129,24-4 0,9 0 0,7 0 129,1 0 129,-3 0 0,0 0 129,-13 0 129,-7 7 0,-9-4 0,-2 2 0,-18-5 0,17 9-129,-17-9 0,0 0-258,5 28 0,-5-28-387,25 37-1548,-1-21-2709,8 1-258,6-13-387,15-4-258</inkml:trace>
          <inkml:trace contextRef="#ctx0" brushRef="#br0" timeOffset="34791.9899">8538 2048 2193,'0'0'2838,"0"0"-1419,0 0-129,0 0-516,0 0 129,0 0-129,0 0-129,0-19-387,0 19 0,0 0-129,0-18 129,0 18-258,0 0 0,0 0 0,0 0 129,0 0 129,0 0 387,0 0 129,4 37 258,-4-4 129,2 27 129,-2-3-129,6 23 0,-6-6-258,5 11-387,-5-3-129,6-5-258,-4-19 129,1-5-129,-3-20 129,3-7-258,-3-26 129,0 24 0,0-24-387,0-10-903,2-8-2580,-1 0-903,-1-15 0,2 3-387</inkml:trace>
          <inkml:trace contextRef="#ctx0" brushRef="#br0" timeOffset="35161.0109">8596 1967 2193,'0'0'4515,"18"4"-1161,-18-4-258,55-4-258,-20-15-387,26 19-387,-13-21-516,23 17-516,-10-14-516,3 7-387,-6 3-129,-14-3-774,4 11-2064,-28 2-1677,-20-2-387,0 20-516,-23-5 387</inkml:trace>
          <inkml:trace contextRef="#ctx0" brushRef="#br0" timeOffset="35376.023">8678 2237 4386,'0'0'4644,"-20"15"-129,20-15-258,0 0-2838,28 9-903,5-9-258,7-3-387,4-11-903,7-6-3096,1 11-258,-9-13-258,-2 11-129</inkml:trace>
          <inkml:trace contextRef="#ctx0" brushRef="#br0" timeOffset="35786.0469">9350 1953 2967,'0'-22'4644,"0"22"258,0 0-129,-16 21-2451,16 31-645,-8 4-387,8 28-387,0-2-129,0 18 129,2-11-645,7-4-129,-4-10 0,3-17-258,-3-14 129,-4-17-129,2-9-516,-12-15-3483,9-3-774,0 0 0,-19-8-774</inkml:trace>
          <inkml:trace contextRef="#ctx0" brushRef="#br0" timeOffset="36205.0708">9821 2701 7353,'0'39'5160,"-14"-15"258,3 2-387,-10-9-3225,10 17-903,-14-6 0,6 3-258,-10-5-129,7-1-387,3-3-258,-1-11-774,20-11-3999,-11 18-258,11-18-387,0 0-516</inkml:trace>
        </inkml:traceGroup>
        <inkml:traceGroup>
          <inkml:annotationXML>
            <emma:emma xmlns:emma="http://www.w3.org/2003/04/emma" version="1.0">
              <emma:interpretation id="{975639D2-5A96-41CA-90F5-7DC2DCEC2636}" emma:medium="tactile" emma:mode="ink">
                <msink:context xmlns:msink="http://schemas.microsoft.com/ink/2010/main" type="inkWord" rotatedBoundingBox="20743,11552 24392,11457 24433,13013 20784,13108"/>
              </emma:interpretation>
            </emma:emma>
          </inkml:annotationXML>
          <inkml:trace contextRef="#ctx0" brushRef="#br0" timeOffset="137238.8493">15469 1683 6063,'-15'-19'4644,"15"19"-129,0 0-516,-16 7-3483,16 10-903,9 18-1677,7 0-2064,-5-7-129,7 14-516</inkml:trace>
          <inkml:trace contextRef="#ctx0" brushRef="#br0" timeOffset="137066.8394">15460 2181 5289,'-2'-20'5418,"-12"-3"-516,14 23-129,-22 22-2580,22 25-774,-2-3-387,2 24-387,0 2-258,7 4 0,-3-5-129,4-6-129,-3-14 0,1-12-258,-2-7 129,-4-30-258,0 25-129,0-25-516,0 0-2451,-2-26-1548,0-7-129,-5-18-516,3-12 0</inkml:trace>
          <inkml:trace contextRef="#ctx0" brushRef="#br0" timeOffset="137783.8804">15646 2186 516,'0'0'4386,"-3"21"516,-6 3-258,-10 1-1935,19 26-516,-13-11-645,13 23-129,0-14-774,2 10-129,1-15-258,8-3 0,-2-11-129,4-12 0,4-15 0,2-5-129,2-21 258,0-10-516,2-8 129,1-18-258,4 2 129,-5-4-129,-5 13 129,-5-2-129,-2 19 258,-3 13 129,-8 18 129,0 11 129,0 17 129,0 15 0,-3-3 129,3 17 0,0-11-129,5 0-129,6-4-129,5-5-258,7-3-1161,-7-12-3354,8-7 0,-2-9-645,-2-6-129</inkml:trace>
          <inkml:trace contextRef="#ctx0" brushRef="#br0" timeOffset="138235.9063">16443 2231 6708,'9'-75'4773,"-9"42"-129,-7 0-258,-3 10-2967,-22 2-903,1 16-129,-9 5-129,4 14 0,-2 13-129,6 17-129,10 11 0,14 5 0,8 5 0,10-2-129,18 0 129,4-7-129,3-11 129,-5-9 258,-11-16 0,-19-20 129,0 0 258,-16 13-258,-24-20 129,-5 0 0,-11-6-129,6-3-516,10 16-1419,9 0-3354,31 0 0,-19 0-645,28 0 0</inkml:trace>
          <inkml:trace contextRef="#ctx0" brushRef="#br0" timeOffset="139175.9603">16754 1506 903,'0'-101'4386,"0"59"387,-4 7-1419,4 18-258,-7 0-645,7 32-516,-1 7-387,2 41-387,-1 7-129,8 34-387,-8 11 0,5 23-258,-5 7 0,0 0-258,0-15 0,-5-19-129,-6-19 0,0-23 129,-5-27-129,2-27 0,-3-26 129,-1-23-129,2-17 0,-1-10 0,1-7 0,-1 1 0,4 4 0,5 8 0,5 14 0,3 15-129,0 26 258,22-3-258,5 10 129,8 8-129,11 7 0,7-7 0,7-3 0,1-6-129,-1-6 129,-7 0 0,-4-5-129,-11-8 258,-9-1-129,-9-3 129,-20 17 129,16-27 0,-16 27 129,-5-24-129,5 24 258,-27 0-129,7 0 129,-1 15-129,-2 15 0,7 13 0,-2 2 0,11 5-129,3 0 0,4 3-129,7 0 0,9-9 0,2-13-129,6-13 0,3-11 0,-3-7-129,1-17-129,-3-16 129,-1-5 0,-9-2-129,-1 3 258,-4 0-129,-6 10 129,-1 27 129,0-19 129,0 19 0,-4 24-129,4 7 129,0 6-129,6 6-258,22 6-3612,-10-3-903,12-4-129,5-5-645</inkml:trace>
          <inkml:trace contextRef="#ctx0" brushRef="#br0" timeOffset="140300.0243">17465 2429 2193,'23'-27'5160,"-12"3"-258,3-11 0,-9-19-2064,26 10-387,-17-34-903,23 2-645,-12-25-258,11-5-387,-9-13-129,2-1-129,-9 0 0,-9 4 0,-9 20-129,-4 18 129,-21 30 0,-11 33 0,-10 26 129,0 45 129,-2 32 0,10 21-129,10 23 129,12 21 0,14-3-129,27-5 0,16-17 0,11-23-129,6-24 0,-2-24 0,-4-31-129,-5-26 129,-13-32 0,-11-15 0,-13-9 0,-12-7-129,-5 0 258,-14 1-129,-10 8 129,-1 11-129,-4 17 129,5 18 0,2 8 0,10 14 0,11 10-129,6 8 129,17-1-129,11 1 0,9-5 0,4-5-129,5-15 129,-2-7 0,3 0-258,-7-10 0,1-3 0,-9-5 0,-1 2-129,-9-3 129,-1 6 0,-21 13 0,22-22 129,-22 22 129,0 0 0,0 0 129,0 0 0,9 15 129,-9 5 0,0 6 129,0 2 0,2 13 0,-2 0 0,2 9-129,-2-5 0,0 4-129,0-8 0,0-5-129,3-9-258,-3-9-129,1 0-387,-1-18-1935,0 0-2322,0-25-258,5-1-129,0-11-516</inkml:trace>
          <inkml:trace contextRef="#ctx0" brushRef="#br0" timeOffset="140497.0359">18283 1676 6450,'-48'-56'5547,"24"32"-516,2 10-129,3 14-1935,19 0-2322,-12 15-387,12 13-516,9-4-2322,12 17-2193,1-1 0,3 0-516,4 2-387</inkml:trace>
          <inkml:trace contextRef="#ctx0" brushRef="#br0" timeOffset="140948.0614">18411 2333 4644,'19'-11'5160,"-1"-15"-258,3-14 0,14-1-2580,-15-33-645,23 4-387,-15-30-516,10 2-387,-6-15-129,3-9-258,-8 1 0,-12 4 0,-7 7 0,-8 14 0,-4 31 0,-17 30 129,-9 35 0,-2 34 258,-2 44-129,10 32 129,0 24-129,16 20 129,8 2 0,11-1-129,19-21 0,16-16-129,13-27-387,4-41-1677,18-5-2967,-9-28-258,-1-17-516,-6-20-516</inkml:trace>
        </inkml:traceGroup>
      </inkml:traceGroup>
    </inkml:traceGroup>
    <inkml:traceGroup>
      <inkml:annotationXML>
        <emma:emma xmlns:emma="http://www.w3.org/2003/04/emma" version="1.0">
          <emma:interpretation id="{977A92ED-E5B3-4E0F-BE68-80DA6786FC68}" emma:medium="tactile" emma:mode="ink">
            <msink:context xmlns:msink="http://schemas.microsoft.com/ink/2010/main" type="paragraph" rotatedBoundingBox="9412,15087 18248,14266 18385,15736 9549,165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2AF3410-C723-4601-9ECE-38FB927C72EB}" emma:medium="tactile" emma:mode="ink">
              <msink:context xmlns:msink="http://schemas.microsoft.com/ink/2010/main" type="line" rotatedBoundingBox="9412,15087 18248,14266 18385,15736 9549,16558"/>
            </emma:interpretation>
          </emma:emma>
        </inkml:annotationXML>
        <inkml:traceGroup>
          <inkml:annotationXML>
            <emma:emma xmlns:emma="http://www.w3.org/2003/04/emma" version="1.0">
              <emma:interpretation id="{6049BC7F-2591-4306-B7E8-2CB28EB2FCC5}" emma:medium="tactile" emma:mode="ink">
                <msink:context xmlns:msink="http://schemas.microsoft.com/ink/2010/main" type="inkWord" rotatedBoundingBox="9430,15287 10307,15205 10375,15943 9499,16024"/>
              </emma:interpretation>
            </emma:emma>
          </inkml:annotationXML>
          <inkml:trace contextRef="#ctx0" brushRef="#br0" timeOffset="1702.097">4609 4989 2709,'-16'-20'4257,"-14"-4"0,17 8-1290,-4 9-1290,-10-10-387,8 11-387,-13-7-129,4 13-387,-7 0 0,-1 6-129,-5 8 129,3 13-129,-3 8 0,4 12-129,1 3 129,11 6-129,4 0 129,16 7-258,5 0 129,16 0-129,16-7 0,15-6 258,13-1-258,7-11-258,10-12 129,2-7 129,2-16-129,-2-4-129,0-20 129,-8-13 0,-11-14 129,-9-8-129,-12-7 129,-17-10 129,-11-1-129,-11 1 129,-19 3 0,-15 7 0,-14 9 0,-6 14 129,-7 16-258,1 17 258,-2 8-516,5 21-3483,21 12-774,20 10-258,5-14-387</inkml:trace>
        </inkml:traceGroup>
        <inkml:traceGroup>
          <inkml:annotationXML>
            <emma:emma xmlns:emma="http://www.w3.org/2003/04/emma" version="1.0">
              <emma:interpretation id="{E021916B-4D4A-430C-A088-4E77BFF6C543}" emma:medium="tactile" emma:mode="ink">
                <msink:context xmlns:msink="http://schemas.microsoft.com/ink/2010/main" type="inkWord" rotatedBoundingBox="11197,14921 12623,14789 12717,15798 11290,15931"/>
              </emma:interpretation>
            </emma:emma>
          </inkml:annotationXML>
          <inkml:trace contextRef="#ctx0" brushRef="#br0" timeOffset="16815.9618">5988 4740 2580,'0'0'4773,"0"0"0,-15 19-1161,15 33-1161,-8-4-387,8 37-645,-7-7-129,7 26-516,-6-8-258,3 0 0,-2-16-258,0-6-129,2-21 0,3-19 129,0-34-129,0 0-129,0-49 129,2-9 0,-1-13-258,-1-22 258,0-11-258,0-5 129,-3 3-258,-6 6 258,1 9-258,0 13 258,-1 15 0,2 17-129,4 18 129,3 28-129,0-18 129,0 18 0,27 0-129,0 3 129,3 3 0,5-5-129,4-1 129,-1 7 129,-3-2-129,-4 12 129,-8 11 0,-3 17 129,-10 8 0,-1 19 0,-9 6 129,0 11-258,0 2 129,0-2 0,0-7-129,0-5 0,0-12-129,0-11-129,5-14-129,-5-15-387,14 11-2580,-14-36-1677,0 0-258,8-10-387,-2-11-258</inkml:trace>
          <inkml:trace contextRef="#ctx0" brushRef="#br0" timeOffset="17467.9991">6527 4752 1032,'-1'-22'4902,"1"22"258,0-22-258,0-1-1806,12 23-1032,-7-19-516,22 19-516,-10-9-516,12 9 0,-10 0-258,6 2 0,-7 5-258,-18-7 129,20 34-129,-20-12 0,0 3-129,-11 6-129,5 7 0,-7-1-387,13 14-129,-8-15-258,16 17-129,-6-13-129,21 16 516,-12-12-129,4-4 1161,-4 1 0,-11-18 774,-2 9 258,-36-29 516,14 17 0,-32-22-387,13 2 0,-12-10-645,9 0-387,8 2-516,9-15-645,29 23-4257,11-26-129,13 14-516,8 3-387</inkml:trace>
          <inkml:trace contextRef="#ctx0" brushRef="#br0" timeOffset="21290.2178">7313 4897 6321,'0'0'5160,"-16"-16"-129,16 16-516,-30-14-2709,30 14-774,0 0-516,-17 18-129,17-18-387,-10 22-129,10 0-516,0-22-1032,2 22-2838,-2-22-387,19 24 0,-19-24-645</inkml:trace>
        </inkml:traceGroup>
        <inkml:traceGroup>
          <inkml:annotationXML>
            <emma:emma xmlns:emma="http://www.w3.org/2003/04/emma" version="1.0">
              <emma:interpretation id="{B01931D5-321D-412F-9695-C9673730DB75}" emma:medium="tactile" emma:mode="ink">
                <msink:context xmlns:msink="http://schemas.microsoft.com/ink/2010/main" type="inkWord" rotatedBoundingBox="13787,14789 15135,14664 15238,15763 13889,15888"/>
              </emma:interpretation>
            </emma:emma>
          </inkml:annotationXML>
          <inkml:trace contextRef="#ctx0" brushRef="#br0" timeOffset="51903.9688">8553 4504 1419,'-11'-19'4386,"11"19"129,0 0-1677,-20-21-516,20 21-516,0 0-258,0 0-387,-19 22-258,19 22-129,0 7-129,0 17-258,0 2 0,0 11 0,0 0-129,0-6-129,0-6 0,0-13-129,0-16 129,0-7-258,0-13-129,0-20-387,0 0-774,0 0-1806,0-22-1419,0-10-516,0-10-129</inkml:trace>
          <inkml:trace contextRef="#ctx0" brushRef="#br0" timeOffset="52180.9846">8470 4482 1161,'-10'-26'4902,"2"4"0,8 22-129,0 0-1806,-1-18-1032,18 22-387,2-4-774,19 0-129,3 3-258,11 4 258,2-7-387,4 5-129,1 2-258,-10-7-516,-3 14-258,-26-14-1548,-1 8-2193,-19-8-387,0 29-387,-17-14 258</inkml:trace>
          <inkml:trace contextRef="#ctx0" brushRef="#br0" timeOffset="52332.9929">8591 4752 3612,'-6'28'5031,"6"-28"-129,30 12-516,-1 0-2322,-4-12-1290,19-4-1032,4-4-3612,1 3-774,-8-4-129,-2-2-516</inkml:trace>
          <inkml:trace contextRef="#ctx0" brushRef="#br0" timeOffset="52932.0272">9130 4493 2967,'-19'-52'5289,"18"33"-129,-7 0-387,8 19-2064,-10-32-903,20 30-645,-10 2-258,31 0-387,-5 21-258,-1 19 0,-1 9-129,-1 14 129,-18 6-129,-5 5 129,-8 0-129,-15-8 0,-14-3 0,-4-18-129,0-10 0,2-14 0,9-7-129,9-14 0,21 0 0,-8-22-129,16 0 0,5 0 0,9 4 129,1-1 0,1 8 0,-2 8 129,-3 3 0,2 11 129,-5-1 0,9 8 0,-1 1-129,4 0 0,7 4-516,-10-20-1935,13 11-2193,-2-5-516,-1-2-129,-3-4-516</inkml:trace>
          <inkml:trace contextRef="#ctx0" brushRef="#br0" timeOffset="53190.0423">9854 5078 10191,'-8'33'5547,"-8"-6"-387,-17 1 0,11 14-4257,-13-4-387,5 4-258,0 3-387,0-19-1548,16 6-3483,14-32 0,-8 24-387,8-24-645</inkml:trace>
        </inkml:traceGroup>
        <inkml:traceGroup>
          <inkml:annotationXML>
            <emma:emma xmlns:emma="http://www.w3.org/2003/04/emma" version="1.0">
              <emma:interpretation id="{5A7B17DE-EB85-4F91-9105-C14A1DF5907D}" emma:medium="tactile" emma:mode="ink">
                <msink:context xmlns:msink="http://schemas.microsoft.com/ink/2010/main" type="inkWord" rotatedBoundingBox="15753,14498 16792,14401 16929,15872 15890,15968"/>
              </emma:interpretation>
            </emma:emma>
          </inkml:annotationXML>
          <inkml:trace contextRef="#ctx0" brushRef="#br0" timeOffset="54752.1313">10475 4207 4257,'-9'-27'4902,"9"27"-129,-5-17-1806,-12-4-903,17 21-516,0 0-387,0 0-129,-16 11-387,16 26 0,-2 8 0,2 21-258,0 15 0,8 15 0,-2-4-129,6 8-129,-3-15-129,-1-10 129,1-13-129,-1-21 0,0-18-129,-8-23-129,0 0-387,5-31-1032,11-6-2967,-16-14-387,0-6-258,-5-9-258</inkml:trace>
          <inkml:trace contextRef="#ctx0" brushRef="#br0" timeOffset="55182.1563">10461 4432 4386,'-27'43'5160,"27"-43"-129,13 22-258,14-4-2580,-4-18-903,26 0-645,-9 0-516,1-11-1032,5 5-3354,-7 6-645,-9-5-129,-4 3-387</inkml:trace>
          <inkml:trace contextRef="#ctx0" brushRef="#br0" timeOffset="55036.1475">10442 4161 5031,'-8'-19'5160,"8"19"-129,0 0-516,0-19-2838,27 19-516,-3 1-516,18 10-129,-2-2-129,7 3-258,-1 0 0,-3 0-258,-8 2-129,-9-8-258,-3 13-516,-23-19-1161,0 0-2322,0 18-387,-18-6-387,-10 2 258</inkml:trace>
          <inkml:trace contextRef="#ctx0" brushRef="#br0" timeOffset="55796.191">10995 4214 2967,'-3'-18'5160,"3"18"0,0-17-258,0-6-2064,21 23-774,-21 0-903,39 0-129,-18 0-516,6 11-258,-4 4 0,-7 10-129,-8 3 0,-8 5-129,-17 7 0,-10 1 0,-2 0-129,1 1 0,7 1 0,9-9-129,12 3 0,9-9-129,20-2 129,4-9 0,6 0 129,-6-7-129,-7 0 516,-9 9 0,-17-19 129,-1 31 0,-26-16 129,-5 9 0,-17-1-129,3 4 129,-6-5-258,3-4 0,6-3-129,9-3-129,5 1-129,9-12-387,20-1-774,0 0-3870,0 0 129,20 7-645,9-3-129</inkml:trace>
          <inkml:trace contextRef="#ctx0" brushRef="#br0" timeOffset="56226.216">11525 4979 7998,'0'0'5418,"3"26"-258,-3 11-129,-18-4-3225,15 25-903,-22-3 0,4 15-258,-12-8 0,2 2-258,-7-12-129,3-8-129,3-6-516,4-27-645,28-11-3999,0 0-258,0-15-387,17-27-516</inkml:trace>
        </inkml:traceGroup>
        <inkml:traceGroup>
          <inkml:annotationXML>
            <emma:emma xmlns:emma="http://www.w3.org/2003/04/emma" version="1.0">
              <emma:interpretation id="{01C412C9-3A03-4248-940D-059FDB01C50A}" emma:medium="tactile" emma:mode="ink">
                <msink:context xmlns:msink="http://schemas.microsoft.com/ink/2010/main" type="inkWord" rotatedBoundingBox="17339,14384 18251,14299 18330,15148 17418,15233"/>
              </emma:interpretation>
            </emma:emma>
          </inkml:annotationXML>
          <inkml:trace contextRef="#ctx0" brushRef="#br0" timeOffset="56774.2469">12065 4194 4644,'0'-24'4773,"0"24"129,0 0-1548,-24-3-903,24 23-387,-4 4-774,4 26-129,0 4-516,3 16 0,-2 3-387,4 3 129,-2-6-258,2-8 0,-5-11 0,2-13-129,-2-8-129,0-30 0,0 0-129,0 0-645,19-5-1935,-18-28-2064,12-4-129,-10-16-516,8 0-129</inkml:trace>
          <inkml:trace contextRef="#ctx0" brushRef="#br0" timeOffset="57184.2704">12026 4360 5547,'0'0'5418,"11"18"-387,11-14-258,-2-11-2064,20 10-1290,-15-3-645,12 1-387,-4 9-645,-5-10-1290,5 12-3096,-9-5-387,0 1-258,-24-8-516</inkml:trace>
          <inkml:trace contextRef="#ctx0" brushRef="#br0" timeOffset="57022.2611">12040 4078 8256,'-5'-18'5289,"27"-6"-129,8 11-516,-6-5-3096,25 15-774,-3-7-258,6 10-258,0-5-129,-4 1-387,-11 4 0,-10 9-258,-1 14-387,-26-23-1032,3 31-2580,-16-8-387,-14 9-258,-14 2-387</inkml:trace>
          <inkml:trace contextRef="#ctx0" brushRef="#br0" timeOffset="57906.3121">12533 4745 6837,'-27'7'5547,"0"8"-129,27-15-129,11-7-2709,32 7-1290,-2-7-258,21 1-258,-2-5-258,6-3-129,-3 2-387,-9-1-387,6 13-4515,-31 0-387,-29 0-387,0 13-258</inkml:trace>
          <inkml:trace contextRef="#ctx0" brushRef="#br0" timeOffset="57687.2992">12500 4339 4902,'9'-13'5547,"-9"13"-258,29-18-387,-21-7-1935,18 17-1419,-14-18-645,11 4-387,-4-5-129,2-1-258,2-6 0,-4 1-129,-1 2 0,-6 1-129,-2 6 129,-5 3-129,-5 21 0,0-17 0,0 17 0,-2 19 129,-1 7-129,-2 9 258,4 8-129,1 15 129,0 3 0,0 1 0,0 5-129,4 7 258,0-3-258,2-4 258,-5-9-258,4-8 129,-3-9-129,1-8-129,0-7-129,-3-26-387,8 24-1290,-8-24-3096,0 0 0,0-12-516,0 12-129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25.5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5160,'3'17'5805,"-3"-17"-645,0 18-387,0-18-1677,0 0-2709,0 0-4515,0 0-516,0 0-645,-16-7-774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09.75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58B7F9-9C44-47EB-B465-BB80605D0C55}" emma:medium="tactile" emma:mode="ink">
          <msink:context xmlns:msink="http://schemas.microsoft.com/ink/2010/main" type="inkDrawing"/>
        </emma:interpretation>
      </emma:emma>
    </inkml:annotationXML>
    <inkml:trace contextRef="#ctx0" brushRef="#br0">-1161-118 2193,'0'-18'2064,"0"18"-516,-7-20 0,7 20-516,0 0-258,-3-18-387,3 18 129,0 0-258,0 0-129,0 0-129,0 0 258,0 0-258,0 0 258,0 0 516,0 0-129,-1 25 129,1 13 258,0-5 0,0 28-129,0-5 258,0 16-387,0-6 0,1 1-258,-1-8 0,3-7-258,-3-12 129,5-6-258,-3-15 258,-1-4-258,-1-15-129,0 0-516,0 0-774,0 0-1806,7-12-1161,-1-7-387,0-6-258</inkml:trace>
    <inkml:trace contextRef="#ctx0" brushRef="#br0" timeOffset="405.0228">-1079-261 1419,'0'0'2709,"0"0"-903,0 0 258,0 12-258,0-12-129,24 4 129,-4-8-258,21 4 258,-8-7-387,19 7-129,-9-14-387,14 7-258,-11-5-516,0 5-129,-13 3 0,-11 3-516,0 9-774,-22-8-2193,0 34-1032,-12-7-258,-12-1 0</inkml:trace>
    <inkml:trace contextRef="#ctx0" brushRef="#br0" timeOffset="1343.0768">-619 114 1161,'0'-8'4386,"0"8"129,6-23-774,-6-1-1806,16 6-387,-11-14-387,10 6-516,-2-2-258,1 0-129,-3-3-129,2 1 0,-4 5 0,-2 5 0,-4 3 0,-3 17 0,3-26-129,-3 26 0,0 0 0,0 0 0,0 0-129,0 0 129,-5 23 0,2 2 129,-2 8 0,4 9 129,-2 2 0,3 4 129,-2-2 0,2 3 0,0-9-129,0 1 0,2-10-129,1-2 0,-3-6 0,1-2 0,1-3 0,-2-18-129,5 27 0,-5-27-258,9 34-129,-9-34-1032,21 26-2322,-21-26-903,22 21-258,-22-21-516</inkml:trace>
    <inkml:trace contextRef="#ctx0" brushRef="#br0" timeOffset="660.0373">-1093 79 3096,'-19'6'4515,"19"-6"0,0 0-387,11 14-2967,12-16-516,17-2 258,-7-4-258,10 2-516,4 6-774,-14-12-1548,1 12-1935,-6 0-516,-28 0-129</inkml:trace>
    <inkml:trace contextRef="#ctx0" brushRef="#br0" timeOffset="1599.091">-561 418 1161,'-44'4'4515,"27"-4"129,-1 0-387,1-8-1935,17 8-387,0 0-774,0 0-387,19 0-387,9 8 0,1-7 0,9 8-129,1-1-258,7-7-774,11 6-3483,-8 3-129,-11-5-645,-11 8-129</inkml:trace>
    <inkml:trace contextRef="#ctx0" brushRef="#br0" timeOffset="2709.1547">-1158 2149 2709,'-29'-15'4128,"29"15"-129,-1 18-1548,1-18-903,25 16-258,2-6-258,22 6-258,-2-10 129,17 2-387,-6-1-129,4-7-516,2 9-516,-19-9-774,-1 0-2709,-19 6-129,-25-6-516,0 21 388</inkml:trace>
    <inkml:trace contextRef="#ctx0" brushRef="#br0" timeOffset="2423.1385">-1226 2238 1161,'-3'-34'4386,"3"16"-129,0 18-903,-7-25-774,7 25-645,0 0-516,0 0-258,0 0-387,0 47-129,-4 9-129,4 14-258,0 14 129,0 11 0,1-1-129,6 2-129,-4-15 129,5-10-258,-2-15 129,-1-14-129,1-11 0,-3-12 0,-3-19 0,11 21-129,-11-21-387,16-10-903,6-5-2838,-11-16-387,2-9-258,-4-4-258</inkml:trace>
    <inkml:trace contextRef="#ctx0" brushRef="#br0" timeOffset="2866.1639">-1078 2521 1935,'0'24'4515,"15"-6"-129,10-18-129,10-5-3096,7 5-387,1-2-516,3-8-1677,-5 1-2322,5 9-645,-18-9 0</inkml:trace>
    <inkml:trace contextRef="#ctx0" brushRef="#br0" timeOffset="3508.2002">-599 2394 129,'-14'-27'3999,"-2"-9"387,15 13-1161,1 23-1032,-4-37-516,4 37-258,5-27-387,16 25-129,-21 2-258,41 14 0,-17 12-129,2 23 0,-7-2 129,4 19-129,-16-6 0,-3 11-129,-11-8 0,-18-5 0,-10-14-129,-3-6 129,-4-9-129,1-9-129,3-7-129,6-9-129,11-4-129,21 0-258,-11-21 129,11 4-129,11 3 129,-11 14-129,37-21 129,-18 16 258,4 5-129,0 11 516,-3 4-129,4 7 129,-5-2 129,6 4-129,-3-3 0,3-1-129,7-3-387,-5-12-903,11 7-3354,-5-3-129,-3-4-516,-5-1-129</inkml:trace>
    <inkml:trace contextRef="#ctx0" brushRef="#br0" timeOffset="4709.2692">-1291 4701 645,'-17'-24'3999,"17"24"387,-19-18-258,19 18-1419,0 0-1032,14 7-129,5-7-645,24 16-129,-4-13-129,20 10 0,-6-10-387,9 4-258,-4 0-774,-13-7-774,2 0-2709,-17 7-258,-30-7-387,17 14 0</inkml:trace>
    <inkml:trace contextRef="#ctx0" brushRef="#br0" timeOffset="4432.2532">-1308 4736 3483,'-15'-38'4128,"15"38"-774,0 0-903,-20-9-387,20 31-387,-6 5 0,6 32-387,0 3-258,0 27-129,0-6 0,6 17-387,-1-13 0,6-2-258,-5-12 129,3-7-387,-1-21 129,0-10 0,-3-14 0,-5-21-258,10 24 0,-10-24-645,0 0-1161,15-19-2580,-10-7-258,-3-12-258,1-7-387</inkml:trace>
    <inkml:trace contextRef="#ctx0" brushRef="#br0" timeOffset="4873.2783">-1166 4962 3999,'16'17'4515,"4"-15"0,10 2-516,0-1-2580,5-3-1161,5 0-1032,4 0-2838,-2 7-774,-10-6-258,-2 10 129</inkml:trace>
    <inkml:trace contextRef="#ctx0" brushRef="#br0" timeOffset="5623.3216">-698 4782 4257,'4'-23'4773,"4"0"0,-8 23-645,30 0-2451,-30 0-645,45 19-387,-23 4 0,9 5-258,-5 2-129,-4 7 0,-13-3 0,-6 3-129,-3-7 129,-8-3-258,2 1-129,-3-5-129,9 10-129,0-13-258,23 8 129,4-6-258,14 6 258,-4-8 129,5 2 129,-4 3 129,-6-9 387,-7 14 129,-20-6 258,-5 11 258,-25-8 129,-1 16 0,-27-14 0,2 12-129,-14-11-258,5 4 0,-6-12-258,14-1 0,6-8-387,8-11-129,16-2-258,3-11-516,19 11-3999,14-35 0,0 16-516,-3-4-645</inkml:trace>
    <inkml:trace contextRef="#ctx0" brushRef="#br0" timeOffset="-7964.4556">332 2512 2580,'6'-17'2967,"-6"17"-129,0 0-903,0 0 0,0 0-258,0 0-387,0 0-258,0 0 0,-7-26-387,7 26-129,0 0-129,0 0-129,-24-20 0,24 20 0,-25-12-129,25 12 0,-34-5 0,14 5 0,-2 0 0,0 2-129,-5 5 129,3 3-129,-4 4 0,2 4 0,1-1 0,0 2 129,4 1-129,1 4 0,2-2 129,7 7 0,0-2 129,8 5-129,1 3 258,4 5-258,9 2 258,11 0-258,5-1 129,9 2-129,13-6-129,8-6 0,5-5 0,6-8 0,5-11 0,-2-7-129,0-3 129,-6-15-129,-5-8 129,-10-2 0,-7-7 0,-8-2 0,-15-3 0,-9-5 129,-11-6-129,0 0 258,-9-6-258,-9-3 258,-12 2-129,-1-1 0,-7 2 0,0 10-129,-3 8 129,-2 8-258,0 20-129,2 0-258,18 25-1548,-4 8-2451,8 12-258,6 1-516,5 4 129</inkml:trace>
    <inkml:trace contextRef="#ctx0" brushRef="#br0" timeOffset="-7024.4016">571 4897 2709,'0'-23'4257,"-22"-3"258,1 3-1677,21 23-645,-33-35-516,33 35-129,-33-36-645,33 36-258,-37-32-258,22 21 0,-8 0-129,3 8-129,-5 3-129,-1 0 0,-2 10 0,-2 7 0,-2 4 0,-1 7 0,-3 5-129,1 2 129,-3 5 0,5 4 0,1 5 0,4 2 0,4 1 0,3 4 0,9-4 0,6 7 0,6-3 129,6 7-258,14-1 258,10-8-129,8 10 129,15 0 0,8-2-129,9-8 129,4-8-129,5-17-129,-2-13 0,-1-16 129,-1-11-129,-11-27 0,-5-16 129,-13-13 0,-10-10 0,-12-10 129,-10-4-129,-8 1 258,-9-8-129,-14 12 258,-13 4-387,-5 16 258,-11 10-129,-4 18 0,-6 20 0,1 12-258,3 17-387,-10 7-1032,21 22-2838,6 5-129,12 3-645,13-7-258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00.7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511D063-E046-4DAC-B0D9-EDE0E6BE899B}" emma:medium="tactile" emma:mode="ink">
          <msink:context xmlns:msink="http://schemas.microsoft.com/ink/2010/main" type="inkDrawing"/>
        </emma:interpretation>
      </emma:emma>
    </inkml:annotationXML>
    <inkml:trace contextRef="#ctx0" brushRef="#br0">435 129 1032,'0'0'1419,"-21"-23"0,21 23-258,-14-17-129,14 17 129,-16-17-387,16 17-258,0 0 0,-16-21 0,16 21 0,0 0-129,-22-17 129,22 17-129,-25-4 387,25 4-129,-35 0 0,15 9 0,-10-2-129,3 9 129,-6-8-258,7 10 0,-5-2-258,5-1 258,-2 3-258,9-2 0,3 1-129,4 2 129,2-3-129,4 4 0,3-1 129,3 3 0,0 8 129,0-5 0,6 6 0,2 1-129,5-2 387,1 6-258,3-5 0,4 6-129,4-11-129,7 6 0,4-8 129,5-3 0,2-2-129,4-8 0,4-4 129,1-6 0,-2-1 0,1-5 0,-4-13 0,-2-4 0,-7-8 0,-2-5 0,-12-8-129,-1-1 0,-13-8 0,-5-3 0,-5-1 0,-10 1 0,-10 2-129,-11 7 129,0 3 129,-9 7-129,2 9 0,-4 6 0,-4 7 0,5 10 0,4 4 0,6 0-129,7 11-258,7-2-903,17 7-2967,3 4-258,-3-20-258,41 34-258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2:06.2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A28B038-2C2F-4A79-A926-5F5A10486C49}" emma:medium="tactile" emma:mode="ink">
          <msink:context xmlns:msink="http://schemas.microsoft.com/ink/2010/main" type="inkDrawing"/>
        </emma:interpretation>
      </emma:emma>
    </inkml:annotationXML>
    <inkml:trace contextRef="#ctx0" brushRef="#br0">-5011 3 1677,'-3'-22'1806,"3"22"-129,0 0 0,-4-21-258,4 21-129,0 0-129,-6-23-129,6 23-258,-3-18 0,3 18 0,-3-23-258,3 23 129,-7-25-129,7 25-129,-3-24 129,3 24-129,-8-21 0,8 21-258,-1-15 129,1 15 0,0 0-129,0 0 129,0 0 0,0 0 0,0 22 258,0 15-129,0 3 129,11 20 0,-8 4-129,8 16 0,-3 4 258,5 3-516,-5-11 129,3-5-129,-5-15 129,2-7-129,-7-17 387,4-8-258,-5-24 129,0 0 0,0 0-129,-5-30 0,-3-1-258,-1-8 129,1-6-387,-1-9 129,4 1-258,-3-10 0,8-1 0,-2 1 129,2 4 0,0 3 0,0 10 258,4 4 0,-1 13 129,0 6-129,-3 23 129,5-19 0,-5 19 0,0 0 0,28 5 0,-9 7-129,2 2 0,4 0 129,5 1-129,0 1 0,0-5-129,-2-2 129,-5-4 0,-3-2 0,-3-3-129,-17 0 129,18 0 0,-18 0-129,0 0 0,0 0 129,0 0-129,5 19 129,-5 4 0,0 7 129,-2 6-129,-1 4 129,1 1 0,2 3 129,0-7-129,0-4-129,0-6 129,2-4-387,6 5-516,-8-28-2580,0 30-1032,0-30-645,0 0-129</inkml:trace>
    <inkml:trace contextRef="#ctx0" brushRef="#br0" timeOffset="555.0317">-4477 174 1935,'0'0'5031,"0"0"-258,0 0 0,0-12-2193,0 12-903,0 0-387,8-20-645,-8 20-258,12-28-258,-5 10 0,2 1-129,1 1 129,-1-1-129,-9 17 0,14-26 0,-14 26 129,8-17-258,-8 17 0,0 0 0,0 0 0,0 0 0,0 0 0,2 23 129,-2-1 0,0 4 129,0 6 0,2 4 129,-2-1 0,3 2 0,0-4-129,0 0 129,-3 2-129,3-10-129,2 2-129,-5-27-645,9 44-1161,-9-25-2451,0-19-387,0 21-129,0-21-387</inkml:trace>
    <inkml:trace contextRef="#ctx0" brushRef="#br0" timeOffset="738.0418">-4471 450 9030,'0'0'5031,"0"0"-387,0 0-903,22 1-2709,-22-1-387,38 0-387,-12 0-258,0-7-516,11 11-1161,-10-1-2709,1 3-387,-11 11-258,-17-17-387</inkml:trace>
    <inkml:trace contextRef="#ctx0" brushRef="#br0" timeOffset="1007.0572">-4066 631 7998,'1'38'5160,"-1"-18"-129,-15-4-129,10 8-3225,-24-10-645,15 12-387,-6-1-774,-10-6-3999,17-1-645,13-18-516,-22 16-387</inkml:trace>
    <inkml:trace contextRef="#ctx0" brushRef="#br0" timeOffset="3736.2137">-3690 82 774,'0'0'2193,"0"0"-774,0 0 0,-6-20-387,6 20-129,0 0-129,-2-19 258,2 19 129,0 0 0,-5-25 0,5 25-129,0 0 0,0 0-258,-1-21-129,1 21-258,0 0 129,0 13-129,0 7-129,0 16 387,1 2-258,7 10 129,-6 8 129,7 9-258,-6-4 129,7-3-387,-9-14 516,6-4-387,-7-13 387,5-5-258,-5-22 0,0 0 129,-7-32-258,1 2 129,-5-4-516,0-11-258,3 1-129,-5-11 129,12 6-258,-6 6 258,7 3 0,0-2-129,8 5 258,-1 7 129,2 4 129,-3 1-129,4 5 129,-1 4 0,-9 16 0,24-23 0,-7 15 0,2 1-129,2 1 129,1 0 0,0 3-129,0 2 129,0 1-129,-4 0 258,-1 11 0,-1 9 129,-7 3 0,4 12 387,-7-1-258,4 7 129,-8-2 0,1 7 0,-3-10-258,0 0 258,0-8-387,0-7 0,0-2 0,0-19-258,-2 32-129,2-32-1290,0 20-2709,0-2-516,0 0-258,0-18-516</inkml:trace>
    <inkml:trace contextRef="#ctx0" brushRef="#br0" timeOffset="4392.2512">-3186 56 3096,'0'-15'4257,"0"15"-1161,0 0-645,0 0-516,11 0-258,-11 0-774,25 24-129,-13-7 129,5 13 0,-8-9-129,6 11 0,-15-8 0,0 5-129,-16-7-129,-3 1-129,-6-6 0,-2 1 0,0-2-387,-3-6 0,9 0 0,21-10-258,-25 10 129,25-10 129,0 0 0,0 0 129,24 11-129,1-7 258,-1-4-129,4 1 0,1-1 0,-1 0-129,0 0-258,-9 0-903,11 13-1677,-30-13-1806,16 19-258,-16-4-516,-3 2 129</inkml:trace>
    <inkml:trace contextRef="#ctx0" brushRef="#br0" timeOffset="4770.2726">-2833 530 6063,'11'14'5160,"-7"19"-258,-4-11-129,0 7-3741,-11-6 129,3 11-129,-14-8-129,6 6-387,-4-6-258,1-8-387,8 9-1548,-7-14-2838,18-13-516,0 0-129,0 0-645</inkml:trace>
    <inkml:trace contextRef="#ctx0" brushRef="#br0" timeOffset="5773.3302">-2326 72 2967,'0'-23'3870,"0"23"-774,0 0-1032,0 0-258,-13 13-387,13 17-387,-12-3-129,7 20-258,-6 4 387,8 13-387,-8-8 129,9 6-258,-4-13-129,6-1-129,-4-12 387,4-5-129,0-31 0,0 0-129,0 0 129,-11-31 129,-3-9-387,3-4 0,-3-12-387,-5-7 129,2 7-387,1 1 387,5 11-516,-2 10 258,8 8 0,2 2-129,3 24 129,13-20 0,9 15 129,0 2-129,6 0 129,3-3 0,0 4 129,1 0 0,-5-1 0,-5 3 0,-6 0 0,-16 0-129,25 0 129,-25 0 129,11 13 0,-3 11 129,-7 4-129,3 12 258,-3 0 0,5 16 0,-6-4 0,4 4-129,-3-5 129,2-7-258,-3-8 0,2-8 0,-2-3-258,0-25-129,3 24-903,-3-24-3225,0 0-516,0 0-129,0 0-645</inkml:trace>
    <inkml:trace contextRef="#ctx0" brushRef="#br0" timeOffset="6480.3706">-2007 93 1548,'0'0'4515,"10"-19"516,-10 19-645,0 0-2322,0 0-387,34 0-645,-34 0-387,34 8-387,-17-7-129,3 6 129,-2-1 129,-1 4-129,-17-10 129,7 23-129,-7-4-129,-12 3-129,1 6-258,-1-1 0,10 14-129,-6-10-387,10 6 129,4-9 0,15 5 129,-5-10 0,9 0 516,-5-2 258,-20-21 387,26 30 129,-26-30 129,0 20 387,-19-19-258,19-1 258,-43 19-387,22-11-258,-7-4-258,3 1-129,3-3-129,3-2-387,19 0-645,-34 11-3225,34-11-1032,-17 22-129,17-22-645</inkml:trace>
    <inkml:trace contextRef="#ctx0" brushRef="#br0" timeOffset="10194.583">-5117 2607 3096,'-6'-22'3612,"6"22"-903,0 0-774,0 0-129,-10-22-516,10 22-258,0 0-258,-5-18 0,5 18-258,-6-17-129,6 17 129,0 0-258,-8-22 0,8 22-129,0 0 0,0 0 129,0 0-129,0 12 258,0 10 0,2 15-129,2 12 129,4 16-129,0-1 387,5 11-387,-5-6 0,3-3-258,-5-9 0,2-9 129,-6-15 0,4-12 129,-6-21 129,0 0-129,0 0 0,0 0-129,0-14 129,-3-5-129,0-7-129,-2-8-258,5-1-129,-3-10 0,3 0 0,1-8 129,10 3-258,-4-8 258,2 9-258,-7-3 387,2 8-129,-4 3 387,0 10-129,0 7 0,-4 8 129,4 16 0,-7-23 0,7 23 0,0 0-129,0 0 258,0 0-258,21 5 129,-21-5-129,36 11 129,-15-4-129,3-3 129,-2-4 0,3 1 0,-9-1 0,1-4 0,-17 4-129,21-11 0,-21 11 0,0 0 0,0 0 129,0 0-129,9 22 129,-9 10 129,0 3 0,0 12-129,-1 3 258,1 6-129,0-7 129,0 0-258,0-9 129,4-3-387,-2-12 258,3-9-129,-5-16-129,0 0-645,11 29-1935,-11-29-1806,0 0-387,4-14-258,-4 14-387</inkml:trace>
    <inkml:trace contextRef="#ctx0" brushRef="#br0" timeOffset="10879.6223">-4662 2588 1419,'0'-23'4128,"0"-9"387,0 11-1161,0 21-903,0-38-645,0 38-387,0-25-516,0 25-258,0 0-129,25 0-129,-17 13 258,6 20-258,-4 2 129,3 12-129,-10-2 129,1 10-129,-4-5 129,-11 0-258,-8-11 0,-1-5-129,-7-12 0,3-4 129,1-8-387,-3-7 129,26-3-258,-27 0 0,27 0 0,-4-17-129,4 17-129,0 0 129,20-14 0,-20 14 258,35 0 0,-18 2 0,2 8 129,2 2 0,-2-2 0,-2 0 0,7 2-516,-24-12-2193,28 12-1677,-12-5-258,-16-7-516,29 11 129</inkml:trace>
    <inkml:trace contextRef="#ctx0" brushRef="#br0" timeOffset="11230.6424">-4281 2984 4386,'19'30'5160,"-19"-9"-258,-3 0-129,3 15-3096,-27-11 0,16 15-387,-18-12-387,9 5-516,-4-7-258,2-5-516,14 9-3483,8-30-903,-19 14-258,19-14-387</inkml:trace>
    <inkml:trace contextRef="#ctx0" brushRef="#br0" timeOffset="12255.701">-3981 2565 2322,'0'-26'3999,"0"26"-903,6-20-516,-6 20-516,0 0-258,-1-19-387,1 30 0,0-11-258,0 45-387,-6-17 0,6 17-129,-4-1 0,4 12-258,0-8 0,0 2-258,0-11 129,0-2-387,0-8 258,2-12 0,-2-17 0,0 0 0,0 0-129,8-29 0,-7-3-129,1-8 129,1-5-387,0-10 129,2 10-258,-5-6 258,8 13-258,-8-1 387,3 9-258,-3 4 129,0 26 129,2-27 0,-2 27 129,0 0-129,16-19 129,-16 19-129,22-8 129,-5 6 0,-1-2 0,4 2 0,-1 1 0,4 0 0,-5 1 0,3 0 0,-4 1 129,1 10 0,-18-11 129,31 40 0,-21-15 258,4 12 0,-11-3 0,7 11-129,-10-4 258,3 3-258,-3-6 129,0 2-258,-5-8 129,4-1-258,-7-6 0,3-4-129,2-2-129,3-19-387,0 34-1806,0-34-2322,0 0-516,0 0-129,0 0-387</inkml:trace>
    <inkml:trace contextRef="#ctx0" brushRef="#br0" timeOffset="13155.7525">-3423 2526 1677,'0'-24'4257,"0"24"258,0-21-1548,0 21-516,0 0-645,0 0-258,11-3-516,14 3-387,-9 3-129,11 8 0,-6-8-129,2 6 0,-5 0-129,-4 10-129,-12 0 0,-4 0-258,-6 4-129,-13-2-258,14 12-516,-17-10-387,21 14-258,-16-22 129,19 15 0,0-13-129,17 10 516,-17-27 129,33 27 1032,-11-9 774,-22-18 516,32 28 129,-32-28 516,11 23-387,-22-18 258,2 18-258,-25-22 0,11 14-516,-18-9-129,3-1-387,-7-5-129,4 0-258,3 0-129,7-3-516,15 3-1032,-9-4-2967,25 4-516,0 0-129,17-5-645</inkml:trace>
    <inkml:trace contextRef="#ctx0" brushRef="#br0" timeOffset="13609.7784">-2950 3043 2322,'20'25'5160,"-20"2"-129,-1 2 0,-9 9-1935,-20-12-1161,21 22-387,-21-20-516,9 10-387,-4-12-387,-1-4-258,12 4-645,-11-13-3612,25-13-645,0 0-258,0 0-645</inkml:trace>
    <inkml:trace contextRef="#ctx0" brushRef="#br0" timeOffset="14719.8418">-2625 2621 2322,'-5'-18'2709,"5"18"0,-6-26-516,6 26 0,0 0-387,0 0-387,-11-21 0,11 21-387,-5 9 129,5 17-387,-8-3 0,8 15-387,-6 1 129,6 15 0,-5-7-129,5 2-258,0-9 129,0-3-129,0-11 0,0-2 258,0-24-129,0 0-129,0 0 129,-1-9 0,-6-17-129,3-8-129,-1-5-129,0-7 0,5 1-258,-5-4 129,5 6-129,0 4 258,4 4 0,-3 9 0,2 8 129,-3 18-129,2-20 129,-2 20 0,0 0 0,0 0 0,30 9-129,-11 1 129,3 2 0,7 0 0,2-6 129,4 1 0,-4-7-129,1 0 129,-7 0 0,-4-6 0,-21 6 0,27-14 0,-27 14 0,0 0 0,0 0-129,5 14 258,-5 6-129,-2 9-129,-3 3 129,5 8-129,-1 2 258,1-2-258,0-3 387,0-4-387,3-7 0,0-3 129,-1-8-258,-2-15-258,0 27-516,0-27-3483,-12 9-387,12-9-387,0 0-387</inkml:trace>
    <inkml:trace contextRef="#ctx0" brushRef="#br0" timeOffset="15635.8942">-2078 2727 5160,'-35'262'5547,"35"-262"-387,0 0-387,0 0-1935,0 0-1290,10-1-516,15 1-516,-3 0-129,10 0-129,-2 0-129,6 0-258,4 15-1419,-12-9-3354,-7 9-387,-21-15-258,0 35-516</inkml:trace>
    <inkml:trace contextRef="#ctx0" brushRef="#br0" timeOffset="15417.8815">-2078 2727 5031,'0'0'5418,"0"0"-387,0-12-258,0-4-2709,0 16-903,0-17-645,0 17-129,6-23-129,-1 8-129,1-3-129,2 0 0,-1-2 0,2 1-129,-9 19-129,16-30 258,-16 30-129,13-21 0,-13 21 0,0 0 0,0 0-129,0 0 129,0 0 0,0 0 129,0 0 129,20 22 0,-18 1 129,1 7 0,0 3 258,0 6-258,-3-3 258,0 3-258,0-6 0,0-3 0,0-6-129,0-1 0,-1-7 0,1-16-258,-5 22 0,5-22-387,0 18-516,0-18-1677,0 0-2193,0 0-129,0 0-387,0 0-258</inkml:trace>
    <inkml:trace contextRef="#ctx0" brushRef="#br0" timeOffset="15526.8877">-2078 2727 5160</inkml:trace>
    <inkml:trace contextRef="#ctx0" brushRef="#br0" timeOffset="21339.2204">-5165 4763 1806,'0'0'2580,"0"-22"-516,0 22 0,-4-19-516,4 19-258,-3-18-258,3 18-129,0 0 0,0 0 0,0 0-258,0 0 258,0 0-258,0 20 129,-4 9-129,4 15-129,0 0 129,4 12-129,-3 2 0,5-1-387,-2-3 129,-3-2-129,4-13 129,-4-4-258,-1-10 258,0-25-129,0 15 0,0-15 0,0-14-129,0-12 129,0-11-258,5-8 0,3-13-129,-5-9-129,5-12 0,-3-2 129,-2 4 129,-3 3 0,0 11 258,-3 10 0,-7 10 258,4 23-129,6 20 258,-17-12-129,17 12-129,0 25 0,8-5-129,12 4 0,5-1-129,7-2 129,0-6 0,6-5 0,-2-13 0,-3-8 0,-6-12 0,-5-7-129,-8-2 129,-4 5-129,-4-1 0,-4 7-258,-2 21 258,0 0-129,-3 13 129,-2 26 129,2 17-258,3 11 258,0 9-129,0 7 258,3 0 0,6-1 0,-1-13 0,-1-12-129,-1-16 129,-6-9-258,0-3 0,0-29-1161,0 0-3225,0 0-129,0 0-516,-8-14-387</inkml:trace>
    <inkml:trace contextRef="#ctx0" brushRef="#br0" timeOffset="22111.2647">-4645 4680 1419,'-4'-16'4257,"-3"-13"258,6 9-774,1 20-1161,-2-33-645,2 33-387,0-28-387,0 28-387,6-16-258,-6 16-129,21 0-129,-5 11 129,0 5 0,1 12 0,-3 0 129,2 10 0,-13-1 0,2 7 0,-10-11-129,-6 5 0,-13-5-129,-1 2 0,-3-10-129,1-4 0,5-6-129,0-6 0,22-9-129,-23 6 0,23-6 0,2-10-129,14 2 0,1-3 0,4 8 0,1-1 129,3 3 129,-3 1-129,0 5 129,-1 5-129,-5 6 129,-16-16 0,30 28 0,-30-28-129,30 26-387,-30-26-258,28 26-1419,-28-26-2580,21 15 0,-21-15-516,20 11-129</inkml:trace>
    <inkml:trace contextRef="#ctx0" brushRef="#br0" timeOffset="22369.279">-4193 5052 7224,'7'60'5289,"-10"-32"0,-2 9-258,-24-10-2451,28 25-1032,-20-16-645,12 8-387,-4-8-129,4-9-387,1 2-645,-8-10-4128,16-19-129,0 0-645,0 0-387</inkml:trace>
    <inkml:trace contextRef="#ctx0" brushRef="#br0" timeOffset="25196.4412">-3682 4621 1,'0'0'902,"-16"5"130,16-5 258,0 0 129,0 0 0,-19-9 0,19 9-258,0 0 129,0 0 0,-22-31-258,22 31 0,-10-19 0,10 19 0,-7-26-258,7 26 258,-4-26-258,4 26 129,-4-18-258,4 18-129,0 0 0,0 0 0,0 0-129,0 29 129,-2 12-129,2 13 0,0 3-129,2 13 129,-1 5 0,6-1-129,-6-8-129,2-7 129,0-16 129,-1-9-258,-2-13 129,0-21-129,0 0 0,0 0 0,0-24-258,0-13 258,0-8-258,-2-20-129,2-6-129,0-11-129,4 1 258,-3 1 0,4 15 0,-5 3 0,0 13 129,0 17 129,-6 13 0,6 19 0,0 0 0,-13 8 129,13 10 0,0 6-129,9 4 129,6 4-129,5-2 0,7 0 129,-2-7 0,7-9-129,-4-11 129,2-3-258,-4-14 129,-4-9 0,-5-9 0,-6 2-129,-1-3 129,-7 6-129,-3 10 129,0 17-129,0 0 129,-13 29 129,5 12 0,4 15 0,1 10-129,3 11 258,0-1 0,4-1-129,6-7 258,-1-9-258,1-11 0,-1-14 0,-2-9-258,-7-25-1032,0 0-3354,0 0-129,15-11-258,-15-15-516</inkml:trace>
    <inkml:trace contextRef="#ctx0" brushRef="#br0" timeOffset="26037.4893">-3282 5044 8514,'-26'7'5031,"26"-7"-129,0 0-258,-17 0-3483,25 1-258,-8-1-516,35 3-129,-15 0 129,10-2-258,-4 3 0,2-2-387,4 3-387,-15-9-1806,5 4-2064,-22 0-516,27 5-258,-27-5-258</inkml:trace>
    <inkml:trace contextRef="#ctx0" brushRef="#br0" timeOffset="25796.4755">-3292 4700 2967,'0'0'4644,"0"0"-129,0 0 129,0 0-2709,0 0-645,14-23-129,5 12-129,-12-11-516,5-4 0,-1-6-258,0 8-129,-3-4 0,-1-1-129,-1 3 129,-3 6-129,2 3 129,-5 17-258,2-19 129,-2 19 0,0 0 0,0 0 0,0 0 0,3 18 129,-2 6 129,2 13 129,-3 2 0,4 11 0,-4 3 0,0 3 0,0-1-129,0 5 129,0-12-258,0-4 0,-2-6 0,0-6-258,2-8 0,-3-7-258,3 2-129,0-19-1677,0 0-2322,0 0-645,0 0 0,5-12-516</inkml:trace>
    <inkml:trace contextRef="#ctx0" brushRef="#br0" timeOffset="26436.5118">-2854 5136 6321,'13'40'5160,"-13"-20"0,0 8-387,0-28-2580,-18 57-645,-9-31-387,12 18-387,-11-11-258,6-2-387,6 15-2193,-7-22-2838,11-6-258,10-18-387,0 0-645</inkml:trace>
    <inkml:trace contextRef="#ctx0" brushRef="#br0" timeOffset="29591.6921">-2552 4376 1935,'0'0'2838,"-2"-23"-774,2 23-258,-1-15-258,1 15-258,0 0 129,0 0-129,0 0-129,0 0 129,0 0-258,0 0 129,-5 22-258,5 14-258,-5 3 129,5 12 0,-5 2-258,2 8-129,0-7-129,2 2 0,-1-7-258,0-9 0,2-14 0,0-1 0,0-25 129,0 17-129,0-17 0,0 0 129,15-26 0,-7 2-129,-2-8 129,2-17-258,1-2 129,-1-8-129,-3-2 129,0-6-258,-2 6 258,-3 2-129,0 5 129,-2 13-129,-6 3 258,0 16-129,4 3 0,4 19 0,0 0 0,0 0 0,0 0 0,0 0 0,19 20 0,3-7 0,1 0 0,6-2 129,-1-5-129,-1-5 129,0-1-129,-3-4 0,-5-8 129,-19 12-129,27-22 129,-27 22-258,0 0 129,0 0 129,0 0-129,6 21 0,-6 15 129,0 8 0,0 10 0,2 13 0,1-1 258,3 2-258,-1-9 129,-1-3-129,1-5 0,-3-4 129,-2-13-387,0-12 0,0 9-1419,0-31-2967,-19 30-129,19-30-645,-13 21 0</inkml:trace>
    <inkml:trace contextRef="#ctx0" brushRef="#br0" timeOffset="30303.7331">-2059 4855 5547,'8'-21'5160,"-8"21"-387,0 0-129,22-24-2709,2 24-903,-24 0-387,39 0-258,-18 5-129,-1 2 258,-20-7-387,27 19 129,-27-19-258,0 28 129,-12-9 0,-3 0-129,1 3-129,-3 0-129,7 4 129,1-7-258,9 7 129,0-6 0,6 8 0,4-9 0,-1 10 258,2-2-129,-5 1 387,1-2-129,-7-5 258,0 7 129,0-28 0,-11 40 129,-8-36 0,0 7 0,-10-8-129,4 2 0,-8-5-258,4 0 0,1-9-129,3-5-258,25 14-516,-38-32-2451,38 32-2193,-2-24 0,2 24-645,0 0-258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4:30.8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1FED3C-B883-49D5-B465-31275E376799}" emma:medium="tactile" emma:mode="ink">
          <msink:context xmlns:msink="http://schemas.microsoft.com/ink/2010/main" type="writingRegion" rotatedBoundingBox="19920,9440 24796,9496 24724,15792 19848,15736"/>
        </emma:interpretation>
      </emma:emma>
    </inkml:annotationXML>
    <inkml:traceGroup>
      <inkml:annotationXML>
        <emma:emma xmlns:emma="http://www.w3.org/2003/04/emma" version="1.0">
          <emma:interpretation id="{16C587FF-7324-4630-BD5E-866692B212E4}" emma:medium="tactile" emma:mode="ink">
            <msink:context xmlns:msink="http://schemas.microsoft.com/ink/2010/main" type="paragraph" rotatedBoundingBox="19922,9435 23935,9501 23918,10499 19906,104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912E0D-7A0B-4246-8349-9F7E6DFBF369}" emma:medium="tactile" emma:mode="ink">
              <msink:context xmlns:msink="http://schemas.microsoft.com/ink/2010/main" type="line" rotatedBoundingBox="19922,9435 23935,9501 23918,10499 19906,10433"/>
            </emma:interpretation>
          </emma:emma>
        </inkml:annotationXML>
        <inkml:traceGroup>
          <inkml:annotationXML>
            <emma:emma xmlns:emma="http://www.w3.org/2003/04/emma" version="1.0">
              <emma:interpretation id="{935DE03B-AB54-45C8-BE5F-55C6A2BA6B09}" emma:medium="tactile" emma:mode="ink">
                <msink:context xmlns:msink="http://schemas.microsoft.com/ink/2010/main" type="inkWord" rotatedBoundingBox="19922,9435 23935,9501 23918,10499 19906,10433"/>
              </emma:interpretation>
            </emma:emma>
          </inkml:annotationXML>
          <inkml:trace contextRef="#ctx0" brushRef="#br0">54 175 645,'0'0'1548,"-21"-10"-129,21 10-258,0 0-258,0 0-258,0 0-129,0 0 0,0 0-258,0 0 258,0 0-387,0 0 258,0 0 0,-1-19-129,1 19 258,0 0-129,0 0 258,0 0-129,0 0 129,0 0 129,0 0-129,-11-16 129,11 16-258,0 0 129,-2-17-258,2 17 0,-3-17 0,3 17-129,-3-16 0,3 16-129,0 0 129,0 0 0,0 0 129,-5 13 129,5 13-129,-5-1 0,5 23 129,-3-2-129,3 14 129,0 8-387,0 5 129,0 6-258,7 1 129,-4-9-129,0-5 0,2-11 0,-2-8 129,-3-17-129,3-7 129,-3-23 0,0 0-129,0 0 258,0 0-258,0-21-258,0-9 129,6 4-258,-6-22-258,10 5-129,-10-20-129,14 9-258,-9-12 0,11 10-129,-10-12 0,6 15 258,-5-1 129,2 10 387,-6 5 129,1 6 387,-4-1 129,0 8 516,0 5-129,-2-2 258,2 5 0,0 18-129,-5-30 129,5 30-129,0 0-129,-9-17 0,9 17 0,0 14 0,0 15 0,0-3 0,5 14-129,-1-3 0,11 11 0,-3-3-129,9-3 0,1-3-129,6-8 0,1-6 0,2-11 129,4-13-129,1-1 258,-4-17-258,1-9 129,-4-13-129,-4-4-129,0-6 0,-9-3 0,-2 1 0,-7 7 0,-1 6 0,-6 6 0,0 9 0,0 23 0,0 0 129,0 25 0,0 13 0,0 13 0,5 17 0,6 12 0,-2 10 129,5-3-129,-1-1 0,0-5 0,-2-7 0,0-7 129,-6-22-129,-1-9 258,-4-16-258,0-20 0,0 21-258,0-21-903,7-12-2967,-7-8-645,4-4-516,3-8-258</inkml:trace>
          <inkml:trace contextRef="#ctx0" brushRef="#br0" timeOffset="1060.0606">950-87 6063,'0'0'5160,"-19"-6"-258,19 6-516,0 0-2580,0 0-1290,0 0-516,0 26-903,0-26-3612,17 14 0,2-9-645,-1-3 129</inkml:trace>
          <inkml:trace contextRef="#ctx0" brushRef="#br0" timeOffset="1232.07">950-87 7353,'152'28'4902,"-173"-15"129,21-13-774,0 0-2967,-3 27-1290,3-27-2322,11 18-2193,8-3-516,3 0-387,4 4 387</inkml:trace>
          <inkml:trace contextRef="#ctx0" brushRef="#br0" timeOffset="584.0334">1125 612 1806,'21'-59'4257,"-21"31"645,-2-6-774,2 19-1806,-20-22-516,20 37-258,-32-26-258,32 26-258,-41 2-387,22 20-258,-1 6 129,4 11-387,3 4 0,9 6 0,4-3-129,3-2 129,9-5-129,7-6 0,3-10 129,4-9-129,-1-11 0,2-3 0,-5-18 129,-1-12-129,-6-8 0,0-2 0,-6-2 0,-4 3 0,-5 7 0,0 6 0,0 9 0,0 17 0,0 0 0,1 19 0,10 11-129,5 3 129,6 4 0,2 0-258,12 8-645,-12-24-1806,14 9-1806,-5-11-516,-1-12-129,-8-6-387</inkml:trace>
          <inkml:trace contextRef="#ctx0" brushRef="#br0" timeOffset="2044.1168">1655 359 1,'0'0'4385,"-11"-16"388,11 16-129,-21-21-1806,21 21-645,-9 10-516,9 17-516,-2-3-129,2 17-258,0-2-387,7 14 0,-3-2 0,6-1-258,-2-8 0,3-7 0,-5-7-129,4-9 129,-10-19-129,19 0 129,-8-23-129,4-10 129,6-9-129,0-13-129,9-6 0,-2-3 0,5 9 0,-8 2 0,2 16 0,-6 8-129,-5 18 258,-16 11 0,20 20 258,-13 11-258,-4 13 129,3 8 0,-3 3 0,4 7 129,-3-6-129,3-4 0,-4 0-129,1-13 129,3-6-129,-1-13-129,2-3-387,-8-17-645,24 0-3354,-24 0-258,22-31-387,-11 5-258</inkml:trace>
          <inkml:trace contextRef="#ctx0" brushRef="#br0" timeOffset="2522.1439">2244 320 258,'4'-24'4644,"-4"24"0,0 0 129,17 24-1806,-17-8-774,3 35-645,-3-13-258,10 17-516,-6-3-129,6 2-258,-5-11 129,4-3-129,2-10-258,-11-30 129,24 19-129,-7-19 0,-1-26 0,1-8-129,7-15 0,3-13-258,3-2 129,0-1-129,3 6 0,-4 1 0,1 15 0,-7 13 129,-2 16 129,-21 14 0,21 15 129,-17 20 129,-4 9-129,2 10 0,-2 5 0,0 4 0,0 0-129,0-7 0,1 0-258,-1-21-1161,5 2-3096,0-11-258,3-8-258,-8-18-516</inkml:trace>
          <inkml:trace contextRef="#ctx0" brushRef="#br0" timeOffset="3250.1855">3005 373 6450,'0'0'5031,"0"0"-258,23-19-258,-20-1-2838,29 15-645,-15-14-516,12 5-129,-13-10 0,3 4-258,-11-3 0,-4 3 0,-4 0 0,-9 4 0,-7 2-129,-6 13 129,-7 1-129,3 15 129,2 7-129,10 12 129,4 9-129,10 7 129,10 1-129,15 1 0,16-7 0,11-5 0,10-4 0,7-15 0,9-4 0,-1-10 0,1-7 0,-7 0 0,-3 0 129,-10 0-129,-9 0 258,-8 0-129,-12 0 258,-7 5-129,-5 2 0,-17-7 0,24 9-129,-24-9 129,0 0 0,22 3-129,-22-3 0,11-24-129,-6-7 258,-2-8-129,-1-11 0,-1-6-129,-1-4 129,5 4 0,-2 1-258,0 7 0,4 15 129,2 7-129,7 19-387,-16 7-3225,27-1-1548,-27 1 0,24 26-516</inkml:trace>
        </inkml:traceGroup>
      </inkml:traceGroup>
    </inkml:traceGroup>
    <inkml:traceGroup>
      <inkml:annotationXML>
        <emma:emma xmlns:emma="http://www.w3.org/2003/04/emma" version="1.0">
          <emma:interpretation id="{3D2A8AE6-E6CD-4116-BFB2-2405F370E7DB}" emma:medium="tactile" emma:mode="ink">
            <msink:context xmlns:msink="http://schemas.microsoft.com/ink/2010/main" type="paragraph" rotatedBoundingBox="20880,11008 24091,10575 24248,11742 21037,121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F924FD8-9415-499B-8B08-6DDCAB6D51D9}" emma:medium="tactile" emma:mode="ink">
              <msink:context xmlns:msink="http://schemas.microsoft.com/ink/2010/main" type="line" rotatedBoundingBox="20880,11008 24091,10575 24248,11742 21037,12174"/>
            </emma:interpretation>
          </emma:emma>
        </inkml:annotationXML>
        <inkml:traceGroup>
          <inkml:annotationXML>
            <emma:emma xmlns:emma="http://www.w3.org/2003/04/emma" version="1.0">
              <emma:interpretation id="{9E23661B-F93E-43CA-840E-AB947DAF1775}" emma:medium="tactile" emma:mode="ink">
                <msink:context xmlns:msink="http://schemas.microsoft.com/ink/2010/main" type="inkWord" rotatedBoundingBox="20880,11008 24091,10575 24248,11742 21037,12174"/>
              </emma:interpretation>
            </emma:emma>
          </inkml:annotationXML>
          <inkml:trace contextRef="#ctx0" brushRef="#br0" timeOffset="4923.2816">1269 1837 3096,'-6'-20'4128,"6"20"-645,-16-24-903,16 24-258,-25 0-516,19 21-387,-18-2-258,13 23-129,-11-2 129,11 23-258,-12 0-258,14 9-258,-8-4 258,12-1-387,0-8 0,5-6 0,0-14-129,8-13-129,9-10 258,6-9-258,0-7 0,4-11-129,-2-10 0,2-7 0,-3 0 0,-3-3 0,-4 6-129,-6-1 258,-2 11-129,-9 15 0,0 0 129,16 0 129,-16 0 0,14 26-129,-4-5 129,4 5-129,4-1 129,4-1 0,0-6 0,2-5-129,1-7 129,-1-5 0,-5-1 0,-4-15 0,-5-8-129,-4-9 129,-6-6-129,0-4 129,-8-5-258,-4-2 129,1 0 0,-1 2-129,6 5 0,3-1-129,3 14-258,3-7-516,26 29-1161,-10-11-2580,4 8-258,1-1-258,4 6 0</inkml:trace>
          <inkml:trace contextRef="#ctx0" brushRef="#br0" timeOffset="5420.31">1862 1978 3612,'19'0'5031,"14"0"-258,-14 0-129,-19 0-2580,40-9-645,-26-8-387,13 11-387,-13-10-258,5 0-129,-8-8-129,-2 4 0,-5-1 0,-4-2-129,0 23 129,-16-25-129,-3 22 0,-3 3 0,-5 9 0,0 14 258,0 8-258,7 5 129,1 5 0,9 4 129,7-2-129,3 5 129,11-8-129,10-2 0,2-6 0,7-5 0,2-5-129,-1-10-129,4-1-258,-9-11-258,11 0-1290,-21-2-2838,11-12 0,-8-7-516,0 2-129</inkml:trace>
          <inkml:trace contextRef="#ctx0" brushRef="#br0" timeOffset="5883.3365">2341 1931 3354,'0'0'4902,"17"-17"-774,-17 17-774,0 0-645,24 20-645,-24-20-387,6 44-516,-6-14-258,2 12-258,-2-6-258,0 4-129,0-7-129,0-1 0,0-8 0,0-24 0,0 20-129,0-20 129,0-14-129,0-6 129,0-11-129,0-2 0,0-5 129,8-1-258,1 5 129,2 1 0,0 7-129,2 4 0,4 8-258,-7-3-387,15 17-2709,-25 0-1161,29 0-387,-29 0-387,28 8 0</inkml:trace>
          <inkml:trace contextRef="#ctx0" brushRef="#br0" timeOffset="6644.38">2738 1982 5805,'0'0'5418,"20"-12"-516,-1-1-774,-13-29-2193,31 12-387,-15-29-387,11 3-516,-5-17-258,-1-6-387,-6-8 129,-5 1-129,-7 8-129,-9 9 129,-8 17-129,-12 15 0,-9 29 0,-2 13 129,-1 34 0,2 18-129,6 21 258,7 13-129,15 17 0,2 1-129,18-8-129,7-8 129,13-8-129,-3-18 129,4-18-129,-7-19 129,-5-21 129,-8-9 129,-15-23 129,-4-5 0,-11-9 0,-8 0 129,-6-3-129,3 7 0,-5 6 0,7 7-258,20 20 0,-21-14-387,21 14-387,0 0-1677,28 7-2451,-1 0-129,8 1-258,-2-3-258</inkml:trace>
          <inkml:trace contextRef="#ctx0" brushRef="#br0" timeOffset="7004.4002">3254 1887 6063,'41'6'5160,"-15"-12"-387,1-10-129,-15-11-2838,21 16-774,-15-15-387,2 6-129,-10-7-258,-5 4-129,-5-2 0,-2 10 0,2 15-129,-35-26 0,7 19 129,-2 7-129,0 10 0,4 9 129,3 14 0,7 8 0,6-1-129,10 9 129,11-1 0,13-2-129,6-3 129,8-6-129,3-9-129,-1-12-258,7 7-645,-20-23-2580,8-2-903,-7-8-774,-4-1 0,-7-7-387</inkml:trace>
          <inkml:trace contextRef="#ctx0" brushRef="#br0" timeOffset="7576.4329">3752 1672 1935,'0'0'4386,"0"-20"129,0 20-1548,0 0-645,0 0-258,0 0-516,0 0-387,14 23 0,-14-5-258,11 19-129,-7 0-258,7 10 129,-8-2-258,6 3 0,-6-7-129,5 0-129,-6-8 0,3-5-129,-5-28 258,8 21-129,-8-21 0,20-16 0,-2-9-129,4-12 0,6-8-129,2-7 0,6-2 0,6 0 0,3 10 0,-7 4 0,0 8 0,-5 19 258,-3 7 0,-1 12 0,-15 16 129,0 15 129,-12 6 0,1 13 129,-3-3-129,0 3 0,0 0-129,0-1 129,0-7-387,0-11-516,22 0-4386,-12-14-258,4-5-387,-14-18-645</inkml:trace>
        </inkml:traceGroup>
      </inkml:traceGroup>
    </inkml:traceGroup>
    <inkml:traceGroup>
      <inkml:annotationXML>
        <emma:emma xmlns:emma="http://www.w3.org/2003/04/emma" version="1.0">
          <emma:interpretation id="{EFD495E4-5FE1-4621-8685-E78936908D45}" emma:medium="tactile" emma:mode="ink">
            <msink:context xmlns:msink="http://schemas.microsoft.com/ink/2010/main" type="paragraph" rotatedBoundingBox="20010,13334 23970,13379 23959,14327 19999,142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FED502E-67BA-4306-B5DB-68D276A41B12}" emma:medium="tactile" emma:mode="ink">
              <msink:context xmlns:msink="http://schemas.microsoft.com/ink/2010/main" type="line" rotatedBoundingBox="20010,13334 23970,13379 23959,14327 19999,14281"/>
            </emma:interpretation>
          </emma:emma>
        </inkml:annotationXML>
        <inkml:traceGroup>
          <inkml:annotationXML>
            <emma:emma xmlns:emma="http://www.w3.org/2003/04/emma" version="1.0">
              <emma:interpretation id="{6DE4D1CA-F3C2-4D8F-83C6-BAEB374849A3}" emma:medium="tactile" emma:mode="ink">
                <msink:context xmlns:msink="http://schemas.microsoft.com/ink/2010/main" type="inkWord" rotatedBoundingBox="20010,13334 23970,13379 23959,14327 19999,14281"/>
              </emma:interpretation>
            </emma:emma>
          </inkml:annotationXML>
          <inkml:trace contextRef="#ctx0" brushRef="#br0" timeOffset="11675.6674">136 4083 1677,'0'-19'2709,"0"19"-129,-5-18-516,5 18-258,-7-17-387,7 17 129,-7-16-516,7 16 0,0 0 0,0 0-129,-12-24 129,12 24-129,0 0 0,-5 14-129,5-14 0,-5 53 0,0-11-258,5 20 0,0 6-129,0 10 129,3-2-258,4 4 0,-6-9-129,3-8 0,-3-10 0,2-13-129,-3-11 0,0-9 0,0-20 129,0 0-258,0 0-129,0 0-129,8-11-903,-8-22-2193,7 3-1161,0-12-387,4 1-516</inkml:trace>
          <inkml:trace contextRef="#ctx0" brushRef="#br0" timeOffset="12177.6965">161 3863 2580,'-17'-21'4644,"17"21"-645,14-11-774,23 11-516,-12-5-516,33 5-258,-10-9-129,21 9-645,-7-5-258,11 2-387,-12-2-129,1 2-129,-16 0 0,-8 3-129,-11 0-129,-10 3 0,-17-3-129,0 0-387,2 32-516,-21-28-1677,6 12-2193,-6-2-258,19-14-258,-32 26-258</inkml:trace>
          <inkml:trace contextRef="#ctx0" brushRef="#br0" timeOffset="12548.7177">138 4155 5805,'-11'23'5418,"20"-10"-387,16-6-129,-2-11-2709,30 4-645,-8-3-645,19 1-258,-4-8-258,8 3-129,-9-4-258,-10 5-129,-3 5-516,-27-11-1677,-4 12-2322,-15 0-516,-15 26-387,-15-5-129</inkml:trace>
          <inkml:trace contextRef="#ctx0" brushRef="#br0" timeOffset="13035.7456">751 4324 903,'9'-20'4773,"-9"20"516,0 0-516,8 16-1419,-8-16-1161,0 47-516,-6-21-645,6 18 0,0-8-516,0 3-129,0-10-129,3-2 0,-3-27-129,10 25 0,-10-25 0,11-19-129,-3-11 129,0-9-129,-2-7 129,2-5-129,0 3 0,-2 3-129,3 8 0,-2 10-129,4 10 0,-11 17-129,25 0-645,-25 0-1161,29 3-2580,-9 9-258,4 5-129,3-5-258</inkml:trace>
          <inkml:trace contextRef="#ctx0" brushRef="#br0" timeOffset="13875.7936">1513 4298 5805,'23'-49'5289,"-23"26"-387,0-1-258,-23-13-2838,21 20-645,-18-8-516,4 13 0,-11 3-258,2 9-258,-7 6 129,-1 16-129,1 9 0,5 10 0,7 8-129,6 0 0,10 3 0,4-3 0,18-7 0,6-7 0,7-13 0,2-7 0,2-12 0,0-8 0,-2-16 0,-1-15 0,-5-9 0,-5-6-129,-3-8 129,-7 3-129,-4 5 129,-5 6-129,-3 17 129,0 9 0,0 19 0,0 0 0,-19 26 129,19 9-129,0 7 129,8 9 0,8-1-129,6 0 0,5 2 0,5-8 129,2-10-129,-2-7 129,0-11-129,-2-15 0,-3-5 129,-1-17-129,-2-15 0,-2-11 0,4-8-129,-4-4 0,0 2 129,-2 3-129,-2 10 129,-6 10-129,-1 15 129,-11 19 0,0 0 129,16 21 0,-13 12 0,2 11 0,3 3 129,3 1 0,0-1-129,7 0 129,0-9 0,5-8-129,-3-11 129,2-12-129,-1-7 0,-1-10-129,1-18 129,-4-11-129,-2-9-129,0-7 0,0-4 0,-4 6 0,1 5-129,-4 5 129,2 21 129,-10 22-129,0 0 258,17 16 0,-17 26 129,0 10 0,2 9-129,2 6 0,7 1-258,4-8-645,19-5-3999,-5-15-387,14-9-258,-1-14-645</inkml:trace>
          <inkml:trace contextRef="#ctx0" brushRef="#br0" timeOffset="14707.8412">2764 4218 6063,'13'-13'5289,"-13"13"-129,32-14-645,-18-14-2451,13 21-1161,-15-18 0,11 6-516,-12-2-129,-4-3 0,-7-1-258,0 6 129,0 19-129,-30-19-129,8 19 129,-3 23 0,3 8 0,9 11 129,7 11-258,6 4 129,8 3 0,16-3 129,13-4-129,5-7 0,5-12 129,2-13-129,3-13 129,2-8-129,-5-27 0,-3-13 0,-4-13-129,-5-10-129,-3-1 0,-11-3 0,-3 4 0,-7 11 0,-2 15 129,-6 15-129,-5 22 258,0 0 387,0 18-258,1 19 258,-1 7 0,5 10 0,1-3 129,8 7-129,2-9 0,6-5 0,2-11 0,8-7-129,-1-19-129,6-7 0,-3-18-129,3-17 0,-6-10 0,-4-9-129,-3-8 0,-10-5-129,0 4 129,-7 4-129,-1 15 129,-6 15 0,0 29 129,0 0 0,0 0 258,0 55 0,0 4 0,3 16 129,10 1-258,9-1-258,19 12-2838,0-24-2064,14-10-258,-2-17-516,4-16-387</inkml:trace>
        </inkml:traceGroup>
      </inkml:traceGroup>
    </inkml:traceGroup>
    <inkml:traceGroup>
      <inkml:annotationXML>
        <emma:emma xmlns:emma="http://www.w3.org/2003/04/emma" version="1.0">
          <emma:interpretation id="{96CEBD76-EEFD-4880-8DDC-E688A5232479}" emma:medium="tactile" emma:mode="ink">
            <msink:context xmlns:msink="http://schemas.microsoft.com/ink/2010/main" type="paragraph" rotatedBoundingBox="20958,14546 24664,14367 24726,15630 21019,158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88C083-38B5-4AE6-8CFE-7FA2C4B57B87}" emma:medium="tactile" emma:mode="ink">
              <msink:context xmlns:msink="http://schemas.microsoft.com/ink/2010/main" type="line" rotatedBoundingBox="20958,14546 24664,14367 24726,15630 21019,15809"/>
            </emma:interpretation>
          </emma:emma>
        </inkml:annotationXML>
        <inkml:traceGroup>
          <inkml:annotationXML>
            <emma:emma xmlns:emma="http://www.w3.org/2003/04/emma" version="1.0">
              <emma:interpretation id="{CE835889-1532-40B6-90FF-E4671161EF00}" emma:medium="tactile" emma:mode="ink">
                <msink:context xmlns:msink="http://schemas.microsoft.com/ink/2010/main" type="inkWord" rotatedBoundingBox="20958,14546 24664,14367 24726,15630 21019,15809"/>
              </emma:interpretation>
            </emma:emma>
          </inkml:annotationXML>
          <inkml:trace contextRef="#ctx0" brushRef="#br0" timeOffset="15894.9087">1296 5458 2967,'0'0'4515,"-17"4"129,-5 13-1677,6 33-516,-19-8-258,18 37-387,-18-13-258,18 23-387,-7-14-129,13 11-387,3-20-129,8-1-258,13-21 0,10-13-258,6-22 129,4-9-129,2-17-129,-1-17 129,-2-6-129,-8-5 129,-4 1-129,-7 4 129,-8 6-129,-5 12 129,0 22 0,0 0 129,-19 12-129,12 19 129,3 6 0,4 2-129,6 4 129,10 1 0,7-7-129,6-4 0,1-14 129,5-9 0,-4-10-129,1-9 129,-7-20-129,-6-12 129,-8-6-129,-8-9 129,-3-4-258,-11-3 129,-4 0 0,-8 5-129,3 13 0,-1 1-129,10 18-258,-1 3-258,12 23-2064,19 0-2193,6 7 0,2 9-387,7-1-258</inkml:trace>
          <inkml:trace contextRef="#ctx0" brushRef="#br0" timeOffset="16443.9405">2131 5765 5160,'9'-68'4902,"-9"40"129,-8 2-387,5 8-2709,-19-9-645,22 27-129,-38-16-129,22 22-258,-9 12-258,9 15 0,-3 9-258,10 5-129,6 5 0,3 4-129,11-5 129,6-3-258,10-11 129,1-17-129,4-10 129,-2-10 0,-3-8-129,0-22 129,-7-14 0,-6-6 0,-1-7 0,-3 2 0,-4 6 0,-5 4 0,-1 12 0,0 12 129,0 21-129,0 0 0,0 18 0,0 19 129,2 7 0,6 4-129,5 0 0,6-1-258,3 4 0,-3-19-903,19 1-3612,-16-14-129,1-8-387,-23-11-516</inkml:trace>
          <inkml:trace contextRef="#ctx0" brushRef="#br0" timeOffset="16972.9708">1903 5066 10320,'-20'-5'5160,"-3"2"-516,12-16-903,11 19-2967,0 0-645,0 0-516,24 5-645,-24-5-1677,28 0-1935,-5-2-258,-1 0-387,0-2 129</inkml:trace>
          <inkml:trace contextRef="#ctx0" brushRef="#br0" timeOffset="17122.9791">1903 5066 3999,'123'-34'5160,"-123"34"0,0 0-387,-12 0-2193,12 0-1032,1 10-903,-1-10-1677,14 17-3225,-14-17-516,29 28-516,-12-16-129</inkml:trace>
          <inkml:trace contextRef="#ctx0" brushRef="#br0" timeOffset="17948.0264">2589 5125 2322,'0'-53'4515,"0"28"129,0 25-1032,-13-37-1161,13 37-387,0 0-516,-11 32-129,-1 5-387,12 34 0,-8 11-387,8 22 0,-8 0-258,8 6 129,0-10-258,0-9 0,0-16 0,5-21-129,4-25 129,-9-29-129,32 10 0,-10-21-129,3-21-129,2-10 129,3-3-129,2-9-129,-2-6 129,-5 8-129,-5 8 129,-4 10 0,-16 34 129,0 0-129,0 0 258,2 22-129,-4 20 129,-6 9 0,4-3-129,4 5 129,1-8-129,13-10-129,13-7-258,-1-17-645,26-2-3741,-13-9-258,4-7-129,-10-13-645</inkml:trace>
          <inkml:trace contextRef="#ctx0" brushRef="#br0" timeOffset="18359.0498">3074 5805 8127,'24'16'5160,"14"-21"129,-16-14-645,22 9-2838,-20-26-774,15-1-387,-9-20-129,2-6-387,-2-12 0,-5-9 0,-3-8-129,-6-1 0,-6 2 0,-9 2-129,-1 15 0,-8 18 0,-6 22 129,-5 18-129,-1 16 0,-2 30 129,3 26 0,3 27 0,9 17 0,7 10 129,0 3-129,12 3 129,8-8 0,4-12 0,4-11-129,1-22-258,5-8-645,-15-29-3999,15-3 129,-8-18-645,0-5-516</inkml:trace>
          <inkml:trace contextRef="#ctx0" brushRef="#br0" timeOffset="18811.0758">3771 5687 6321,'44'-6'5160,"-25"-6"-387,0 5-1290,-14-23-1290,17 13-903,-20-16-516,7 8-129,-9-14-387,0 3 0,0-1-129,-6 2 0,-8 7 0,-2 4-129,-5 15 0,1 9 0,-1 7 129,2 17 0,2 10 0,6 15 129,5 5-129,6 2 129,0-2 0,14 3 129,6-6-129,10-2 0,10-12-129,6-8-129,6-7-129,0-9-258,10 1-774,-21-17-2709,11-7-1161,-14-6-258,-7-2-645</inkml:trace>
          <inkml:trace contextRef="#ctx0" brushRef="#br0" timeOffset="19379.1084">4326 5558 645,'9'-26'4386,"2"6"645,-11 20-1161,0 0-645,0 0-774,21 9-516,-21-9-258,5 55-258,-5-25-387,1 22-258,-1-3-258,2 4 0,-1-6-258,4-2 0,-2-14-129,5-8 0,-8-23-129,19 18 0,-19-18-129,29-31 129,-6-3-258,-1-15-129,10-1 0,-2-9-129,5 3 129,-5 1 0,3 12 129,-3 13 0,-3 12 258,-5 18 129,-22 0 258,30 43 129,-24-3 0,4 14 129,-10 4-129,6 6 129,-4-6-258,1 3 0,0-5-129,2-9-516,4 5-1419,-2-19-3483,-3-12-258,-4-21-516,0 0-516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20.76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3C9A1EB-9EFE-4383-A94F-23A75DFBAA81}" emma:medium="tactile" emma:mode="ink">
          <msink:context xmlns:msink="http://schemas.microsoft.com/ink/2010/main" type="writingRegion" rotatedBoundingBox="10537,7328 10251,10540 8990,10427 9276,7215"/>
        </emma:interpretation>
      </emma:emma>
    </inkml:annotationXML>
    <inkml:traceGroup>
      <inkml:annotationXML>
        <emma:emma xmlns:emma="http://www.w3.org/2003/04/emma" version="1.0">
          <emma:interpretation id="{02B068F8-9FFA-4F86-9369-096BB6FC6B23}" emma:medium="tactile" emma:mode="ink">
            <msink:context xmlns:msink="http://schemas.microsoft.com/ink/2010/main" type="paragraph" rotatedBoundingBox="10537,7328 10251,10540 8990,10427 9276,7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DC8454-B389-4F57-90E4-3D01C796E50C}" emma:medium="tactile" emma:mode="ink">
              <msink:context xmlns:msink="http://schemas.microsoft.com/ink/2010/main" type="line" rotatedBoundingBox="10537,7328 10251,10540 8990,10427 9276,7215"/>
            </emma:interpretation>
          </emma:emma>
        </inkml:annotationXML>
        <inkml:traceGroup>
          <inkml:annotationXML>
            <emma:emma xmlns:emma="http://www.w3.org/2003/04/emma" version="1.0">
              <emma:interpretation id="{DE70112F-CDB9-4EA4-A9B3-7BE4D48B2683}" emma:medium="tactile" emma:mode="ink">
                <msink:context xmlns:msink="http://schemas.microsoft.com/ink/2010/main" type="inkWord" rotatedBoundingBox="10335,7310 10271,8024 9213,7930 9276,7215"/>
              </emma:interpretation>
            </emma:emma>
          </inkml:annotationXML>
          <inkml:trace contextRef="#ctx0" brushRef="#br0">6271 61 1419,'-3'-19'4386,"3"19"129,-10-19-258,10 19-2193,-11-21-1161,11 21 0,2-23-516,-2 23-129,22-18-258,-5 18 0,2 0 129,3 16 0,-3 5 0,2 11-129,-7 4 258,-1 4-258,-7 4 258,-6 4 0,-2-9 0,-14 1 0,-1-8-129,-3-7 0,-6-5 0,6-2-129,4-7-129,-1-5-129,17-6-129,-19 7-258,19-7 129,0 0 0,0 0-129,0 17 129,0-17 258,9 18 129,-9-18 258,22 22 387,-22-22 129,30 23-129,-12-17 129,8 1-129,0-7-258,4 0-516,9-6-3354,-7-5-774,-4-5-258,-4 3-387</inkml:trace>
          <inkml:trace contextRef="#ctx0" brushRef="#br0" timeOffset="-676.0387">5544-14 774,'0'0'3096,"0"11"-1419,0-11 258,0 42-774,-3-9 129,3 13-387,-5 10 0,5 7-387,-2 1 129,2 6-258,-3-9-258,1-5 258,-1-13-258,3-4 258,-4-21 129,4 1 129,0-19-129,0 0 0,0 0-129,-19-12-129,14-8-129,-3-4-129,2-8 0,1-9-258,3-3 258,2-10-129,0-3 129,5-2-129,3 3 129,1 2 129,-2 9-129,1 7 129,-5 2 129,2 13 129,-4 5-258,-1 18 129,0 0-129,0 0-129,0 0 258,0 0-516,11 11 258,-1 6-258,7 2 129,4 0 129,6-5 0,7-2 129,3-5-129,2-7 0,1 0 129,-1-14-258,-4-1 129,-5-7-129,-6 3 0,-5 0 258,-8 1-258,-11 18 258,9-22-258,-9 22 129,0 0-129,0 0 129,-14 15-129,8 11-129,-1 14 258,6 6-129,-1 4 258,2 9 129,-1-5 0,1 7 129,0-12 129,1 0-129,-1-11 0,0-4-258,0-4-258,-5-13-1290,5 6-2580,0-23-645,5 16 0,-5-16 1</inkml:trace>
          <inkml:trace contextRef="#ctx0" brushRef="#br0" timeOffset="1563.089">6321 42 903,'5'-18'3741,"-5"-1"258,0 19-1548,0-26-387,0 26-129,0-21-774,0 21-129,0 0-516,0 0 258,0 0-387,0 0-258,0 0 0,3 35-129,-1 10 0,-1 4-129,6 12 129,-3 4-129,3 5 129,1-9 129,-4 0-129,4-13 0,-3-14 129,1-5 0,-6-29 129,3 23 0,-3-23 0,0 0 129,-9-31-129,3 10 0,-4-10-129,1-11-129,1-4 0,0-6 0,6-7 0,2 3 0,0 5 0,0 0-129,2 6 129,4 13 0,-3 8-129,1 6 129,-4 18-129,0 0 129,0 30 0,-10 9 0,1 11 0,-1 6 0,-1 9 0,0 9 129,2-1-129,-1-7 0,4-10 0,3-11 0,1-8 0,2-7 129,0-30 0,0 22 129,0-22-129,0 0 0,0-8 129,0-11-129,0-6-258,0-12-258,0 4 0,0-18-258,3 2 0,-3-8-258,8 13 129,-8-6 258,8 11 129,-8 8 129,2 6 258,-2 25 129,0-20 129,0 20 129,0 26 0,-2 11 129,-6 3-129,5 10 0,-5 3-129,6 7 0,-6-4 0,7-5-129,-1-7-129,-1-13-387,8 6-2838,0-12-1161,-5-25 0,19 13-645</inkml:trace>
        </inkml:traceGroup>
        <inkml:traceGroup>
          <inkml:annotationXML>
            <emma:emma xmlns:emma="http://www.w3.org/2003/04/emma" version="1.0">
              <emma:interpretation id="{7A3282D3-0519-439E-BEF9-820FBAC65525}" emma:medium="tactile" emma:mode="ink">
                <msink:context xmlns:msink="http://schemas.microsoft.com/ink/2010/main" type="inkWord" rotatedBoundingBox="10323,9734 10251,10540 9183,10445 9255,9639"/>
              </emma:interpretation>
            </emma:emma>
          </inkml:annotationXML>
          <inkml:trace contextRef="#ctx0" brushRef="#br0" timeOffset="3720.2127">6230 2469 3354,'-11'-23'4773,"11"23"-387,-12-20 0,6 0-2709,6 20-903,0-22-258,0 22-258,27-8-129,-5 9 0,3 12 0,1 13 129,-6 12 0,1 7 0,-12 4 0,-1 8 258,-8-5-258,-9 7 0,-13-10-129,-4-4 129,-2-12-129,1-4 0,3-9-129,4-7-258,20-13 0,-29 7-129,29-7-258,0 0 129,0 0 0,0-14 0,0 14 129,21-6 258,-21 6 129,33 0 258,-14 2 0,5 12 129,-4-6 0,9 3 129,-2-7 0,1-1-387,8 6-1032,-10-9-3096,5-1-387,-2-7-387,-9-9-645</inkml:trace>
          <inkml:trace contextRef="#ctx0" brushRef="#br0" timeOffset="3028.1732">5509 2554 645,'-8'-20'3483,"8"20"-645,0 0-774,0 0-387,0 0-516,-11 23-129,3 7-387,6 12-129,-5 8-258,3 12 129,-2 6 0,0-1-258,-1-9 0,1 2 0,3-19-129,0 0 129,-2-19 129,5-4 0,0-18 129,0 0-129,0 0 0,-3-15-129,3-10 0,0-7 0,3-13-129,7-11 0,-1-7 0,4-8 0,-1-8 129,1 0-129,-5 3 129,3 7 129,-9 6 258,2 22-129,-4 4 129,0 18-129,0 1 0,0 18-129,0 0-129,0 0-129,0 11-129,0-11-129,19 26 0,-1-15 129,8 0-129,5-7 129,5 3 129,-1-7-129,1-3 129,-4-9 0,-7 2 0,-5 2-129,-20 8 129,26-5 0,-26 5 0,0 30 129,0 9-129,-7 11 129,-2 12 0,4 10 129,-4 8-129,4 1 129,0-6-129,4-5 0,-4-14 0,5-6 0,0-17-129,-2-10-258,2 1-645,0-24-3225,0 0-258,0 0-516,27 0 258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32.93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1291867-F4E9-4F65-ADA2-54E426138294}" emma:medium="tactile" emma:mode="ink">
          <msink:context xmlns:msink="http://schemas.microsoft.com/ink/2010/main" type="inkDrawing" rotatedBoundingBox="4770,10100 7401,10026 7403,10101 4772,10175" semanticType="underline" shapeName="Other"/>
        </emma:interpretation>
      </emma:emma>
    </inkml:annotationXML>
    <inkml:trace contextRef="#ctx0" brushRef="#br0">0 113 258,'0'0'3741,"0"0"-387,0 0-1290,0 0-258,0 0-516,0 0 0,0 0-516,0 0-258,0 0-129,0 0-129,0 0-258,0 0 129,0 0-129,0 0 129,19 7 0,-19-7 387,24 0-258,-24 0 129,34 0 129,-15-1-129,10 1 258,-5-7-258,9 2 0,-3-5-129,6 9 0,-1-6 0,3 5-129,-3-3 0,4 5 0,-4-3 0,4 3 0,-2-2 0,1 2-129,0-3 129,3 0 0,0 0 0,5 2-129,1-6 129,2 5 129,-2-5-129,6 6 0,-3 0 0,7-4 0,-6 3 0,4-3 0,-3 1 129,2 1-258,3-1 129,0 1-129,1-6 129,-4 6-129,0-1 0,-4 2 129,-2 2-258,-4-1 129,-5-3 0,-4 4 129,-3 0-258,-2 0 129,-5 1 0,-1 3 129,-4 2-129,-1 1 0,-3-1 0,1 1 0,1-4 129,-2 5-129,3-6 0,3 3 0,-2-5 129,4 0-129,1 0 129,1 0 0,-1-4-129,-1 1 129,-2 3-129,-2-4 129,-1 4 0,0 0-129,-3 0 0,1 0 0,-17 0 129,29 0-129,-13 0 0,1 0 258,2 0-129,2 0-129,1 0 0,6 0 129,-1-1-129,3-3 0,-2 2 129,2 1-129,-4 1 0,-1 0 0,-4 0 0,-21 0 0,23 0 0,-23 0 129,0 0-129,0 0 0,0 0 0,0 0 0,-11 12 0,11-12 0,0 0 0,0 0 0,0 0 0,0 0-258,0 0-903,10 3-3225,5-3-645,-15 0-258,19-14-516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48.3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57503E6-4DE3-4357-B801-8398635D37E7}" emma:medium="tactile" emma:mode="ink">
          <msink:context xmlns:msink="http://schemas.microsoft.com/ink/2010/main" type="inkDrawing" rotatedBoundingBox="4516,9405 7338,8162 7624,8810 4801,10053" semanticType="callout" shapeName="Other">
            <msink:sourceLink direction="with" ref="{D3973698-4AD2-4775-8F64-3F0F81FED97F}"/>
            <msink:sourceLink direction="with" ref="{EB645571-7B1F-4327-A389-AA715F3504AE}"/>
          </msink:context>
        </emma:interpretation>
      </emma:emma>
    </inkml:annotationXML>
    <inkml:trace contextRef="#ctx0" brushRef="#br0">0 1347 903,'0'0'903,"0"0"-129,0 0 0,0 0-258,0 0-258,0 0-129,0 0-129,0 0 129,0 0 258,0 0 0,0 0 129,0 0 129,11 0 258,-11 0-129,0 0-129,24-3 0,-24 3 0,20-5-258,-20 5 0,24-8 0,-24 8-129,30-7 129,-30 7-129,30-14 0,-14 10 0,1-3 129,2-8-129,0 6 0,-3-5-129,1 1 129,4 1-129,-2 1 0,1-6 0,1 8-129,-1 1 129,-2-3-129,2 3 0,1-1 129,-2 0 0,0 2-129,0-2 129,-3 2 0,-16 7 129,31-16-129,-31 16-129,30-16 129,-30 16 0,27-16 0,-27 16 0,25-17 0,-25 17 0,29-22 0,-29 22 0,28-18 129,-28 18-129,30-14 0,-14 5 0,1-1-129,2 1 129,2-1-129,0 2 129,1-3-129,1-1 129,4-1-129,0 0 0,3-1 0,0-1 129,2 1-129,-4 0 0,1 1 129,-6 0-129,4 1 0,-11 5 0,3 0 0,-19 7 0,24-12 0,-24 12 0,20-4 129,-20 4 0,19-8 0,-19 8 0,24-14 258,-24 14-258,30-18 129,-11-1 0,6 4-129,-1-5 0,1 4 0,5-3 0,5 1 0,-2-5-129,0 1 0,5 3 0,-1-3 0,1 4 0,-2 0 0,0-2 0,-1 6 0,1-2 0,-2 2 0,-3 1 0,-1 0 0,0 0 0,-1 1 0,-2 0 0,-1 0 0,-2 2 0,0-5 0,0 5 129,-4-1-129,-4-1 129,1 5-129,-17 7 129,26-14 0,-26 14 0,19-12 0,-19 12 0,0 0-129,0 0 129,20-18 0,-20 18 0,19-15-129,-19 15-129,33-18 129,-11 2-129,7 1 129,1-6-129,5-2 0,3 4 0,1-4 129,1 1 0,-2-1-129,1 3 129,-1 3 0,-3 7 0,-7-3 0,-4 5 0,-7 3 0,-17 5 0,21-7 0,-21 7 0,0 0 0,0 0 0,0 0 0,0 0-129,0 0 129,0 0-258,0 0 0,12 12-516,-12-12-1032,0 0-2451,0 0-516,0 0-129</inkml:trace>
    <inkml:trace contextRef="#ctx0" brushRef="#br0" timeOffset="3159.1803">869 1533 645,'0'0'2451,"0"0"-516,-16 0 387,16 0-387,0 0 0,0 0-258,0 0-516,0 0-387,0 0-258,0-11-258,0 11 0,0 0-129,8-16-129,-8 16 129,0 0 0,21-22 129,-21 22-129,20-14 0,-20 14 0,26-12 0,-26 12 0,30-14 129,-13 4-129,4 3-129,-21 7 0,36-20 129,-19 8-258,7 0 258,-2 0-258,7-1 258,-6 2-258,7-5 258,2-2 0,0 4-129,4-4 129,-3 1 0,7-4 0,-6 6 129,4-7-129,-5 7 0,1-1 0,0 3 0,-5-2 0,4 3 0,-8-2 129,4 3-129,-6-3 0,8 4 129,-5-7-129,3 4 0,-2-4 0,4 1 0,-1-1-129,2-3 129,-2 0-129,2-2 129,-2 3-129,1-3 0,-1 0 0,0 1 129,0-5 0,3 3-129,-2 0 129,0-4-129,-1 3 129,-1 5-129,1-1 129,-2 1-129,-4 2 129,1 1-129,-1 2 0,3 1 129,-4-4-129,4 0 258,-1 2-258,2-2 0,-1 3 0,3-2 0,-2-3 129,2 5-129,-6 2 0,3 0 129,-3-1-129,-1 1 129,3 2-129,-4-2 0,0 0 129,3 2-129,-3 0 0,0 0 0,-3 1 0,-1-1-129,-1 10-516,-17 0-516,27-9-3225,-27 9-258,0 0-516,-21 14-129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49.53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649A7F3-5211-4A4D-89B0-FCC29E9AEF22}" emma:medium="tactile" emma:mode="ink">
          <msink:context xmlns:msink="http://schemas.microsoft.com/ink/2010/main" type="inkDrawing" rotatedBoundingBox="4800,7272 7589,7762 7450,8559 4660,8069" semanticType="callout" shapeName="Other">
            <msink:sourceLink direction="with" ref="{6BDEA9FB-E4BB-4F19-8A22-CAAA4399F44D}"/>
            <msink:sourceLink direction="with" ref="{66B90AD5-87A4-4D34-B475-01760B9CDDC9}"/>
          </msink:context>
        </emma:interpretation>
      </emma:emma>
    </inkml:annotationXML>
    <inkml:trace contextRef="#ctx0" brushRef="#br0">0 86 1,'0'0'2450,"16"0"259,-16 0-258,36 0-258,-15-5-645,12 5 129,-5-12-645,13 10-258,-7-7-129,10 1-258,-5-2-129,1 2 129,-4 1-258,1 0 0,-7 2 0,-4 2-129,0-3 129,-9 5-129,-17 1 0,29 0 0,-29 0 0,17-3 0,-17 3 0,0 0 0,0 0-129,19 0 129,-19 0 0,0 0 0,0 0 0,0 0 0,17 0 0,-17 0 0,0 0 0,0 0 0,0 0 0,18 0 0,-18 0 129,0 0-129,0 0 0,0 0 0,0 0 0,0 0 0,0 0 0,0 0 0,0 0 0,0 0-129,17 0 129,-17 0 0,0 0 0,0 0 0,0 0 0,0 0 129,0 0-129,0 0 0,0 0 0,0 0 0,0 0-129,0 0 129,0 0 0,0 0 0,0 0 0,3 18 129,-3-18 0,0 24-129,0-24 129,-8 34 129,-3-10-129,0 5 0,-5 0 0,-4 4-129,-4 1 0,2 5 258,-8 0 129,6 1-129,-3-10 0,7 3 0,-1-11 129,6 3-129,15-25 0,-27 26-129,27-26-129,0 0-129,-11 17-774,11-17-1677,0 0-1935,0 0-258,0-24-258</inkml:trace>
    <inkml:trace contextRef="#ctx0" brushRef="#br1" timeOffset="-18508.0586">-2159-365 774,'0'0'3354,"0"0"-516,0 0-516,0 0-645,-20-6-258,20 6-387,0 0 0,0 0 0,0 0-387,0 0-129,0 0-129,0 0-129,0 0 0,0 0-129,0 0 0,0 0 0,0 0 0,0 0 258,0 0-129,9 6 0,-9-6 0,24 4 129,-24-4-129,36 4-129,-36-4 129,38 1-129,-17-1 0,4 0 0,-3 0 0,0 0-129,0 0 129,0 0 0,5 2-129,-5-2 129,2 2 0,3 3 0,-2-5 0,4 2-129,-1-1 129,2 2 129,-3-3-129,3 0 0,0-4-129,2 0 129,-4-1-129,2-2 129,-1-3-129,-3 4 0,1 2 0,-3 0 0,1 0 0,1 0 0,-3 0 0,4 4 0,-3 0 0,1 0 0,0 0 0,-1 0 129,3 0-129,-6 4 0,-1 0 0,1 0 0,-2 1 0,-4-2 0,3 3 0,-1 0 0,-1 0 0,1-1 0,2 0 0,-3-1 0,2-3 0,1 6 0,-1-3 0,-2-2 0,2-2 0,-3 3 0,3-1 0,-1-1 0,-1-1 0,-16 0 0,32 0 0,-12 2 0,1 3 0,-1-5 129,6 1-129,-4-1 0,3 6 0,2-4 0,-2-2 129,2 2-129,-5 1 0,0 0 0,-1 0 0,1 2 0,-2-3 0,4 4 0,-3-3 0,1 5 0,0-2 0,2-1 0,1-2 0,0 2 0,2 1 0,-3-3 0,1-2 0,2-1 129,0 0-129,0 0 0,1 0 0,-3 0 0,4 0 129,-2-1-129,-2 1 0,2-3 0,-3 3 0,-2-4 0,-3 4 0,0 0 0,-4 0 0,3 0 0,-18 0 0,31 0 129,-31 0-129,32 0 129,-32 0 0,33-2-129,-14 2 0,3-3 129,2-1-129,-2 3 129,0 1-129,-1-2 0,-1 0 0,-20 2 129,29-5-129,-29 5 129,16 0 0,-16 0-129,0 0 129,0 0 0,0 0 129,0 0-129,0 0 0,17 0 0,-17 0 0,0 0-129,21 0 129,-21 0-129,19-3 129,-19 3-129,23-7 0,-23 7 0,27-2 0,-27 2 0,24 0-129,-24 0 0,24 0 129,-24 0-129,22 0-129,-22 0-129,17 0-129,-17 0-903,0 0-3225,0 0-387,0 0-387,0 0-258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54.47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D63E3B2-BA95-4DD1-BBCE-45C2BAAD0B15}" emma:medium="tactile" emma:mode="ink">
          <msink:context xmlns:msink="http://schemas.microsoft.com/ink/2010/main" type="writingRegion" rotatedBoundingBox="7484,8508 11772,8199 11830,9000 7542,9309"/>
        </emma:interpretation>
      </emma:emma>
    </inkml:annotationXML>
    <inkml:traceGroup>
      <inkml:annotationXML>
        <emma:emma xmlns:emma="http://www.w3.org/2003/04/emma" version="1.0">
          <emma:interpretation id="{6B9B8E97-5B2F-4E6F-AB38-652D612BB52D}" emma:medium="tactile" emma:mode="ink">
            <msink:context xmlns:msink="http://schemas.microsoft.com/ink/2010/main" type="paragraph" rotatedBoundingBox="7484,8508 11772,8199 11830,9000 7542,93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A600BC-610B-4D85-ABDB-F12D0485E55B}" emma:medium="tactile" emma:mode="ink">
              <msink:context xmlns:msink="http://schemas.microsoft.com/ink/2010/main" type="line" rotatedBoundingBox="7484,8508 11772,8199 11830,9000 7542,9309"/>
            </emma:interpretation>
          </emma:emma>
        </inkml:annotationXML>
        <inkml:traceGroup>
          <inkml:annotationXML>
            <emma:emma xmlns:emma="http://www.w3.org/2003/04/emma" version="1.0">
              <emma:interpretation id="{D3973698-4AD2-4775-8F64-3F0F81FED97F}" emma:medium="tactile" emma:mode="ink">
                <msink:context xmlns:msink="http://schemas.microsoft.com/ink/2010/main" type="inkWord" rotatedBoundingBox="7484,8508 9613,8355 9671,9156 7542,9309">
                  <msink:destinationLink direction="with" ref="{B57503E6-4DE3-4357-B801-8398635D37E7}"/>
                </msink:context>
              </emma:interpretation>
            </emma:emma>
          </inkml:annotationXML>
          <inkml:trace contextRef="#ctx0" brushRef="#br0">2212-441 516,'0'0'3741,"0"0"0,0 0-1419,0 0-516,-15-13-387,15 13-387,0 0-258,0 0-387,-5-24-129,5 24-258,2-18 0,-2 18-129,20-19-129,-20 19 129,32-20-129,-13 18 129,1 2 129,-1 6 0,-1 11 0,-3 15 258,-5 2 0,-2 14 129,-8-3-129,-7 11 258,-10-5-129,-7 1-129,-3-13 0,-3-1 0,0-12 0,4-4 0,5-9-516,4-11 0,17-2-129,-15-14-129,15 14-258,8-38 129,10 19-258,-9-5 258,9 8 0,-1-2 258,0 10 129,-17 8 258,26-4 129,-26 4 129,20 6 0,-20-6 258,27 16-129,-8 0-129,-2-6 0,9 1 0,1-1-645,-1-3-2193,3-7-1290,6 7-258,-12-7 1</inkml:trace>
          <inkml:trace contextRef="#ctx0" brushRef="#br0" timeOffset="422.024">2726-482 1806,'21'-11'3999,"-20"22"516,-1 20-1419,-6 1-1935,6 9-129,-2 0-516,2 10 258,-3-12-387,3 7-129,-1-11-258,-1-16-387,2 1-516,0-20-1290,0 0-2064,0 0-387,5-10 258</inkml:trace>
          <inkml:trace contextRef="#ctx0" brushRef="#br0" timeOffset="599.0343">2737-730 3225,'-19'-13'4773,"19"13"-645,0 0-129,0 0-2967,-11 10-1419,11-10-1677,6 23-2322,10-1-129,2-4-129</inkml:trace>
          <inkml:trace contextRef="#ctx0" brushRef="#br0" timeOffset="1123.0638">2936-493 1,'21'0'4256,"-21"0"130,22 5-129,-5 1-2709,-17-6-258,30 1-129,-30-1-645,29 0-129,-29 0 0,22 0 129,-22 0-258,0 0 129,9-14-129,-9 14 129,0 0-129,-7-23-129,7 23-129,-24-22 0,24 22 0,-35-5 0,19 5-129,-1 5 129,3 14 0,3 4 0,6 1-129,5 2 129,5 8-129,9-5 129,8 4-129,6-7-129,17 4-774,-9-16-1806,10 2-1548,4-5-258,-2-11-258</inkml:trace>
          <inkml:trace contextRef="#ctx0" brushRef="#br0" timeOffset="1822.1038">3463-818 2193,'-5'-21'4257,"5"21"-387,-3-17-774,-10 0-774,13 17-516,0 0-516,0 0-258,0 0-258,-11 27-129,2 0-258,7 22 0,-6 8-129,6 12-129,-1 7 129,3 1-129,0-8-129,5-7 0,5-11 0,2-9 129,4-20-129,5-18 0,1-8 0,-2-11-129,2-14 0,-1-8-129,1 7 0,-3-12 0,-2 10-258,-10 8 0,-7 24 129,14-24-129,-14 24 258,3 19 0,-1 5 129,-1 4 0,4 7 129,0 2 0,4 1 129,4-1-129,7-6 0,4-5-516,14-1-2709,0-6-1161,0-17-129,8 3-258</inkml:trace>
          <inkml:trace contextRef="#ctx0" brushRef="#br0" timeOffset="2516.1439">4109-951 3096,'-6'-20'4128,"6"20"-1419,0 0-645,0 0-129,-19-1-387,19 25-387,-2 3-387,2 24-258,0 0 0,0 18-258,2 1 258,2 16-258,-4-13-129,4-7 0,-3-11 129,1-11 0,-2-14 129,0-3 0,0-27-129,0 0-129,-16-9 0,2-10 0,-2-3 129,-1-3-516,-2-1 129,-2-2 0,7 12 0,1-1-129,13 17 0,0 0 129,0 0 0,0 0 0,13 0 0,9 5 0,13 3-258,1-8-774,10 0-2967,3 0-258,-5 0-516,0 0 258</inkml:trace>
        </inkml:traceGroup>
        <inkml:traceGroup>
          <inkml:annotationXML>
            <emma:emma xmlns:emma="http://www.w3.org/2003/04/emma" version="1.0">
              <emma:interpretation id="{93E618DB-863C-49CC-AF76-A012237FDCA1}" emma:medium="tactile" emma:mode="ink">
                <msink:context xmlns:msink="http://schemas.microsoft.com/ink/2010/main" type="inkWord" rotatedBoundingBox="10254,8645 11796,8534 11827,8957 10285,9069"/>
              </emma:interpretation>
            </emma:emma>
          </inkml:annotationXML>
          <inkml:trace contextRef="#ctx0" brushRef="#br0" timeOffset="3167.1811">4860-643 5031,'1'-26'4902,"-1"26"-645,0-23-1290,0 23-1419,0 18-516,8 12-516,3 4-258,0 10-129,7 4 0,1 3 129,1 2-129,-2-9-129,2-4-129,-2-13 258,-6-10-129,-12-17 129,24 7 129,-24-7-129,22-32 258,-9 2-129,-4-10-129,4-4 0,3-3 0,-2-5-258,3 13-258,-6 4-258,11 11-516,-14-4-1290,-8 28-2064,29-17-258,-29 17-387</inkml:trace>
          <inkml:trace contextRef="#ctx0" brushRef="#br0" timeOffset="3988.2277">5838-677 645,'2'-33'4386,"-12"4"-129,10 29-258,-30-5-2193,0 5-774,6 7-129,-7 12-645,1 6-258,3 8 0,6 5 0,10 6 0,10-6-129,7 4 0,14-11-258,14 1-129,0-13 0,8-7 0,-5-12-129,-2-3 258,-8-20-129,-6-6 258,-10-7 129,-10-6 387,-1 5 387,-14-3 0,-3 10 258,-13-3 0,8 17-258,-5-2 0,11 18-258,16 0 0,-13 26-258,18 2-129,23-1-129,13 4 0,10 0 258,8 0 129,12-5 258,-5-20 0,4 6 0,-14-12 129,0 2-258,-15-2 258,-3 0-258,-19 0 0,-3 0-129,-16 0 0,0 0-129,0 0 129,0 0-129,0 0 129,-13-4-258,13 4 129,-21-31-258,13 7 129,2-4 0,1-1 0,4-4-129,1 0 129,1 3 0,10 8-258,1-8-645,14 11-3483,-26 19-258,32-28-645,-32 28 0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25.54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2 0 5160,'3'17'5805,"-3"-17"-645,0 18-387,0-18-1677,0 0-2709,0 0-4515,0 0-516,0 0-645,-16-7-774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10.7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D1563DB-0552-4A3D-8E86-E79D475CEE83}" emma:medium="tactile" emma:mode="ink">
          <msink:context xmlns:msink="http://schemas.microsoft.com/ink/2010/main" type="writingRegion" rotatedBoundingBox="4584,7103 4789,10608 2200,10760 1995,7255"/>
        </emma:interpretation>
      </emma:emma>
    </inkml:annotationXML>
    <inkml:traceGroup>
      <inkml:annotationXML>
        <emma:emma xmlns:emma="http://www.w3.org/2003/04/emma" version="1.0">
          <emma:interpretation id="{30F86064-9DCE-40F5-8695-895EF6F9A729}" emma:medium="tactile" emma:mode="ink">
            <msink:context xmlns:msink="http://schemas.microsoft.com/ink/2010/main" type="paragraph" rotatedBoundingBox="4739,7352 4637,10671 3581,10639 3682,732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2F28C62-2705-4653-84DD-883DEAB7F807}" emma:medium="tactile" emma:mode="ink">
              <msink:context xmlns:msink="http://schemas.microsoft.com/ink/2010/main" type="line" rotatedBoundingBox="4739,7352 4637,10671 3581,10639 3682,7320"/>
            </emma:interpretation>
          </emma:emma>
        </inkml:annotationXML>
        <inkml:traceGroup>
          <inkml:annotationXML>
            <emma:emma xmlns:emma="http://www.w3.org/2003/04/emma" version="1.0">
              <emma:interpretation id="{6BDEA9FB-E4BB-4F19-8A22-CAAA4399F44D}" emma:medium="tactile" emma:mode="ink">
                <msink:context xmlns:msink="http://schemas.microsoft.com/ink/2010/main" type="inkWord" rotatedBoundingBox="4633,7349 4612,8052 3746,8026 3768,7322">
                  <msink:destinationLink direction="with" ref="{5649A7F3-5211-4A4D-89B0-FCC29E9AEF22}"/>
                </msink:context>
              </emma:interpretation>
            </emma:emma>
          </inkml:annotationXML>
          <inkml:trace contextRef="#ctx0" brushRef="#br0">441 149 1,'11'-22'902,"-11"22"-128,6-22 0,-6 22 129,0 0-129,8-19 129,-8 19-129,0 0 129,0 0-129,0 0-129,0-19 129,0 19-387,0 0 129,0 0-258,0 0 129,0 0 0,-11-18 0,11 18 129,0 0-129,-18-7 0,18 7 129,0 0-129,-25-12 0,25 12 0,-19-8-129,19 8-129,-22-10 129,22 10 0,-27-7 0,27 7 0,-31-3-129,12 3 129,-4 0 0,1 0 0,-3 2-129,-3 5 0,-1 3-129,1-1 129,2 3-129,0 1 0,3 4 0,8-3 0,-3 9 0,7-5 0,2 2-129,5 1 129,-2 8 0,6-3 0,-1-4 0,1 9 0,0-6 0,0 4 0,1-3 0,4 0 0,1 0-129,2-2 129,2 2 0,-1-3 0,2-4 0,3 0 0,-3 0 0,5-1 129,-3 0-129,4-3 0,-17-15 0,33 30 0,-14-15 0,4-1 0,-3 1 0,5-4 129,1-2-129,-1 2 0,3-4 0,1-4 0,-2 1 0,4-4 129,-1 2-258,2-2 129,4 0 0,-2 0 0,2 0 0,-1 0 0,-4-3-129,1-1 129,-2-3 0,-2 0 0,-6-5 129,1-1-129,-6-3 129,-1 1-129,-2-7 129,-1-3 0,-4-3 0,-3 1 0,-1-7 0,-2-1 0,-3-5 129,0 0-129,-8-2 129,-1 1-258,-5-1 129,1 2 0,-7 2 0,-3 6 0,-5 2 0,0 10 0,-6 6-129,1 10 129,-5 4-129,-3 12-129,8 9-258,-5-5-774,22 13-2967,-3 5-129,7-10-387,5-2 1</inkml:trace>
        </inkml:traceGroup>
        <inkml:traceGroup>
          <inkml:annotationXML>
            <emma:emma xmlns:emma="http://www.w3.org/2003/04/emma" version="1.0">
              <emma:interpretation id="{EB645571-7B1F-4327-A389-AA715F3504AE}" emma:medium="tactile" emma:mode="ink">
                <msink:context xmlns:msink="http://schemas.microsoft.com/ink/2010/main" type="inkWord" rotatedBoundingBox="4663,9835 4637,10671 3581,10639 3606,9802">
                  <msink:destinationLink direction="with" ref="{B57503E6-4DE3-4357-B801-8398635D37E7}"/>
                  <msink:destinationLink direction="with" ref="{CD42FD1A-581B-4F27-8B89-8F2D79735130}"/>
                </msink:context>
              </emma:interpretation>
            </emma:emma>
          </inkml:annotationXML>
          <inkml:trace contextRef="#ctx0" brushRef="#br0" timeOffset="1488.0851">412 2675 1806,'-17'-15'3483,"17"15"-645,-27-22-516,27 22-516,-25-18-258,25 18-258,-24-17-387,24 17 0,-29-21-129,29 21 0,-28-17-387,28 17 129,-32-18-129,32 18-129,-34-14 129,15 9-129,-4 0 0,1 5 0,-3 0-129,3 0 0,-5 1-129,2 9 129,3 3-129,-2 1 0,3 6 0,1 0 0,1 7-129,0 1 258,5 0-258,-2 3 258,3 2-129,2 1 0,3 3-129,0-1 129,5-5 0,0 6 0,3 0 0,0-4 0,0 0 0,0 0 0,2-2 0,1 3 0,6-6 0,-1-2 0,3-1 0,2 1 0,1-6-129,4-4 129,4-4 129,4 3-129,6-5-129,3-3 258,6-2-129,5-1 0,1-3 0,2-1 0,2 0 0,-1 0 0,-1-1 0,-1-3 0,-1-1 0,-3 2-129,-1-3 129,0 1 129,-5-2-129,0-4 0,-5 0 0,-3 1 0,-3-5 129,1-4-129,-7-1 129,-1-4 129,-2 1-129,-4-8 0,-2-3 0,3-4 0,-11-3 129,3-2-129,-7-2 0,0-7 0,-5-1 0,-6 2 0,-5 3 0,-4 2-129,-6 3 129,-2 4-129,-7 8 0,0 6-129,2 7 0,-5 3-387,8 15-645,-11-7-903,16 10-2322,1 11-516,24-14-258,-25 30 129</inkml:trace>
        </inkml:traceGroup>
      </inkml:traceGroup>
    </inkml:traceGroup>
    <inkml:traceGroup>
      <inkml:annotationXML>
        <emma:emma xmlns:emma="http://www.w3.org/2003/04/emma" version="1.0">
          <emma:interpretation id="{A8772220-458B-45E9-B944-2072772FEE61}" emma:medium="tactile" emma:mode="ink">
            <msink:context xmlns:msink="http://schemas.microsoft.com/ink/2010/main" type="paragraph" rotatedBoundingBox="3030,7194 3227,10552 2192,10613 1995,72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AD9D12-DF3C-4598-869F-310607C5E12E}" emma:medium="tactile" emma:mode="ink">
              <msink:context xmlns:msink="http://schemas.microsoft.com/ink/2010/main" type="line" rotatedBoundingBox="3030,7194 3227,10552 2192,10613 1995,7255"/>
            </emma:interpretation>
          </emma:emma>
        </inkml:annotationXML>
        <inkml:traceGroup>
          <inkml:annotationXML>
            <emma:emma xmlns:emma="http://www.w3.org/2003/04/emma" version="1.0">
              <emma:interpretation id="{D491C153-32E6-42B1-A0DD-A6E680354DA3}" emma:medium="tactile" emma:mode="ink">
                <msink:context xmlns:msink="http://schemas.microsoft.com/ink/2010/main" type="inkWord" rotatedBoundingBox="2954,7198 2996,7915 2252,7958 2210,7242"/>
              </emma:interpretation>
            </emma:emma>
          </inkml:annotationXML>
          <inkml:trace contextRef="#ctx0" brushRef="#br0" timeOffset="6208.3551">-1508 12 129,'0'0'1677,"0"0"-258,-3-18-387,3 18-129,0 0-129,-10-16-258,10 16 258,0 0-387,0 0 387,-8-19-258,8 19 0,0 0 0,0 0-129,0 0 0,0 0 0,0 0-129,0 0 129,-4 20 129,4 6 0,-2 8 0,2 13 129,0 5 0,3 11 0,-1 4-258,4 5 0,-1-8-258,3-1 0,-4-16-129,3-6 258,-2-10-258,-1-6 0,-4-25 0,0 0-645,10 16-1032,-10-16-2193,0-19-387,0 0 129</inkml:trace>
          <inkml:trace contextRef="#ctx0" brushRef="#br0" timeOffset="6897.3946">-1388 135 2193,'-17'10'3870,"17"-10"387,0 0-1419,0 0-1548,0 0-387,15 0-516,9 0-258,6 0-129,0-4-516,16 4-1677,3 0-1677,-10-7-258,3 7 0</inkml:trace>
          <inkml:trace contextRef="#ctx0" brushRef="#br0" timeOffset="6653.3806">-1513-66 258,'0'0'3612,"0"0"-645,27-14-645,-27 14-516,41-7-258,-17-1-258,12 8-387,-4-4 0,9 4-516,-3 0-129,-3 0-387,1 0-258,-12 0-903,7 7-2451,-12 12-258,-19-19-258</inkml:trace>
          <inkml:trace contextRef="#ctx0" brushRef="#br0" timeOffset="7430.425">-805-106 2709,'2'54'3741,"-9"-19"-1290,7 16-387,-7 0 129,7 13-645,0-13-129,0 10-258,0-10-387,9 1-129,-7-16-258,5-1-129,-2-12-387,-5-23-903,18 30-2838,-18-30-516,0 0-387,0 0 258</inkml:trace>
        </inkml:traceGroup>
        <inkml:traceGroup>
          <inkml:annotationXML>
            <emma:emma xmlns:emma="http://www.w3.org/2003/04/emma" version="1.0">
              <emma:interpretation id="{5D077F7F-DB73-4190-9C28-5EC1769608C5}" emma:medium="tactile" emma:mode="ink">
                <msink:context xmlns:msink="http://schemas.microsoft.com/ink/2010/main" type="inkWord" rotatedBoundingBox="3180,9749 3227,10552 2192,10613 2145,9809"/>
              </emma:interpretation>
            </emma:emma>
          </inkml:annotationXML>
          <inkml:trace contextRef="#ctx0" brushRef="#br0" timeOffset="17790.0174">-814 2648 3225,'4'-39'4257,"-4"39"-258,-4-17-903,-1-2-1548,5 19-387,2-24-645,-2 24-387,18-14 129,-2 14 258,-16 0-129,37 22 129,-25 3 0,6 13 129,-15 7-129,3 14 258,-11 0-387,-9 12 0,-14-9 0,-1-6-129,-4-3-258,0-7 129,4-9-258,4-14 0,9-5-387,16-18 0,0 0-258,0 0 129,0 0 0,19-22 0,3 15 129,-3-5 0,2 5 387,0 3 129,-3 4 0,-18 0 258,24 0 0,-24 0 258,24 19-129,-24-19 129,27 22-129,-7-9 0,-2-4-258,2-1-516,18 3-3225,-6-2-774,-2-9-387,1 5-258</inkml:trace>
          <inkml:trace contextRef="#ctx0" brushRef="#br0" timeOffset="16531.9456">-1554 2515 903,'0'0'1806,"5"-21"-387,-5 21 387,0 0-129,0-18 0,0 18-129,0 0-129,0 0-258,0 0 0,0 0-258,-2 15-258,2 16 129,-5 8-258,5 22 0,-6 8 0,6 20 129,-6-1-258,6 6 0,-2-12-258,2-5 129,0-16-258,0-12 0,0-17 0,2-12 129,-2-20-129,0 0-258,0 0-387,0 0-903,16-31-2451,-13 9-387,-3-20-129,5 0-258</inkml:trace>
          <inkml:trace contextRef="#ctx0" brushRef="#br0" timeOffset="17029.9741">-1446 2812 3483,'-2'26'4644,"2"-26"-516,33 0-129,7 0-3354,-1-1 0,5-7-774,13-11-3354,-1 19-516,-14-12-645,1 12 258</inkml:trace>
          <inkml:trace contextRef="#ctx0" brushRef="#br0" timeOffset="16867.9648">-1518 2498 2580,'0'0'3483,"0"0"-516,0 0-1032,0 0-129,0 0-516,0 0-258,19 0-258,2 0 0,15 4-129,-3-3 129,13 6 0,0-4-258,8 1-258,-5-4-258,-7 0-258,0 5-645,-20-5-774,-2 0-2580,-20 0 0,0 0-516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4:11.1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ABCAE6B-F935-438B-AA52-ED869A20222F}" emma:medium="tactile" emma:mode="ink">
          <msink:context xmlns:msink="http://schemas.microsoft.com/ink/2010/main" type="inkDrawing" rotatedBoundingBox="4832,7469 7434,7518 7433,7623 4830,7574" semanticType="strikethrough" shapeName="Other">
            <msink:destinationLink direction="with" ref="{C7C166B8-84CA-4ED9-A521-8047D96929E6}"/>
          </msink:context>
        </emma:interpretation>
      </emma:emma>
    </inkml:annotationXML>
    <inkml:trace contextRef="#ctx0" brushRef="#br0">0 20 129,'0'0'2193,"0"0"-129,0 0 0,0 0-258,16 1-129,-16-1-387,19 5 0,-19-5-258,24 7-258,-24-7-258,34 12 0,-13-5-258,6 1 129,3-4 129,8 3-258,-2-4 129,10-1-129,-2-2 0,10 0-129,-4-6 0,6-4 0,2 2-129,1-3 0,-4 1 0,0 1 0,-1 6-129,-2-5 129,-3 1 0,0 6 0,-5-1 0,-2 1 0,2 1 0,-3 0 0,-6 0 0,3 1 0,-4 1 0,-4-1 0,2 3 0,-2 1 0,-1-3 0,-4 3 0,5-4 0,-5 4 129,2 0-258,0-3 258,-2-1-129,2 2 0,-3-2 0,1 1 0,2-2 0,1 0 129,2 0-129,2 0 258,0 0-258,-1 0 129,2 0-129,1-3 0,0 0 0,-1 0 0,1-1 129,-3 3-129,1 1 0,-2 0 0,0 0 0,-2 0 0,-5 0 0,0 0 0,-1 5-129,-1 1 129,1-2 0,2 5 0,-1-2 0,1 0 0,3 3 0,-2-2 129,4-7-129,-1 5 0,-4-3 129,3 1-129,-7 1 0,1-3 129,-4-2 0,2 5-129,-19-5 129,32 5-129,-32-5 129,28 5-129,-28-5 129,27 4-129,-27-4-129,16 1 0,-16-1 0,0 0-387,20 10-645,-20-10-3096,0 0-387,-9-6 0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4:10.0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A0CD503-8470-48FF-8128-282C2B9B7540}" emma:medium="tactile" emma:mode="ink">
          <msink:context xmlns:msink="http://schemas.microsoft.com/ink/2010/main" type="inkDrawing" rotatedBoundingBox="4834,7591 6955,7629 6954,7694 4832,7655" semanticType="strikethrough" shapeName="Other"/>
        </emma:interpretation>
      </emma:emma>
    </inkml:annotationXML>
    <inkml:trace contextRef="#ctx0" brushRef="#br0">-2 13 1,'0'0'1160,"0"0"-386,0 0-129,0 0 0,0 0 0,0-17-129,0 17 129,0 0 0,0 0 129,0 0 129,0 0-258,0 0 0,12 0 129,-12 0-129,0 0-258,18 17 258,-18-17-258,20 12 258,-20-12-258,27 11 129,-9-8-258,-18-3 0,34 2 129,-15-2-129,3 0 0,1 0-129,2 0 0,-3 0 0,6 2 129,-4-2-129,3 7 0,-2-6-129,4 3 129,-4-4 0,3 6 129,-4-6-129,6 0 0,-5 1 258,2-1-258,0 0 0,-2 0 0,2 0 0,-1-3-129,-1 3 0,-5-1 0,1-3 0,-5 4 0,1 0 0,1 0 0,-18 0 0,26 1 0,-26-1 0,27 6 0,-27-6 129,26 1-129,-26-1 0,25 3 0,-25-3 129,25 0-129,-25 0 129,33 0-129,-14 0 129,2 0 0,-1 0-129,6 0 0,-1 0 129,2 0-129,-2 0 129,5 0-129,-3 0 129,1 0 0,2 0 129,1 0-129,0 2 0,2 2-129,1-4 129,-1 4-129,3-4 129,-1 5-129,1-2 0,1 1 0,-4-4 0,1 0 0,-2 1 129,3-1-129,-5 0 0,-2 0 0,1 0 0,-1-5 129,-4 3-129,1-3 0,-1 4 0,-2-3 0,0-2 0,-1 3 129,1 2-129,3-2 0,-3 0 0,0 3 0,1-1 0,-3 1 0,-1 0 129,-2 0-129,-17 0 0,26 0 0,-26 0 0,17 0-129,-17 0-129,0 0-387,21 17-1677,-21-17-2064,0 0-387,0 0 0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13.65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4F42F3D-0F18-41C2-B0B3-47DC575FD87E}" emma:medium="tactile" emma:mode="ink">
          <msink:context xmlns:msink="http://schemas.microsoft.com/ink/2010/main" type="writingRegion" rotatedBoundingBox="7476,7256 8402,7256 8402,10597 7476,10597"/>
        </emma:interpretation>
      </emma:emma>
    </inkml:annotationXML>
    <inkml:traceGroup>
      <inkml:annotationXML>
        <emma:emma xmlns:emma="http://www.w3.org/2003/04/emma" version="1.0">
          <emma:interpretation id="{9FCBE3AF-59EA-41A9-8D32-B6C2D0CF9118}" emma:medium="tactile" emma:mode="ink">
            <msink:context xmlns:msink="http://schemas.microsoft.com/ink/2010/main" type="paragraph" rotatedBoundingBox="7476,7256 8402,7256 8402,10597 7476,105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398DCD-DC9B-4F9C-BF07-E883C13283AB}" emma:medium="tactile" emma:mode="ink">
              <msink:context xmlns:msink="http://schemas.microsoft.com/ink/2010/main" type="line" rotatedBoundingBox="7476,7256 8402,7256 8402,10597 7476,10597"/>
            </emma:interpretation>
          </emma:emma>
        </inkml:annotationXML>
        <inkml:traceGroup>
          <inkml:annotationXML>
            <emma:emma xmlns:emma="http://www.w3.org/2003/04/emma" version="1.0">
              <emma:interpretation id="{66B90AD5-87A4-4D34-B475-01760B9CDDC9}" emma:medium="tactile" emma:mode="ink">
                <msink:context xmlns:msink="http://schemas.microsoft.com/ink/2010/main" type="inkWord" rotatedBoundingBox="7625,7256 8356,7256 8356,8241 7625,8241">
                  <msink:destinationLink direction="with" ref="{5649A7F3-5211-4A4D-89B0-FCC29E9AEF22}"/>
                  <msink:destinationLink direction="with" ref="{C7C166B8-84CA-4ED9-A521-8047D96929E6}"/>
                </msink:context>
              </emma:interpretation>
            </emma:emma>
          </inkml:annotationXML>
          <inkml:trace contextRef="#ctx0" brushRef="#br0">4453 5 1,'16'-11'3611,"-16"11"-257,0 0-903,2-18-387,-2 18-516,0 0-258,0 0-258,0-19-129,0 19-129,0 0-258,0 0 0,-24-23-387,24 23 387,-24-7-516,7 6 258,-2 1-387,-2 0 129,-2 0-129,-7 3-129,-2 7 258,-1 4-387,-4 4 258,1 1-129,-2 6 258,-1 2-258,-1 3 129,5 0 129,2 5-129,2-4 0,4 5 129,1 3-129,9-2 0,3-1 129,6 7-129,5-2 129,3 3 0,1 1 129,10 3-129,8-1 129,2 0 0,6 4 0,3-11 129,6 5-129,2-9 0,8 2 0,-3-13 0,1-2 0,2-12 0,-2 0 258,-1-11-258,-2-2 0,-7-14 129,3-3-129,-7-11 129,1-3 0,-7-5 0,3-5-129,-10-9 258,2 2-258,-8-8 258,0 0-129,-11-3 0,0 0 129,-3-2 0,-9 11-129,-10-3 0,-5 9 0,-7 3-129,-3 12-129,-6 5-129,-6 8-129,3 15-129,-5-5-903,25 16-2451,-11 7-903,14 10-516,2-9-129</inkml:trace>
        </inkml:traceGroup>
        <inkml:traceGroup>
          <inkml:annotationXML>
            <emma:emma xmlns:emma="http://www.w3.org/2003/04/emma" version="1.0">
              <emma:interpretation id="{977D0401-2D6C-4918-B122-83DFCFC89DD3}" emma:medium="tactile" emma:mode="ink">
                <msink:context xmlns:msink="http://schemas.microsoft.com/ink/2010/main" type="inkWord" rotatedBoundingBox="7476,9750 8402,9750 8402,10597 7476,10597"/>
              </emma:interpretation>
            </emma:emma>
          </inkml:annotationXML>
          <inkml:trace contextRef="#ctx0" brushRef="#br0" timeOffset="1061.0606">4227 2485 1806,'-1'-16'3999,"-25"-2"129,4 2-1935,22 16-387,-41-13-387,22 13-516,-8-2-258,4 2-258,-4 0-129,1 5 0,0 5-129,-3 8 0,-1 6-129,0-3-129,0 9 129,0 2 0,0 8-129,3 4 129,5 2-129,1-2 129,7 4 0,5 6 0,7 2-129,2-3 258,11 0-129,13-3 129,3-6 0,11 1 0,1-8 258,10-5-258,2-8 129,6-4-129,0-8 0,3-7 0,-2-5 0,4-2 0,-5-13 0,1-6-129,-7-5 129,1-4-129,-8-9 129,-3-1-129,-8-6 258,-6-1 0,-11-5 0,-2 2 0,-14-8 258,0 3 0,-16-4-129,-2 5 0,-14 0-129,0 7 0,-10-1-129,-1 12 0,-6 6-258,-5 6-387,13 22-1806,-8 2-2064,10 7-516,-6 7-387,9-3 0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4:11.89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7C166B8-84CA-4ED9-A521-8047D96929E6}" emma:medium="tactile" emma:mode="ink">
          <msink:context xmlns:msink="http://schemas.microsoft.com/ink/2010/main" type="inkDrawing" rotatedBoundingBox="5123,7455 7080,7697 7071,7770 5113,7528" semanticType="callout" shapeName="Other">
            <msink:sourceLink direction="with" ref="{66B90AD5-87A4-4D34-B475-01760B9CDDC9}"/>
            <msink:sourceLink direction="with" ref="{0ABCAE6B-F935-438B-AA52-ED869A20222F}"/>
          </msink:context>
        </emma:interpretation>
      </emma:emma>
    </inkml:annotationXML>
    <inkml:trace contextRef="#ctx0" brushRef="#br0">0 0 1032,'13'25'1548,"15"-13"-129,-6-2-516,-3-6 129,8 8 0,-2-6 0,7 1-387,-2 1 0,5 3 0,3-4-258,6 3 129,0-4-129,8 1-129,4-2 129,2 2-129,5-7-129,5 3 129,-1 1 0,4-1-129,1 1 0,1 1 0,0-3 0,-1 6-129,-4 2 129,2 5 258,-8-10-129,-1 13 0,-7-10 0,0 8 258,-2-6-258,2 3 129,-5-8-129,3 4-129,-6-8 0,3 3 258,-4-4-387,-2 0 129,-5 0-387,-11-8-1032,0 2-2838,-5 6-129,-22 0-387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3:52.49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CD42FD1A-581B-4F27-8B89-8F2D79735130}" emma:medium="tactile" emma:mode="ink">
          <msink:context xmlns:msink="http://schemas.microsoft.com/ink/2010/main" type="inkDrawing" rotatedBoundingBox="5316,9443 5910,9296 6008,9694 5414,9841" semanticType="callout" shapeName="Other">
            <msink:sourceLink direction="with" ref="{EB645571-7B1F-4327-A389-AA715F3504AE}"/>
          </msink:context>
        </emma:interpretation>
      </emma:emma>
    </inkml:annotationXML>
    <inkml:trace contextRef="#ctx0" brushRef="#br0">349 0 2580,'0'0'2967,"0"0"-774,0 0-516,0 0-387,0 0-516,-5 10-258,5-10-129,-17 26-258,4-10 129,-4 7-129,0 3 0,-4 6 129,-1 2 0,-5-1 258,-1 6-258,-4-4 0,5 1-129,-3-7 258,5 4-258,0-10-129,4-4 0,21-19 0,-22 22 0,22-22 0,0 0 129,0 0-129,0 0 258,0 0-129,16 7 129,-16-7 258,25 0-258,-25 0 129,30-14-129,-30 14-129,30-10 129,-30 10 0,32-10-129,-15 4 258,4 5-258,-1-5 129,7 1-129,-2-2 129,8 6-129,-2-5 129,8 2 0,-3-3-129,4 4 129,-4-2 0,-1 0-129,-5 3 129,-2-2-129,-5 3-129,-8 1 129,-15 0 0,19 0-129,-19 0-129,0 0-129,0 0-516,0 0-2451,0 12-1419,0-12-129,-12 1-387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4:14.28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017D4AE-C755-4703-A4FF-5C519FDF9F43}" emma:medium="tactile" emma:mode="ink">
          <msink:context xmlns:msink="http://schemas.microsoft.com/ink/2010/main" type="inkDrawing" rotatedBoundingBox="4967,9962 7226,9852 7231,9958 4972,10068" shapeName="Other"/>
        </emma:interpretation>
      </emma:emma>
    </inkml:annotationXML>
    <inkml:trace contextRef="#ctx0" brushRef="#br0">-4 91 3096,'0'0'3612,"0"19"-2322,0-19 0,46 9 258,-18-9 0,26 5 258,-7-5-387,28 2 0,-6-2-387,26 2 0,-8-2-387,24 0 0,-2-2-258,22 0 0,3-12-129,8 2 0,4-5 129,1 0-258,-2-3 0,-4 1 0,-12 3-129,-15 8 0,-14 8-129,-23 0-516,-2 7-3741,-33 19-129,-24-4-645,-18 10-258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4:13.7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03D7873-E72B-4B21-9499-6BB43235AC52}" emma:medium="tactile" emma:mode="ink">
          <msink:context xmlns:msink="http://schemas.microsoft.com/ink/2010/main" type="inkDrawing" rotatedBoundingBox="5057,10039 7517,9976 7519,10058 5059,10121" shapeName="Other"/>
        </emma:interpretation>
      </emma:emma>
    </inkml:annotationXML>
    <inkml:trace contextRef="#ctx0" brushRef="#br0">0 28 1419,'7'19'2064,"-7"-19"129,24 14-258,-24-14-129,35 15-129,-35-15 0,50 11-258,-24-11-387,21 11-258,-6-11 129,16 0-387,3 0-129,13 0-129,3 0 129,11-4-258,6-4 129,11 6-129,4-6 129,10 4 0,-2-3 0,4 2 0,1-1 0,3 5-129,-4-5 0,-5 6 0,-6-5 0,0 0-129,-6 0 0,-7 1 129,-9 0-129,-12 1-129,-14-1 129,-13 3 0,-14 1-129,-16 0-129,-18 0-645,0 0-1290,-24 14-2193,-7-5-387,-17-1-129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7:14:13.09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2271CC0-B61C-4140-AFEB-599993121C37}" emma:medium="tactile" emma:mode="ink">
          <msink:context xmlns:msink="http://schemas.microsoft.com/ink/2010/main" type="inkDrawing" rotatedBoundingBox="4880,9959 7633,9831 7637,9900 4884,10028" shapeName="Other"/>
        </emma:interpretation>
      </emma:emma>
    </inkml:annotationXML>
    <inkml:trace contextRef="#ctx0" brushRef="#br0">0 149 1935,'16'0'1935,"-16"0"-258,25-4-258,-25 4-129,26-4-387,-26 4 0,38-3 129,-18-7 0,13 10-129,-1-5 0,9 4-387,-1-9 258,10 9-258,-4-9-129,8 5-258,1 1 129,2 1-258,1-6 129,2 7-129,0-4 0,7-2 0,1 4 129,8-3 129,-4-5-129,6 9 129,1-4-129,3 2 129,-1-2 0,-1 7-129,-1 0 129,-5 0-258,-1 0 129,3 1-129,-10 6 129,6-3 0,-6-2 0,5 1 0,-1-3 0,4 0 129,-3 0-129,2 0 0,1-5-129,-3 0 0,0-2 129,-6 0-129,-7 3 0,-5 1-129,-12 3 0,-10-5-258,-2 5-387,-29 0-2193,0 0-1548,0 0-129,0 0-258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10:52:43.00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332BF7A-01C7-48F2-B6C8-D8A00A387536}" emma:medium="tactile" emma:mode="ink">
          <msink:context xmlns:msink="http://schemas.microsoft.com/ink/2010/main" type="inkDrawing" rotatedBoundingBox="3643,12391 4739,14105 4652,14161 3556,12447" semanticType="callout" shapeName="Other">
            <msink:sourceLink direction="with" ref="{B83B89EF-0E9F-4EB7-BD3A-5AE16B07EABE}"/>
          </msink:context>
        </emma:interpretation>
      </emma:emma>
    </inkml:annotationXML>
    <inkml:trace contextRef="#ctx0" brushRef="#br0">112 200 645,'-26'-15'1161,"26"15"0,-14-21-129,14 21-387,-5-15 0,5 15 0,-6-23 129,6 23-129,-2-21 0,2 21 0,-3-24 258,3 24-129,-8-20 129,8 20 0,-3-17 0,3 17-129,0 0-258,-11-18-129,11 18 129,0 0-129,0 0 0,-17-14 129,17 14-258,0 0 129,0 0-129,0 0 0,-18-13 0,18 13 0,0 0 0,0 0-129,0 0-129,0 0 0,0 0 0,0 0 0,0 0 0,0 12 0,0-12 129,0 23-129,0-23 129,2 28 129,-2-28-129,13 38 129,-9-14 0,9 3 129,-4 2-129,10 5 129,-1 2 0,4-1-129,0 5 258,6 2-258,-1-2 0,10 8 0,-4-3 129,8 3-129,0 5 0,8 6 0,-3-2 129,4 11-258,-1-6 258,2 9-129,-5-1-129,1 3 129,-6-9-129,0 4 129,-6-3-129,-2-2 0,-3-4 0,0-6 0,-1-5 0,-5 2 0,-4-9-129,1-4 129,-4-7-258,-3-4 129,4-1-129,-18-25-387,31 33-516,-31-33-2322,22 0-1290,-22 0-774,30-14 0,-18-9-129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01.7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8DFBD4E-D087-49DE-88EF-DEE26F038841}" emma:medium="tactile" emma:mode="ink">
          <msink:context xmlns:msink="http://schemas.microsoft.com/ink/2010/main" type="writingRegion" rotatedBoundingBox="6285,10097 6182,16192 3988,16155 4091,10060"/>
        </emma:interpretation>
      </emma:emma>
    </inkml:annotationXML>
    <inkml:traceGroup>
      <inkml:annotationXML>
        <emma:emma xmlns:emma="http://www.w3.org/2003/04/emma" version="1.0">
          <emma:interpretation id="{D67741FA-09E7-43E9-ABC8-30F4E7345525}" emma:medium="tactile" emma:mode="ink">
            <msink:context xmlns:msink="http://schemas.microsoft.com/ink/2010/main" type="paragraph" rotatedBoundingBox="6134,12636 6200,16179 5292,16196 5226,1265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D4B7A2D-D320-42F0-977F-ED20F95F8E46}" emma:medium="tactile" emma:mode="ink">
              <msink:context xmlns:msink="http://schemas.microsoft.com/ink/2010/main" type="line" rotatedBoundingBox="6134,12636 6200,16179 5292,16196 5226,12653"/>
            </emma:interpretation>
          </emma:emma>
        </inkml:annotationXML>
        <inkml:traceGroup>
          <inkml:annotationXML>
            <emma:emma xmlns:emma="http://www.w3.org/2003/04/emma" version="1.0">
              <emma:interpretation id="{F4CD461B-59CE-4E0B-942F-ECED4637ED84}" emma:medium="tactile" emma:mode="ink">
                <msink:context xmlns:msink="http://schemas.microsoft.com/ink/2010/main" type="inkWord" rotatedBoundingBox="6122,12636 6137,13400 5304,13415 5290,12652"/>
              </emma:interpretation>
            </emma:emma>
          </inkml:annotationXML>
          <inkml:trace contextRef="#ctx0" brushRef="#br0">332 2512 2580,'6'-17'2967,"-6"17"-129,0 0-903,0 0 0,0 0-258,0 0-387,0 0-258,0 0 0,-7-26-387,7 26-129,0 0-129,0 0-129,-24-20 0,24 20 0,-25-12-129,25 12 0,-34-5 0,14 5 0,-2 0 0,0 2-129,-5 5 129,3 3-129,-4 4 0,2 4 0,1-1 0,0 2 129,4 1-129,1 4 0,2-2 129,7 7 0,0-2 129,8 5-129,1 3 258,4 5-258,9 2 258,11 0-258,5-1 129,9 2-129,13-6-129,8-6 0,5-5 0,6-8 0,5-11 0,-2-7-129,0-3 129,-6-15-129,-5-8 129,-10-2 0,-7-7 0,-8-2 0,-15-3 0,-9-5 129,-11-6-129,0 0 258,-9-6-258,-9-3 258,-12 2-129,-1-1 0,-7 2 0,0 10-129,-3 8 129,-2 8-258,0 20-129,2 0-258,18 25-1548,-4 8-2451,8 12-258,6 1-516,5 4 129</inkml:trace>
        </inkml:traceGroup>
        <inkml:traceGroup>
          <inkml:annotationXML>
            <emma:emma xmlns:emma="http://www.w3.org/2003/04/emma" version="1.0">
              <emma:interpretation id="{F8C05D77-E5DB-4DA6-83D2-1C416C0E9749}" emma:medium="tactile" emma:mode="ink">
                <msink:context xmlns:msink="http://schemas.microsoft.com/ink/2010/main" type="inkWord" rotatedBoundingBox="6179,15059 6200,16179 5292,16196 5271,15076"/>
              </emma:interpretation>
            </emma:emma>
          </inkml:annotationXML>
          <inkml:trace contextRef="#ctx0" brushRef="#br0" timeOffset="940.0538">571 4897 2709,'0'-23'4257,"-22"-3"258,1 3-1677,21 23-645,-33-35-516,33 35-129,-33-36-645,33 36-258,-37-32-258,22 21 0,-8 0-129,3 8-129,-5 3-129,-1 0 0,-2 10 0,-2 7 0,-2 4 0,-1 7 0,-3 5-129,1 2 129,-3 5 0,5 4 0,1 5 0,4 2 0,4 1 0,3 4 0,9-4 0,6 7 0,6-3 129,6 7-258,14-1 258,10-8-129,8 10 129,15 0 0,8-2-129,9-8 129,4-8-129,5-17-129,-2-13 0,-1-16 129,-1-11-129,-11-27 0,-5-16 129,-13-13 0,-10-10 0,-12-10 129,-10-4-129,-8 1 258,-9-8-129,-14 12 258,-13 4-387,-5 16 258,-11 10-129,-4 18 0,-6 20 0,1 12-258,3 17-387,-10 7-1032,21 22-2838,6 5-129,12 3-645,13-7-258</inkml:trace>
        </inkml:traceGroup>
      </inkml:traceGroup>
    </inkml:traceGroup>
    <inkml:traceGroup>
      <inkml:annotationXML>
        <emma:emma xmlns:emma="http://www.w3.org/2003/04/emma" version="1.0">
          <emma:interpretation id="{4BE29B63-04A3-4B79-B79E-88E79EED6B78}" emma:medium="tactile" emma:mode="ink">
            <msink:context xmlns:msink="http://schemas.microsoft.com/ink/2010/main" type="paragraph" rotatedBoundingBox="5199,10079 5099,15997 3991,15978 4091,100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D446AAC-B36C-49E7-8F97-BDAAFE0084BD}" emma:medium="tactile" emma:mode="ink">
              <msink:context xmlns:msink="http://schemas.microsoft.com/ink/2010/main" type="line" rotatedBoundingBox="5199,10079 5099,15997 3991,15978 4091,10060"/>
            </emma:interpretation>
          </emma:emma>
        </inkml:annotationXML>
        <inkml:traceGroup>
          <inkml:annotationXML>
            <emma:emma xmlns:emma="http://www.w3.org/2003/04/emma" version="1.0">
              <emma:interpretation id="{5F7A2039-6058-4D50-A623-BB2C8C5D2C9B}" emma:medium="tactile" emma:mode="ink">
                <msink:context xmlns:msink="http://schemas.microsoft.com/ink/2010/main" type="inkWord" rotatedBoundingBox="5081,10077 5067,10849 4172,10834 4185,10062"/>
              </emma:interpretation>
            </emma:emma>
          </inkml:annotationXML>
          <inkml:trace contextRef="#ctx0" brushRef="#br0" timeOffset="8369.4783">-1079-261 1419,'0'0'2709,"0"0"-903,0 0 258,0 12-258,0-12-129,24 4 129,-4-8-258,21 4 258,-8-7-387,19 7-129,-9-14-387,14 7-258,-11-5-516,0 5-129,-13 3 0,-11 3-516,0 9-774,-22-8-2193,0 34-1032,-12-7-258,-12-1 0</inkml:trace>
          <inkml:trace contextRef="#ctx0" brushRef="#br0" timeOffset="9307.5324">-619 114 1161,'0'-8'4386,"0"8"129,6-23-774,-6-1-1806,16 6-387,-11-14-387,10 6-516,-2-2-258,1 0-129,-3-3-129,2 1 0,-4 5 0,-2 5 0,-4 3 0,-3 17 0,3-26-129,-3 26 0,0 0 0,0 0 0,0 0-129,0 0 129,-5 23 0,2 2 129,-2 8 0,4 9 129,-2 2 0,3 4 129,-2-2 0,2 3 0,0-9-129,0 1 0,2-10-129,1-2 0,-3-6 0,1-2 0,1-3 0,-2-18-129,5 27 0,-5-27-258,9 34-129,-9-34-1032,21 26-2322,-21-26-903,22 21-258,-22-21-516</inkml:trace>
          <inkml:trace contextRef="#ctx0" brushRef="#br0" timeOffset="7964.4556">-1161-118 2193,'0'-18'2064,"0"18"-516,-7-20 0,7 20-516,0 0-258,-3-18-387,3 18 129,0 0-258,0 0-129,0 0-129,0 0 258,0 0-258,0 0 258,0 0 516,0 0-129,-1 25 129,1 13 258,0-5 0,0 28-129,0-5 258,0 16-387,0-6 0,1 1-258,-1-8 0,3-7-258,-3-12 129,5-6-258,-3-15 258,-1-4-258,-1-15-129,0 0-516,0 0-774,0 0-1806,7-12-1161,-1-7-387,0-6-258</inkml:trace>
          <inkml:trace contextRef="#ctx0" brushRef="#br0" timeOffset="8624.4933">-1093 79 3096,'-19'6'4515,"19"-6"0,0 0-387,11 14-2967,12-16-516,17-2 258,-7-4-258,10 2-516,4 6-774,-14-12-1548,1 12-1935,-6 0-516,-28 0-129</inkml:trace>
          <inkml:trace contextRef="#ctx0" brushRef="#br0" timeOffset="9563.547">-561 418 1161,'-44'4'4515,"27"-4"129,-1 0-387,1-8-1935,17 8-387,0 0-774,0 0-387,19 0-387,9 8 0,1-7 0,9 8-129,1-1-258,7-7-774,11 6-3483,-8 3-129,-11-5-645,-11 8-129</inkml:trace>
        </inkml:traceGroup>
        <inkml:traceGroup>
          <inkml:annotationXML>
            <emma:emma xmlns:emma="http://www.w3.org/2003/04/emma" version="1.0">
              <emma:interpretation id="{68BF5700-80A5-4EEF-9E49-DC77F7F71A8F}" emma:medium="tactile" emma:mode="ink">
                <msink:context xmlns:msink="http://schemas.microsoft.com/ink/2010/main" type="inkWord" rotatedBoundingBox="5047,12520 5032,13410 4102,13394 4117,12505"/>
              </emma:interpretation>
            </emma:emma>
          </inkml:annotationXML>
          <inkml:trace contextRef="#ctx0" brushRef="#br0" timeOffset="10673.6105">-1158 2149 2709,'-29'-15'4128,"29"15"-129,-1 18-1548,1-18-903,25 16-258,2-6-258,22 6-258,-2-10 129,17 2-387,-6-1-129,4-7-516,2 9-516,-19-9-774,-1 0-2709,-19 6-129,-25-6-516,0 21 388</inkml:trace>
          <inkml:trace contextRef="#ctx0" brushRef="#br0" timeOffset="10387.5942">-1226 2238 1161,'-3'-34'4386,"3"16"-129,0 18-903,-7-25-774,7 25-645,0 0-516,0 0-258,0 0-387,0 47-129,-4 9-129,4 14-258,0 14 129,0 11 0,1-1-129,6 2-129,-4-15 129,5-10-258,-2-15 129,-1-14-129,1-11 0,-3-12 0,-3-19 0,11 21-129,-11-21-387,16-10-903,6-5-2838,-11-16-387,2-9-258,-4-4-258</inkml:trace>
          <inkml:trace contextRef="#ctx0" brushRef="#br0" timeOffset="11472.6558">-599 2394 129,'-14'-27'3999,"-2"-9"387,15 13-1161,1 23-1032,-4-37-516,4 37-258,5-27-387,16 25-129,-21 2-258,41 14 0,-17 12-129,2 23 0,-7-2 129,4 19-129,-16-6 0,-3 11-129,-11-8 0,-18-5 0,-10-14-129,-3-6 129,-4-9-129,1-9-129,3-7-129,6-9-129,11-4-129,21 0-258,-11-21 129,11 4-129,11 3 129,-11 14-129,37-21 129,-18 16 258,4 5-129,0 11 516,-3 4-129,4 7 129,-5-2 129,6 4-129,-3-3 0,3-1-129,7-3-387,-5-12-903,11 7-3354,-5-3-129,-3-4-516,-5-1-129</inkml:trace>
          <inkml:trace contextRef="#ctx0" brushRef="#br0" timeOffset="10830.6195">-1078 2521 1935,'0'24'4515,"15"-6"-129,10-18-129,10-5-3096,7 5-387,1-2-516,3-8-1677,-5 1-2322,5 9-645,-18-9 0</inkml:trace>
        </inkml:traceGroup>
        <inkml:traceGroup>
          <inkml:annotationXML>
            <emma:emma xmlns:emma="http://www.w3.org/2003/04/emma" version="1.0">
              <emma:interpretation id="{63C8BE77-CD82-40FC-8E63-E3A671CE8245}" emma:medium="tactile" emma:mode="ink">
                <msink:context xmlns:msink="http://schemas.microsoft.com/ink/2010/main" type="inkWord" rotatedBoundingBox="5115,15049 5099,15997 3991,15978 4007,15030"/>
              </emma:interpretation>
            </emma:emma>
          </inkml:annotationXML>
          <inkml:trace contextRef="#ctx0" brushRef="#br0" timeOffset="12673.7249">-1291 4701 645,'-17'-24'3999,"17"24"387,-19-18-258,19 18-1419,0 0-1032,14 7-129,5-7-645,24 16-129,-4-13-129,20 10 0,-6-10-387,9 4-258,-4 0-774,-13-7-774,2 0-2709,-17 7-258,-30-7-387,17 14 0</inkml:trace>
          <inkml:trace contextRef="#ctx0" brushRef="#br0" timeOffset="12396.7091">-1308 4736 3483,'-15'-38'4128,"15"38"-774,0 0-903,-20-9-387,20 31-387,-6 5 0,6 32-387,0 3-258,0 27-129,0-6 0,6 17-387,-1-13 0,6-2-258,-5-12 129,3-7-387,-1-21 129,0-10 0,-3-14 0,-5-21-258,10 24 0,-10-24-645,0 0-1161,15-19-2580,-10-7-258,-3-12-258,1-7-387</inkml:trace>
          <inkml:trace contextRef="#ctx0" brushRef="#br0" timeOffset="13587.7772">-698 4782 4257,'4'-23'4773,"4"0"0,-8 23-645,30 0-2451,-30 0-645,45 19-387,-23 4 0,9 5-258,-5 2-129,-4 7 0,-13-3 0,-6 3-129,-3-7 129,-8-3-258,2 1-129,-3-5-129,9 10-129,0-13-258,23 8 129,4-6-258,14 6 258,-4-8 129,5 2 129,-4 3 129,-6-9 387,-7 14 129,-20-6 258,-5 11 258,-25-8 129,-1 16 0,-27-14 0,2 12-129,-14-11-258,5 4 0,-6-12-258,14-1 0,6-8-387,8-11-129,16-2-258,3-11-516,19 11-3999,14-35 0,0 16-516,-3-4-645</inkml:trace>
          <inkml:trace contextRef="#ctx0" brushRef="#br0" timeOffset="12837.7343">-1166 4962 3999,'16'17'4515,"4"-15"0,10 2-516,0-1-2580,5-3-1161,5 0-1032,4 0-2838,-2 7-774,-10-6-258,-2 10 129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10:52:43.7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23CAB02-53F6-4B48-B0AB-B18BBCCD9195}" emma:medium="tactile" emma:mode="ink">
          <msink:context xmlns:msink="http://schemas.microsoft.com/ink/2010/main" type="inkDrawing" rotatedBoundingBox="3868,13885 4692,12320 4799,12376 3974,13941" semanticType="callout" shapeName="Other">
            <msink:sourceLink direction="with" ref="{B83B89EF-0E9F-4EB7-BD3A-5AE16B07EABE}"/>
          </msink:context>
        </emma:interpretation>
      </emma:emma>
    </inkml:annotationXML>
    <inkml:trace contextRef="#ctx0" brushRef="#br0">1114 93 1677,'7'-63'3870,"-7"42"-1032,-4-7-516,4 28-516,-11-33 0,11 33-258,-10-25-258,10 25-387,-16 0 0,8 11-258,-12 8-129,3 18 0,-10 10-129,-2 23 258,-13 8-129,2 22 129,-11-4 0,7 18 0,-10-2 0,5 4-258,-4-7 129,4-8-258,1-10 0,6-9 0,-1-7-129,8-10 0,-1-9-129,6-8 129,5-9-129,2-11 0,6 2-129,0-15-129,14 6-645,-13-21-903,16 0-2709,0 0-516,17 5-258,-17-5-387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10:52:59.73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4F2F3B-19AC-4AED-A501-BFC8D3D69848}" emma:medium="tactile" emma:mode="ink">
          <msink:context xmlns:msink="http://schemas.microsoft.com/ink/2010/main" type="inkDrawing" rotatedBoundingBox="4307,14650 14383,14590 14397,17009 4322,17069" semanticType="callout" shapeName="Other">
            <msink:sourceLink direction="with" ref="{1F318449-44A3-49EC-A26F-9922626EB849}"/>
            <msink:sourceLink direction="with" ref="{B83B89EF-0E9F-4EB7-BD3A-5AE16B07EABE}"/>
          </msink:context>
        </emma:interpretation>
      </emma:emma>
    </inkml:annotationXML>
    <inkml:trace contextRef="#ctx0" brushRef="#br0">26 281 645,'0'0'1290,"0"0"129,-3-18-129,3 18-258,0 0 129,0 0-258,-7-17 258,7 17-258,0 0 129,0 0-129,0 0 129,0 0-258,0 0 0,0 0 0,-17-9-387,17 9 0,0 0 0,0 0 0,0 11-258,0-11 0,13 19 129,-13-19-129,15 23 129,-15-23 0,19 25-129,-19-25 129,18 29 129,-7-11-129,-3-3-129,4 7 129,-4-2-129,5 5 0,-4-10 0,2 5 0,-1-3-129,1 2 0,-1-1 129,-10-18-129,22 26 0,-22-26 0,23 32 0,-23-32-129,22 27 129,-22-27 0,24 29 0,-24-29 0,24 23 0,-24-23-129,25 24 129,-25-24 0,25 24 0,-25-24 0,26 26 0,-26-26 0,27 26 129,-27-26-129,26 25 129,-26-25-129,31 24 129,-31-24-129,33 19 129,-16-10-129,-1 0 129,3-2-129,-2 7 0,4-3-129,-5 2 129,1 0 0,-17-13 0,32 24-129,-15-11 258,-17-13-258,33 24 258,-17-10-129,1-4 129,4 4-129,-4 0 0,1 4 129,-1-2-129,2-1 129,-2 3-129,4-3 0,-5 3 129,3 2-129,1-2 129,2 1-129,-3 3 129,3-2 0,1-3-129,2 8 258,-3-4-258,2 3 258,-2-1-129,5 2 129,-4-1-129,4 2 0,0 1 0,5-1 0,-2 1 0,1 0 0,-1 1-129,5-3 129,-2 4-129,1-1 0,-1 0 129,0-2-129,3-2 0,-1 1 0,5 0 129,-1-2-129,-1-3 0,0 0 0,3 3 129,-1-5-129,1-2 0,0-2 0,-2 2-129,1 1 258,1-2-258,0 1 129,-3 0 129,1 0 0,1 2 0,-1-1-258,-1 2 258,0 1-258,7-3 258,-1 2-129,0-2 0,2 0 0,1-2 0,2 4 129,0-5-129,7 0 129,-6 2-129,2-4 0,2 2 0,0-2 0,4-1 0,-1-1 0,2 5 0,1-7 129,-2-1-129,1 5 129,-1-5-129,-1 0 0,-3 4 0,1-3 129,-1-2 0,1-1-129,-3 2 129,0 0-129,1-2 258,-1 2-129,1-4-129,1 5 129,-3-6-129,-2 4 0,4 0-129,1-1 129,2-2 129,2 3-129,-1 0 0,3-2 0,0 1-129,2 0 129,-1-1 0,-1-1 0,-1 1 0,4-4 129,-1 0-129,2 0 129,1 0-129,0 0 0,3-5 129,0-1 0,3-1-129,-1 1 0,2 0 0,1-2 0,1 1 0,-1 1 0,-2-1 0,0 1 0,-1 2 0,-4-2 0,2 2 129,-3-2-129,0-3 129,-2 5-129,-1-2 0,-1-3 0,-1 2 0,3 4 129,-4-6-258,-2 2 129,3 0 0,0 0 129,2-1-258,-2-2 258,1-2-129,-2 2 0,-1-1 0,2-2 0,-3-1 0,2-4 0,-2-1 129,1 0-129,0-4 0,-1 3 129,0-4-258,0 0 258,3 1-258,0-9 129,-3 6-129,5 2 129,-2-8-129,2 3 129,-1-2 0,1 1 0,-2-2 0,-3 2 0,-2 1 0,-1-6 0,-2 2 129,-5 0-129,1 0 0,-6-1 0,1-2 0,-3 7 0,2-4 0,-1 5 0,0-1 0,-1-3 0,1-1 0,0 7 0,2-8 0,1 0 0,2-2 0,0-2 0,3 2 129,3-1-129,3-1 0,5-2 0,2 3 0,-2 0 129,2-3-258,-2 3 258,1 0-129,-4 1 0,-3 1 0,-3-2 0,-3 4-129,-3-4 129,1 4-129,-5-5 129,0 1 0,-5 0 0,2 1 0,-3-5 0,-2 1 0,2 3 0,-8-2 0,1 5 0,-1-1 129,-3 0-258,-4 4 258,-1 5-129,-3-4 0,0 5 0,-4 3 129,-1-1-129,-1 4 0,-2 1 0,-8 18 129,11-27-129,-11 27 0,5-18-129,-5 18 129,0 0 0,0 0 0,0 0-129,0 0 129,0 0-258,11 19-387,-11-19-2064,9 23-2064,-9-23-387,19 22-258,-19-22-387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10:52:49.038"/>
    </inkml:context>
    <inkml:brush xml:id="br0">
      <inkml:brushProperty name="width" value="0.06667" units="cm"/>
      <inkml:brushProperty name="height" value="0.06667" units="cm"/>
      <inkml:brushProperty name="fitToCurve" value="1"/>
    </inkml:brush>
    <inkml:brush xml:id="br1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289879D-E4D8-435E-94C6-F6E03DA483CE}" emma:medium="tactile" emma:mode="ink">
          <msink:context xmlns:msink="http://schemas.microsoft.com/ink/2010/main" type="writingRegion" rotatedBoundingBox="12772,10544 25118,9137 26047,17284 13700,18692"/>
        </emma:interpretation>
      </emma:emma>
    </inkml:annotationXML>
    <inkml:traceGroup>
      <inkml:annotationXML>
        <emma:emma xmlns:emma="http://www.w3.org/2003/04/emma" version="1.0">
          <emma:interpretation id="{4E34D316-5075-47D2-B2C0-055D99D1218E}" emma:medium="tactile" emma:mode="ink">
            <msink:context xmlns:msink="http://schemas.microsoft.com/ink/2010/main" type="paragraph" rotatedBoundingBox="13757,11083 24972,8762 25336,10521 14121,128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5FC9A80-DFEF-435C-B51C-8488E81A0D91}" emma:medium="tactile" emma:mode="ink">
              <msink:context xmlns:msink="http://schemas.microsoft.com/ink/2010/main" type="line" rotatedBoundingBox="13757,11083 24972,8762 25336,10521 14121,12842"/>
            </emma:interpretation>
          </emma:emma>
        </inkml:annotationXML>
        <inkml:traceGroup>
          <inkml:annotationXML>
            <emma:emma xmlns:emma="http://www.w3.org/2003/04/emma" version="1.0">
              <emma:interpretation id="{FF0831D9-224A-46DC-A817-5C6F84B96D26}" emma:medium="tactile" emma:mode="ink">
                <msink:context xmlns:msink="http://schemas.microsoft.com/ink/2010/main" type="inkWord" rotatedBoundingBox="13973,12123 15425,11822 15574,12541 14121,12842"/>
              </emma:interpretation>
            </emma:emma>
          </inkml:annotationXML>
          <inkml:trace contextRef="#ctx0" brushRef="#br0">-896-3973 3354,'26'-56'4386,"-15"27"-387,-3 10-1290,-8-9-258,0 28-774,-4-36-387,4 36-258,0 0-387,-26 0 129,-4 17-258,1 22 129,-17 6-258,-1 19 129,-18 13-129,-3 14 0,-13 0 0,1 7-129,-5-11-129,2-5 129,9-10-129,9-12-129,13-16 0,9-14 0,23-12-387,20-18-129,0 0-1161,16-18-2580,18-1-645,1-5-387,0 6-129</inkml:trace>
          <inkml:trace contextRef="#ctx0" brushRef="#br0" timeOffset="-691.0394">-2231-3745 1419,'-16'-19'3612,"16"19"0,-11-19-903,-3 3-516,14 16-258,-19-25-516,19 25-387,-13-20 0,13 20-258,0 0-129,-8-16-129,8 16 0,0 0 0,0 0-387,0 0 129,0 0-129,0 0 129,0 0 0,14 0 0,-14 0 129,35 14 0,-13-2 258,16 5-258,0-1 129,14 11 0,1-4-129,11 10 0,1-3-129,5 10 129,-1-6-258,-2 6 129,-6-2-129,-7-4 0,-5-5-129,-10-4 129,-12 1-129,-3-7 0,-10-1-129,-6 0 0,-8-18-258,2 19-516,9 8-1935,-11-27-2064,0 0-258,0 0-387,0 0-258</inkml:trace>
        </inkml:traceGroup>
        <inkml:traceGroup>
          <inkml:annotationXML>
            <emma:emma xmlns:emma="http://www.w3.org/2003/04/emma" version="1.0">
              <emma:interpretation id="{DAC62CE3-B582-4208-8A97-F24E0F95C496}" emma:medium="tactile" emma:mode="ink">
                <msink:context xmlns:msink="http://schemas.microsoft.com/ink/2010/main" type="inkWord" rotatedBoundingBox="17886,10224 20199,10134 20221,10706 17908,10795"/>
              </emma:interpretation>
            </emma:emma>
          </inkml:annotationXML>
          <inkml:trace contextRef="#ctx0" brushRef="#br1" timeOffset="34575.9775">1631-5690 1,'0'0'3095,"0"-21"-386,0 21 0,0-26-258,0 26-387,0-23-387,0 23-258,0 0-129,0 0-258,0 0-387,-3 30 129,-5 2-258,5 16 0,-2 0-129,5 16 0,0-3 258,4 2-387,7-6 129,9 2-129,-2-18 129,10-4-258,1-16 258,8-16-129,5-5-258,0-15 387,-1-19-387,2-6 0,0-9-129,-4-7 129,-3-2-258,-9 8 0,-6 1 258,-5 8-129,-10 5 129,-1 6 0,-4 10-129,-1 20 129,0 0 0,-17 0-129,9 17 129,-5 12 0,7 5 0,0 5 0,6 1 129,0 3 0,12-6-129,12 1 129,5-7-129,7-11-129,8 1-516,-14-19-1677,14 5-2064,2-7-774,-6 0 0,-5-13-258</inkml:trace>
          <inkml:trace contextRef="#ctx0" brushRef="#br1" timeOffset="35071.006">2548-5709 3999,'0'0'4515,"0"0"0,-20-2-2064,20 23-645,0-2-516,0 18-387,0-6-129,14 11 0,-8-8-258,13 7 129,-6-14-387,10 1 129,-5-16-129,9-5 129,-2-7-258,3-9 129,2-10-258,0-11 0,4-6 0,-3-7-129,1 2 0,-7-3-129,-3 11 129,-8 1 0,2 4 0,-11 13 0,-5 15 0,0 0 258,8 14-129,-8 15 0,0 4 129,1 7-129,1 8 129,3 6 0,4-5-516,-7-7-1548,12 12-2451,7-3-645,1-13-129,8-1-129</inkml:trace>
          <inkml:trace contextRef="#ctx0" brushRef="#br1" timeOffset="35732.0434">3579-5534 4128,'-19'10'4773,"19"-10"-258,0 0-1419,0 0-1161,11 5-387,-11-5-387,36-4-258,-19-11-258,15 7-258,-7-10 0,7-3-129,-10-4 0,-1 1 0,-9-2-129,-6 3-129,-6 1 258,0 22-258,-33-17 0,-3 17 129,-10 14-129,-6 11 0,0 6 0,3 6 0,6 5 129,12 2 0,15-2-129,16-5 0,27-3 0,18-8 0,22 0-645,-4-16-1290,21 0-2580,0-10-387,-7 0-129,-6-7-645</inkml:trace>
        </inkml:traceGroup>
        <inkml:traceGroup>
          <inkml:annotationXML>
            <emma:emma xmlns:emma="http://www.w3.org/2003/04/emma" version="1.0">
              <emma:interpretation id="{563C89B1-B648-483C-98FF-2DCC452055CA}" emma:medium="tactile" emma:mode="ink">
                <msink:context xmlns:msink="http://schemas.microsoft.com/ink/2010/main" type="inkWord" rotatedBoundingBox="20417,9882 25007,8931 25281,10258 20691,11208"/>
              </emma:interpretation>
            </emma:emma>
          </inkml:annotationXML>
          <inkml:trace contextRef="#ctx0" brushRef="#br1" timeOffset="36212.0708">4208-5735 1548,'0'0'4128,"12"-6"258,-12 20-1419,0-14-903,11 53-516,-11-25-258,19 21 129,-19-13-387,16 10-258,-11-14 0,6 0-258,-11-16 0,9 5 129,-9-21-129,0 0 0,0 0 0,11-26-258,-3-6 0,8-4-258,6-3-258,3-11-387,12 13-516,-10-15-1032,12 22-2451,-7 0-387,-2 16-387,-8 7 129</inkml:trace>
          <inkml:trace contextRef="#ctx0" brushRef="#br1" timeOffset="38144.1813">4818-5671 1032,'0'0'3741,"0"0"-903,0 0-387,0 0-258,0 0-129,0 0-387,25 5-258,-25-5-129,39 0-129,-21-8-387,15 4-129,-11-14 0,8 6-258,-8-7-129,2-2 0,-7-8 0,-4 3-258,-5 0 129,-8 0-129,0 8 0,-13 3 0,-9 4 0,-5 11 129,-4 6-129,-7 15 129,4 10 0,4 10 129,8 4-129,11 3 129,8 3 129,9 1 0,18-8-129,19-3 0,3-8-129,14-10 129,0-10-129,3-9 0,0-4-129,0-14 129,-4-16-129,-9-6 0,-5-8 129,-14-8-258,-7 0 129,-8 5 0,-15 4 129,-1 4-258,-8 12 258,8 27-129,-31-11 0,17 22 129,3 16-129,7 10 129,4 8-129,15 5 129,7 3 0,11 2-129,8-11 129,3-8-129,7-5-387,-4-13-129,9 3-1935,-15-19-2322,-3-2-129,-15-18-645,-2-2 0</inkml:trace>
          <inkml:trace contextRef="#ctx0" brushRef="#br1" timeOffset="38325.1917">5701-6168 6837,'-54'-78'5289,"27"50"-516,2 2-258,25 26-3225,-24-14-516,24 14-387,0 21-903,0 10-3483,11 11-774,12 3-258,2 9-258</inkml:trace>
          <inkml:trace contextRef="#ctx0" brushRef="#br1" timeOffset="38744.216">5998-5900 6063,'0'0'4902,"-27"-11"-258,4 10-1161,5 17-1677,-18 1-387,11 19-516,-10-4-258,16 12 129,-2-4-258,18 5-129,3-7-129,16-1-258,22-5-258,6-12-258,22 7-1032,-12-18-2967,17-9-258,-6-4-516,0-17-258</inkml:trace>
          <inkml:trace contextRef="#ctx0" brushRef="#br1" timeOffset="39223.2431">6430-6541 3999,'-35'-25'4902,"19"25"0,-9 12-1806,22 36-387,-20-5-645,23 36-387,-11 5-387,11 28-258,0 1-387,13 6-258,1-19 0,10-5-258,0-16-129,4-18 0,4-28 0,2-22-129,4-16 129,-3-24-129,-2-12 0,-4-10-129,-2 1 129,-12-1 0,-2 7 129,-5 11-129,-6 10 129,-2 23 0,0 0 0,-7 32 0,-1 6 0,8 7 129,0 10-258,4-3-258,22 12-1935,-2-14-2322,14-15-258,5-9-516,9-12 0</inkml:trace>
          <inkml:trace contextRef="#ctx0" brushRef="#br1" timeOffset="39882.2808">7326-6425 645,'-15'-73'3741,"8"49"-129,-5-9-774,12 33-129,-28-26-258,22 36 0,-20 11-387,20 37-387,-18-1-258,18 27-258,-13 1-258,14 13-258,-1-8-129,6-4-258,0-19-129,0-14 0,11-24 0,8-19-129,5-13 129,9-24-258,6-10 129,4-7-129,6 0 0,-3 0-129,-2 11 0,-7 10 129,-11 15-129,-26 8 258,18 26-129,-18 11 129,-14 12 0,-9 9 0,-5 1 129,-4 1 0,-1-7 129,0-7 0,-5-9 0,3-13 0,-6-15 0,3-6 0,-1-8-129,4-13-258,2 2-129,-2-18-645,35 34-2064,-19-37-1935,19 22-258,10-5-516,18 11-258</inkml:trace>
          <inkml:trace contextRef="#ctx0" brushRef="#br1" timeOffset="40659.3252">8045-6012 2580,'3'-51'4773,"-3"27"-129,-2-1-774,2 25-1290,-23-31-774,23 31-516,-46 0-129,22 19-516,-12 9-129,7 12 0,-4 8-258,9 8 0,2 0-129,11 4 0,8-2-258,3-9 129,6-9-129,9-14 0,5-10 129,4-14 0,0-6-129,1-25-129,-3-14 258,-3-7 0,-2-6-129,-2-2 129,-8 7 0,0 5-129,-6 4 258,1 22-129,-2 20 129,0 0-129,14 22 258,2 16-258,9 2 0,7 8 129,9 0-129,11-3 129,3-9 129,10-9 0,-3-14 258,1-1-129,-14-8 129,-2-1 0,-15-3 0,-7 0-129,-25 0-129,18 0-129,-18 0 0,0 19 0,0-19 0,-2 24 0,2-24-129,0 20 129,0-20-129,19 0 258,-3-13-258,3-14 129,-2-15 0,1-8 0,-3-3 0,-2-5-129,-5-3 129,-3 10-129,-2 9 0,2 7-129,7 16 0,3 3-1419,10 16-3483,6 0-387,15 2-387,11-2-516</inkml:trace>
        </inkml:traceGroup>
      </inkml:traceGroup>
    </inkml:traceGroup>
    <inkml:traceGroup>
      <inkml:annotationXML>
        <emma:emma xmlns:emma="http://www.w3.org/2003/04/emma" version="1.0">
          <emma:interpretation id="{211BAB62-68D0-4EA6-BF6B-7CF92D51E95E}" emma:medium="tactile" emma:mode="ink">
            <msink:context xmlns:msink="http://schemas.microsoft.com/ink/2010/main" type="paragraph" rotatedBoundingBox="14733,12874 20741,12738 20767,13900 14759,140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F9942F-3A65-41DB-A1F3-3AA67C6E1DBB}" emma:medium="tactile" emma:mode="ink">
              <msink:context xmlns:msink="http://schemas.microsoft.com/ink/2010/main" type="line" rotatedBoundingBox="14733,12874 20741,12738 20767,13900 14759,14036"/>
            </emma:interpretation>
          </emma:emma>
        </inkml:annotationXML>
        <inkml:traceGroup>
          <inkml:annotationXML>
            <emma:emma xmlns:emma="http://www.w3.org/2003/04/emma" version="1.0">
              <emma:interpretation id="{1F318449-44A3-49EC-A26F-9922626EB849}" emma:medium="tactile" emma:mode="ink">
                <msink:context xmlns:msink="http://schemas.microsoft.com/ink/2010/main" type="inkWord" rotatedBoundingBox="14733,12874 14808,12872 14834,14034 14759,14036">
                  <msink:destinationLink direction="with" ref="{AC4F2F3B-19AC-4AED-A501-BFC8D3D69848}"/>
                </msink:context>
              </emma:interpretation>
            </emma:emma>
          </inkml:annotationXML>
          <inkml:trace contextRef="#ctx0" brushRef="#br0" timeOffset="412.0232">-1510-3090 2967,'-18'-19'4515,"18"19"0,0 0-1419,0 0-774,-5 10-387,9 29-516,-4-5 0,1 28-387,-1-1-129,8 30 0,-8 2-129,8 14-258,-8-7 0,6 7 0,-6-14-129,0-2 0,0-11-129,0-16 0,-4-20-129,-3-8 0,4-9 0,3-27-258,-3 23-387,0-34-903,14-7-3483,5-13-387,7-11-387,-1-8-516</inkml:trace>
        </inkml:traceGroup>
        <inkml:traceGroup>
          <inkml:annotationXML>
            <emma:emma xmlns:emma="http://www.w3.org/2003/04/emma" version="1.0">
              <emma:interpretation id="{63B8C317-9D15-446B-9B4D-6E21248E3971}" emma:medium="tactile" emma:mode="ink">
                <msink:context xmlns:msink="http://schemas.microsoft.com/ink/2010/main" type="inkWord" rotatedBoundingBox="16055,13528 16243,13523 16245,13652 16058,13656"/>
              </emma:interpretation>
            </emma:emma>
          </inkml:annotationXML>
          <inkml:trace contextRef="#ctx0" brushRef="#br0" timeOffset="1296.0738">-169-2454 1419,'0'0'4257,"0"0"258,-15-2-1290,15 15-774,-21-8-387,19 21-387,-15-15-645,15 15-129,2-26-129,-1 29-387,1-29 0,19 18-258,1-18 0,6 0-258,2-6 129,2-8 0,-1-3-129,-9 1 129,-9-3 0,-8 0 0,-3 19 129,-9-24 129,-13 17-129,-5 7 129,-2 0-129,3 8 129,3 6-129,23-14-129,-17 30-387,17-30-1161,13 19-2967,14-8-258,12-3-387,4-1-258</inkml:trace>
        </inkml:traceGroup>
        <inkml:traceGroup>
          <inkml:annotationXML>
            <emma:emma xmlns:emma="http://www.w3.org/2003/04/emma" version="1.0">
              <emma:interpretation id="{B9F16B33-D6E8-42C4-A257-2F5F3219B77B}" emma:medium="tactile" emma:mode="ink">
                <msink:context xmlns:msink="http://schemas.microsoft.com/ink/2010/main" type="inkWord" rotatedBoundingBox="17442,13497 17678,13492 17681,13584 17444,13589"/>
              </emma:interpretation>
            </emma:emma>
          </inkml:annotationXML>
          <inkml:trace contextRef="#ctx0" brushRef="#br0" timeOffset="1831.1044">1251-2438 903,'-7'-25'4644,"6"5"129,1 20-258,0 0-1806,-19-4-1032,19 4-516,0 0-387,4 11-387,-4-11 0,26 8-129,-7-8-258,4 4 0,-1-4 0,5 0-129,-5 0 129,-4-9-129,-18 9 129,0 0 129,9-16 0,-9 16 0,-28 0 258,1 2 0,-8 2 129,2 6 0,-3-5 129,10 7-129,-2-1-129,28-11 0,-22 17-258,22-17-129,17 12-129,4-12-387,12 18-1290,-5-18-2838,6 0-387,-3 0-387,2 0-258</inkml:trace>
        </inkml:traceGroup>
        <inkml:traceGroup>
          <inkml:annotationXML>
            <emma:emma xmlns:emma="http://www.w3.org/2003/04/emma" version="1.0">
              <emma:interpretation id="{947CA7E8-0FC0-463C-9746-2BEF71509A81}" emma:medium="tactile" emma:mode="ink">
                <msink:context xmlns:msink="http://schemas.microsoft.com/ink/2010/main" type="inkWord" rotatedBoundingBox="18759,13462 19064,13455 19066,13543 18761,13550"/>
              </emma:interpretation>
            </emma:emma>
          </inkml:annotationXML>
          <inkml:trace contextRef="#ctx0" brushRef="#br0" timeOffset="2322.1327">2475-2482 3354,'0'-18'4773,"0"18"-129,0 0-258,0 0-2709,0 0-774,18 14-258,5 1-129,0-4-129,11 4-129,3-12-258,4 2 0,-2-5 0,-4-1 0,-6-10 0,-9 0 129,-20 11 129,6-26-129,-17 12 258,-12 6 129,-12-3-129,3 10 129,-6-3-129,13 4 129,-2 5-258,27-5-129,-11 27-516,11-27-1161,32 21-3096,4-7-387,11-2-129,10-10-516</inkml:trace>
        </inkml:traceGroup>
        <inkml:traceGroup>
          <inkml:annotationXML>
            <emma:emma xmlns:emma="http://www.w3.org/2003/04/emma" version="1.0">
              <emma:interpretation id="{28540CAF-C5E8-4C4D-8E4B-316D73FBF4D3}" emma:medium="tactile" emma:mode="ink">
                <msink:context xmlns:msink="http://schemas.microsoft.com/ink/2010/main" type="inkWord" rotatedBoundingBox="20517,13361 20755,13355 20757,13461 20519,13467"/>
              </emma:interpretation>
            </emma:emma>
          </inkml:annotationXML>
          <inkml:trace contextRef="#ctx0" brushRef="#br0" timeOffset="2776.1585">4234-2538 2580,'10'-19'4902,"9"-6"-387,-19 25 0,0 0-2451,0 0-645,0 0-387,0 0-387,1 11-129,-1-11-129,19 25-129,0-17-129,7 4 0,2-10-129,4-2 0,-4 0 0,-3-3 129,-7-13 0,-6-1 129,-12-3 129,0 3 258,-22 1-129,3 10 0,-12 0-129,9 6 0,1 23-774,4 0-4128,17 4-387,9-6-516,21-9-645</inkml:trace>
        </inkml:traceGroup>
      </inkml:traceGroup>
    </inkml:traceGroup>
    <inkml:traceGroup>
      <inkml:annotationXML>
        <emma:emma xmlns:emma="http://www.w3.org/2003/04/emma" version="1.0">
          <emma:interpretation id="{7B4860B0-4EBF-4D42-88D2-284147CBF64D}" emma:medium="tactile" emma:mode="ink">
            <msink:context xmlns:msink="http://schemas.microsoft.com/ink/2010/main" type="paragraph" rotatedBoundingBox="13374,15831 23588,14667 23914,17528 13700,1869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55F3902-F2D5-4671-90C8-DF73BCDFA684}" emma:medium="tactile" emma:mode="ink">
              <msink:context xmlns:msink="http://schemas.microsoft.com/ink/2010/main" type="line" rotatedBoundingBox="13374,15831 23588,14667 23792,16458 13578,17622"/>
            </emma:interpretation>
          </emma:emma>
        </inkml:annotationXML>
        <inkml:traceGroup>
          <inkml:annotationXML>
            <emma:emma xmlns:emma="http://www.w3.org/2003/04/emma" version="1.0">
              <emma:interpretation id="{53797B46-48D5-423D-AB36-DFC60E61CC9D}" emma:medium="tactile" emma:mode="ink">
                <msink:context xmlns:msink="http://schemas.microsoft.com/ink/2010/main" type="inkWord" rotatedBoundingBox="13374,15831 15078,15637 15282,17428 13578,17622"/>
              </emma:interpretation>
            </emma:emma>
          </inkml:annotationXML>
          <inkml:trace contextRef="#ctx0" brushRef="#br0" timeOffset="12170.6962">-2299 93 1161,'5'-30'2709,"-4"13"-258,-1 17-258,0-40 0,0 40-516,0-36-129,0 36-258,0-33 0,0 33-516,0-33-129,0 33 129,0-28-258,0 28 0,0-21-129,0 21 0,0 0-129,0 0 0,0 0 0,0 0 0,0 0 129,-14 33 0,-7 11 0,3 20 0,-14 9 129,0 20-129,-10 7 0,1 7 129,-5 0-258,3 0-129,2-12 258,5-8-387,-1-15 129,10-11-129,4-10 129,5-17-258,4-9 0,14-25-129,0 0-516,0 0-774,6-21-3096,9-16-387,5-8-258,5-6-258</inkml:trace>
          <inkml:trace contextRef="#ctx0" brushRef="#br0" timeOffset="12735.7285">-2324 4 1419,'4'-39'2064,"-4"18"129,0 1-387,0-4 0,0 5-129,-6-7-258,6 26 0,-6-40-387,6 40-129,-3-24 0,3 24-129,0 0 0,0 8 258,0 15-258,7 17 0,-3 11-129,13 24 258,-6 13-258,10 18-129,-4 0-129,5-3-129,-3-7 0,-2-8 0,-1-21 0,-3-15-258,-5-19 258,-5-14-258,-3-19 129,0 0-129,-17 11 129,17-11-129,-32 0-129,8 0-129,24 0-387,-39-33-258,39 33-1032,-32-52-903,18 22-2064,-7-2-258,1 2-129</inkml:trace>
          <inkml:trace contextRef="#ctx0" brushRef="#br0" timeOffset="12894.7376">-2514 540 4128,'-5'17'5031,"10"5"-1032,23-2-1032,-5-20-645,27 20-774,-15-20-387,19 8-258,-9-6-774,-2-2-1290,8-2-2967,-20 0-645,-13-4 0,-18 6-645</inkml:trace>
          <inkml:trace contextRef="#ctx0" brushRef="#br0" timeOffset="13915.796">-2002 624 1677,'13'-9'4773,"4"-12"516,-6-1-516,-11 22-2064,21-58-1032,10 24-258,-12-22-516,14-3-258,-3-12-387,5-6-129,-5-5 0,-1-2-129,-10 6 258,-7 2-516,-12 10 258,-6 19 0,-15 7 0,-9 18-129,-9 22 129,-5 13 0,-2 29 0,8 21 129,6 18-129,12 18 387,4 16-387,16 2 258,9 0 0,23-7-129,11-10 0,10-14-387,9-14 129,3-30-645,8-5 129,-17-30-645,16 1-258,-28-22 129,14 1-129,-29-26 387,6 5 0,-18-12 774,-3-1 258,-3 0 903,-11-13 387,0 19 258,-12-17 0,10 23 0,-25-9 258,16 27-387,-21-1-129,12 18-387,-12 10-129,10 20-258,2 6-129,7 9 0,8-1-129,5 4 0,21-4-129,9-9 0,11-6 0,6-11-129,5-16 0,-1-2-129,-2-17-129,-8-10 129,-6-5-129,-13-2 129,-8 1 0,-14 6 0,0 4 258,0 23-129,-25-16 129,6 16 0,19 0 0,-27 40 129,19-6-129,5 8 129,3 4 0,3 7-129,2 6 258,6 8-258,0 9 129,-1-1-129,-7 0 258,1 9-258,-4-10 129,0 2 0,-9-12 0,-8-4 129,-7-20 0,-5-3 0,-4-18 0,-5-11 0,-6-8-129,-2-1 0,-4-24 0,1-5 0,4-9-129,4-3-387,14 8-258,-6-19-2967,32 21-1419,-1-8-516,7 13-258,11-1-129</inkml:trace>
        </inkml:traceGroup>
        <inkml:traceGroup>
          <inkml:annotationXML>
            <emma:emma xmlns:emma="http://www.w3.org/2003/04/emma" version="1.0">
              <emma:interpretation id="{EEF35A7D-A6AC-46BF-BCB5-9F0BA856FA91}" emma:medium="tactile" emma:mode="ink">
                <msink:context xmlns:msink="http://schemas.microsoft.com/ink/2010/main" type="inkWord" rotatedBoundingBox="16188,15619 19517,15240 19645,16355 16316,16735"/>
              </emma:interpretation>
            </emma:emma>
          </inkml:annotationXML>
          <inkml:trace contextRef="#ctx0" brushRef="#br0" timeOffset="14891.8514">46 228 2967,'-4'-48'4257,"2"22"-1161,2 26-387,-6-38-387,6 38-258,0 0-258,-5 31-387,-11-3 0,16 28-516,-9 0-129,9 15-129,-2-1 0,2 0-258,9-11-129,4-13 0,3-18-129,4-13 0,3-15-129,5-17 129,-3-25-129,5-10-129,0-13 0,2-10 0,0 1 0,-6 0 0,0 7 0,-9 9 0,-1 16 0,-8 16 129,-8 26-129,0 0 129,0 23 0,0 21 129,-3 8-129,-2 11 129,5 7-129,0-6 129,5-6 0,7-3 0,6-9 0,4-14 0,0-14 0,10-17 0,1-6-129,5-24 0,1-11 0,-1-15-258,3-9 258,-1-9-258,1 2 129,-10 0-129,-4 13 129,-8 3 0,-4 15 129,-8 21 0,-7 19 129,0 0 0,0 33 0,0 14 129,-6 8-129,1 11 129,-3 4-129,2-2 0,3 2 0,3-7-129,0-6-387,0-21-1548,9 5-2709,4-16-516,11-6-129,1-12-516</inkml:trace>
          <inkml:trace contextRef="#ctx0" brushRef="#br0" timeOffset="15475.8848">1285 325 1032,'18'-26'4257,"-18"26"258,8-26-903,-8 0-1548,0 26-387,-7-41-258,7 24-516,-9-10-258,6 10 0,-8-6-258,11 23 0,-19-26 129,19 26-258,-29-1 129,29 1 0,-28 22-129,20 0 0,1 4 0,7 3-129,0-4 129,4 3-129,11-6-129,4-4 258,2-14-258,3-4 0,-2 0 0,-2-18 0,2-4 0,-3-10-258,-1-3 258,-6-4 0,-2 4-129,-5 0 129,-1 7 0,-4 9 0,0 19 0,0 0 129,0 0 129,0 12-258,0 24 129,0 9 0,5 0-129,5 10 0,5 4-645,-8-18-1032,16 7-2838,-5-15-387,9-9-129,-2-10-516</inkml:trace>
          <inkml:trace contextRef="#ctx0" brushRef="#br0" timeOffset="15903.9097">2140 32 258,'0'-33'4386,"-15"3"129,-1 21-129,-2 9-1677,-15-4-516,13 15-903,-22-5-129,11 20-129,-10 0-387,11 12 0,-2-5 0,15 7-258,3-3 129,14 3-129,7-1-258,20-3 0,11-10-258,5-12-258,11 5-774,-12-19-2451,14 0-1032,-9-20-516,0-6-129</inkml:trace>
          <inkml:trace contextRef="#ctx0" brushRef="#br0" timeOffset="16415.9389">2390-415 1548,'-3'-37'4386,"-2"11"516,5 26-1161,0 0-903,-22 3-387,22 37-387,-19-5-516,17 26-258,-10 2-258,10 19-387,-6 0-129,8 3-258,0-4-129,7-6 129,4-12-258,9-12 0,6-23-129,2-18 0,5-11 0,0-21 0,2-12 0,-6-6 0,-3 1 0,-7-4 0,-4 14 129,-7 8 0,-8 21-129,0 0 129,0 0 0,-2 17 0,-4 14 0,4 8 0,2 4-258,2-7-258,23 14-516,-11-24-2709,29 4-1032,6-20-387,16-5-516</inkml:trace>
          <inkml:trace contextRef="#ctx0" brushRef="#br0" timeOffset="16926.9682">3259-480 258,'-9'-87'4386,"7"44"387,-6 4 0,-3-10-2193,11 29-387,-3-4-645,3 24 129,-2 12-387,2 30-129,-4 5-387,4 27-129,-5 3 0,3 16-387,-5 4 129,0 8-258,2 0 0,-4-9-129,1-19 0,-1-13 129,-1-24-258,-1-14 258,11-26-258,-22-10 129,9-21 129,5-9-129,-1 3 129,4 5-129,2 13 129,3 19-129,0 0-129,24-4-387,12 30-1935,-6-12-2580,11 5-129,-4-12-387,5 6-387</inkml:trace>
        </inkml:traceGroup>
        <inkml:traceGroup>
          <inkml:annotationXML>
            <emma:emma xmlns:emma="http://www.w3.org/2003/04/emma" version="1.0">
              <emma:interpretation id="{EEF08680-40BC-4D24-961C-CAEDE0270587}" emma:medium="tactile" emma:mode="ink">
                <msink:context xmlns:msink="http://schemas.microsoft.com/ink/2010/main" type="inkWord" rotatedBoundingBox="20659,15068 23595,14734 23728,15899 20792,16234"/>
              </emma:interpretation>
            </emma:emma>
          </inkml:annotationXML>
          <inkml:trace contextRef="#ctx0" brushRef="#br0" timeOffset="17983.0286">5597-940 6837,'-32'-77'5031,"5"57"-387,2 13-387,11 15-3354,-2 17-516,6 9-1032,10 14-2967,0 8-903,8-4-129,11 2-516</inkml:trace>
          <inkml:trace contextRef="#ctx0" brushRef="#br0" timeOffset="18616.0648">5650-347 1935,'10'9'4515,"23"-9"0,-16-11-258,10-12-2322,2 8-1032,-10-9-129,3 0-387,-9-4-258,-6-5 129,-7 5-129,0 6 258,-11-1-129,-6 14 129,-13 1 129,2 12 129,-10 16-129,8 18 0,-2 3 0,11 12-258,6-2 258,13 7-387,2-2 129,16-4-258,12-15 129,7-10-129,5-16 129,1-11-129,1-7 0,6-17 0,-2-19 129,-1-4-129,0-9-129,-1 0 129,-1 8-129,-2 1 129,-5 13-387,-8 8 645,-4 16-516,-5 10 258,-8 12 0,-8 16 0,-3 11 258,-1 7-258,-15 4 129,-1 2-129,-13-2 258,-7-4 0,-5-12 0,0-7 0,0-9 0,4-8-129,6-5-387,7-10-645,25 5-3870,5-29 0,22 11-645,3-6-258</inkml:trace>
          <inkml:trace contextRef="#ctx0" brushRef="#br0" timeOffset="17800.0181">4734-63 2451,'8'-23'4386,"9"-13"-129,-17 18-129,0 18-2451,-14-36-774,14 36-258,-41-19-129,14 19-129,-8 9-129,0 13-129,1 10 0,2 11 0,5 3 0,11 9 0,10-1-129,6-8 0,14-4 0,15-19 129,9-13 129,6-10-129,0-21 129,4-19 0,-9-20 0,4-7-129,-10-21 258,-2-6-258,-5-9 0,-7-9-258,-8 4 0,-6 4 0,-5 9 129,0 12 0,-10 22-258,-3 21 516,13 40-129,-31 0 129,18 38 129,2 27 129,2 23-129,9 21 0,0 7 0,1 12 129,12-10-258,12-4-129,-3-13 0,10-13 0,1-25-129,2-22 129,6-29-129,0-20 0,3-22 129,-1-22-129,0-14 0,1-5 0,-5-2 129,-1 3-129,-11 14 0,-6 7 0,-4 20 0,-17 29 0,0 0 129,0 0 0,0 26-129,0 14 129,-9 5-129,2 10 129,3-3-129,4-3-258,1 3-258,5-15-258,18 10-1290,-24-47-2838,30 18 0,-11-24-516,3-9 0</inkml:trace>
          <inkml:trace contextRef="#ctx0" brushRef="#br0" timeOffset="18974.0853">6349-381 3999,'21'10'5547,"10"-2"-387,9-8-129,15 7-1548,0-19-2064,31 5-516,-1-21-516,3 5 0,3-5-387,-3-8 129,-14 0-129,-9-5-129,-24 2 129,-20 4 129,-23 14-129,-29 5-129,-29 13 258,-13 3-129,-3 15 0,-3 14 129,8 11 0,14 12-129,17 4 129,28 3 0,23-1 0,33-2-129,22-5-258,20-16-1032,28-6-3612,12-18-129,19-11-516,4-12-387</inkml:trace>
        </inkml:traceGroup>
      </inkml:traceGroup>
      <inkml:traceGroup>
        <inkml:annotationXML>
          <emma:emma xmlns:emma="http://www.w3.org/2003/04/emma" version="1.0">
            <emma:interpretation id="{F4EED632-2A96-4B22-811F-561E624C5AEF}" emma:medium="tactile" emma:mode="ink">
              <msink:context xmlns:msink="http://schemas.microsoft.com/ink/2010/main" type="line" rotatedBoundingBox="17653,16846 22985,16487 23062,17637 17731,17996"/>
            </emma:interpretation>
          </emma:emma>
        </inkml:annotationXML>
        <inkml:traceGroup>
          <inkml:annotationXML>
            <emma:emma xmlns:emma="http://www.w3.org/2003/04/emma" version="1.0">
              <emma:interpretation id="{28521879-CDB6-49B6-B82D-179AA658E377}" emma:medium="tactile" emma:mode="ink">
                <msink:context xmlns:msink="http://schemas.microsoft.com/ink/2010/main" type="inkWord" rotatedBoundingBox="17653,16846 22985,16487 23062,17637 17731,17996"/>
              </emma:interpretation>
            </emma:emma>
          </inkml:annotationXML>
          <inkml:trace contextRef="#ctx0" brushRef="#br0" timeOffset="20804.1898">1481 1116 1419,'-41'-37'4644,"21"14"387,1 3-387,1-15-1806,18 35-1032,-8-45-645,18 27 0,10-13-645,23 11 0,11 0-258,17 7 0,10 3 129,7 10-258,1 17 0,-3 12 129,-13 7 0,-11 11 129,-23-3-129,-17 7 129,-22-10-129,-14 2 0,-27-9 0,-13 1-129,-7-8 0,-1-5-258,5-6-258,3-8-387,31 19-2193,1-25-2064,22-2-129,9 7-387,23-3-258</inkml:trace>
          <inkml:trace contextRef="#ctx0" brushRef="#br0" timeOffset="20277.1594">1742 1277 3225,'0'0'5031,"0"0"0,8 27-258,-10-5-2193,10 34-774,-8-12-516,10 19-129,-10-6-516,8 8-258,-5-13 0,2-1-258,-5-11-129,0-12-258,0-3-258,0-25-516,7 23-2064,-7-23-1677,8-8-258,-6-11-774,7-6 516</inkml:trace>
          <inkml:trace contextRef="#ctx0" brushRef="#br0" timeOffset="21375.2226">2583 1384 3225,'12'-37'4515,"-10"17"-129,-2 20-1935,-13-38-516,13 38-516,-31-24-129,31 24-258,-49-5-129,25 16 0,-15 11-258,7 11-129,-6 0 129,10 12-129,2 3-129,9 2-129,12-3-129,5-10 129,14-8-258,15-9 129,6-13-129,6-7-129,0-17 129,-2-11 0,1-16-129,-9-6 0,-7-8 129,-6 2-129,-9 5 258,-7 8-129,-2 8 129,-4 12 0,4 23 129,-25-3-129,14 20 129,6 16 0,4 9-129,1 7-129,12 2-258,4-6-516,30 19-2193,-11-25-1935,9-6-258,7-17-387,10-9-129</inkml:trace>
          <inkml:trace contextRef="#ctx0" brushRef="#br0" timeOffset="21875.2511">3362 1415 3999,'-2'-52'4902,"7"17"-387,1-7-1161,7 16-1548,-13-20-516,0 20-258,-16-9-258,0 16-129,-12 8-258,1 11 129,-14 0-129,-2 22 129,-4 4 0,9 15-258,3 2 0,13 6 0,10-4 0,12-3-129,12-3 0,21-10-129,10-10 0,6-15 0,5-7-129,-4-20 0,-5-13 129,-6-2-258,-9-6 129,-9-8 0,-12 4 129,-9 5 129,-6 8 0,-10 14 129,-6 14 0,-2 7 129,-1 3 0,8 26 0,4 9 0,11 9-129,2 4-258,15 0 0,15-1-516,0-17-774,31 7-3612,-9-22-258,16-8-387,-3-15-387</inkml:trace>
          <inkml:trace contextRef="#ctx0" brushRef="#br0" timeOffset="22299.2754">3996 1212 258,'8'-26'4515,"-8"4"258,0 22-516,0 0-1419,-32-11-258,32 25-645,-24-9-387,21 25-387,-11-5-258,12 9-387,-4-1 0,6 1-129,0-5 0,2-2-129,-2-27 129,0 0-129,23 0-129,-10-20 129,-2-17-129,2-13 0,4-6-129,2 2 0,2 3-129,2 11-258,9 21-387,-12-14-1419,15 33-2967,-2 0 0,2 9-516,-10 4-258</inkml:trace>
          <inkml:trace contextRef="#ctx0" brushRef="#br0" timeOffset="23039.3178">4685 998 4257,'5'-25'4902,"-5"2"-129,0 4-1677,6 31-774,-6-12-516,-3 37-258,-8-12-516,11 16-129,0 2-387,0 6 0,3-1-258,11-4 0,5-13-129,5-10-129,6-14 0,4-7 0,4-14 0,0-20-129,-3-16 129,0-6-129,-10-4 129,-4 2-129,-9 5 129,-7 6 0,-5 12 0,-1 18 129,1 17-129,-26 7 129,14 18-129,5 15 129,6 10-129,1 1 129,15 1-258,8 0-258,13 3-774,-11-20-3612,20 1-129,-4-23-387,6-8-516</inkml:trace>
          <inkml:trace contextRef="#ctx0" brushRef="#br0" timeOffset="23491.3437">5428 849 3870,'12'-33'4773,"-12"33"129,0 0-645,-6-19-2064,6 38-645,-10-4-387,10 26-258,-12-8-258,12 12 129,-8-2-258,8 10-129,0-13 0,13-6-258,1-3 0,8-14-129,5-10-129,3-7 0,5-23-258,-1-16 0,7 1 129,-6-13-258,3-5 0,-8-5 258,0 11 0,-9 5 258,-5 14 129,-5 14 129,-11 17 0,0 0 387,-2 21-129,-6 18-258,-3 2 129,6 14 0,2 4-129,3 0-258,10-11-258,7-9-129,24 11-1161,-5-27-3354,26-5-258,6-18-258,16-2-387</inkml:trace>
          <inkml:trace contextRef="#ctx0" brushRef="#br0" timeOffset="24100.3784">6575 920 7998,'-14'-66'5031,"-7"32"-258,-2 23-903,-19-17-2709,16 19-387,-12-2-129,9 14 0,-4 9-258,14 9 0,6 2-129,13 6-258,5-5 129,22 3-258,9-1-258,5-16 0,10-4-129,-4-10-129,4-14 129,-10-11 129,-3 1 0,-11-7 129,-7 0 258,-9 7 0,-7 5 129,-4 23 129,0 0-129,-10-1 129,-2 17-129,0 25 0,-2 10 129,3 17 0,-3 8-129,8 14 0,-2 12 0,8 0 387,-7-6-258,4-12 129,-13-14 258,4-7 0,-17-22 129,1-12-129,-20-25 129,-4-4-129,-9-11-129,-1 0-129,2-4-129,5 3-258,4 5-387,5-14-2322,23 21-2580,5-4-387,18 4-387,0 0-645</inkml:trace>
        </inkml:traceGroup>
      </inkml:traceGroup>
    </inkml:traceGroup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10:52:44.30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3F10218-C7F0-49F5-9025-17989E6B6360}" emma:medium="tactile" emma:mode="ink">
          <msink:context xmlns:msink="http://schemas.microsoft.com/ink/2010/main" type="writingRegion" rotatedBoundingBox="5842,13250 13025,13389 13015,13935 5831,13796"/>
        </emma:interpretation>
      </emma:emma>
    </inkml:annotationXML>
    <inkml:traceGroup>
      <inkml:annotationXML>
        <emma:emma xmlns:emma="http://www.w3.org/2003/04/emma" version="1.0">
          <emma:interpretation id="{0002918E-E357-4837-B4E1-86E8A8FDD604}" emma:medium="tactile" emma:mode="ink">
            <msink:context xmlns:msink="http://schemas.microsoft.com/ink/2010/main" type="paragraph" rotatedBoundingBox="5842,13250 13025,13389 13015,13935 5831,137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C76CAF9-1509-4D40-830C-E6265EF1FA28}" emma:medium="tactile" emma:mode="ink">
              <msink:context xmlns:msink="http://schemas.microsoft.com/ink/2010/main" type="line" rotatedBoundingBox="5842,13250 13025,13389 13015,13935 5831,13796"/>
            </emma:interpretation>
          </emma:emma>
        </inkml:annotationXML>
        <inkml:traceGroup>
          <inkml:annotationXML>
            <emma:emma xmlns:emma="http://www.w3.org/2003/04/emma" version="1.0">
              <emma:interpretation id="{B83B89EF-0E9F-4EB7-BD3A-5AE16B07EABE}" emma:medium="tactile" emma:mode="ink">
                <msink:context xmlns:msink="http://schemas.microsoft.com/ink/2010/main" type="inkWord" rotatedBoundingBox="5842,13250 5968,13252 5958,13798 5831,13796">
                  <msink:destinationLink direction="with" ref="{AC4F2F3B-19AC-4AED-A501-BFC8D3D69848}"/>
                  <msink:destinationLink direction="with" ref="{B332BF7A-01C7-48F2-B6C8-D8A00A387536}"/>
                  <msink:destinationLink direction="with" ref="{F23CAB02-53F6-4B48-B0AB-B18BBCCD9195}"/>
                </msink:context>
              </emma:interpretation>
            </emma:emma>
          </inkml:annotationXML>
          <inkml:trace contextRef="#ctx0" brushRef="#br0">2281 846 6966,'0'0'5289,"0"0"-258,-15-2-387,15 2-3225,-26 1-774,26-1-258,0 0-129,-17 15-258,17-15-387,0 0-516,0 31-1935,0-31-1677,6 29-516,-6-29-258,19 29-129</inkml:trace>
          <inkml:trace contextRef="#ctx0" brushRef="#br0" timeOffset="237.0132">2342 1248 8514,'-8'20'5289,"-3"2"-387,11-22-387,-11 21-3870,1-4-387,8 0-129,2 9-903,-9-6-3612,9-20-387,0 0-387,21 0-516</inkml:trace>
        </inkml:traceGroup>
        <inkml:traceGroup>
          <inkml:annotationXML>
            <emma:emma xmlns:emma="http://www.w3.org/2003/04/emma" version="1.0">
              <emma:interpretation id="{3D338DF5-4A30-4ACC-A839-F804A422A978}" emma:medium="tactile" emma:mode="ink">
                <msink:context xmlns:msink="http://schemas.microsoft.com/ink/2010/main" type="inkWord" rotatedBoundingBox="7772,13621 8615,13638 8613,13741 7770,13724">
                  <msink:destinationLink direction="with" ref="{E6643FAF-0B46-4652-B2BC-34679E17F7BE}"/>
                </msink:context>
              </emma:interpretation>
            </emma:emma>
          </inkml:annotationXML>
          <inkml:trace contextRef="#ctx0" brushRef="#br0" timeOffset="1588.0905">4153 1215 2451,'0'0'3870,"0"0"129,0 0-2193,0 0-516,0 0 0,11 0-387,-11 0-387,19 6-516,-3 2-258,-16-8-774,39 17-1032,-9-4-1806,-8-13-387,18 8 258</inkml:trace>
          <inkml:trace contextRef="#ctx0" brushRef="#br0" timeOffset="1817.1035">4767 1259 3354,'0'0'4257,"18"25"-387,-18-25-1032,0 0-1935,22 17-129,-22-17-258,32 11-516,-4 1-1032,-4-4-2451,4-8-387,15 0-387,-10-5 388</inkml:trace>
        </inkml:traceGroup>
        <inkml:traceGroup>
          <inkml:annotationXML>
            <emma:emma xmlns:emma="http://www.w3.org/2003/04/emma" version="1.0">
              <emma:interpretation id="{3633510F-6785-45D7-937C-34E21D1126AC}" emma:medium="tactile" emma:mode="ink">
                <msink:context xmlns:msink="http://schemas.microsoft.com/ink/2010/main" type="inkWord" rotatedBoundingBox="9512,13719 9532,13719 9531,13738 9511,13738">
                  <msink:destinationLink direction="with" ref="{E6643FAF-0B46-4652-B2BC-34679E17F7BE}"/>
                </msink:context>
              </emma:interpretation>
            </emma:emma>
          </inkml:annotationXML>
          <inkml:trace contextRef="#ctx0" brushRef="#br0" timeOffset="2022.1157">5893 1312 1419,'20'15'0</inkml:trace>
        </inkml:traceGroup>
        <inkml:traceGroup>
          <inkml:annotationXML>
            <emma:emma xmlns:emma="http://www.w3.org/2003/04/emma" version="1.0">
              <emma:interpretation id="{77087575-4E04-4ADE-A095-11435BE59C67}" emma:medium="tactile" emma:mode="ink">
                <msink:context xmlns:msink="http://schemas.microsoft.com/ink/2010/main" type="inkWord" rotatedBoundingBox="10357,13624 10786,13633 10785,13682 10356,13674">
                  <msink:destinationLink direction="with" ref="{E6643FAF-0B46-4652-B2BC-34679E17F7BE}"/>
                </msink:context>
              </emma:interpretation>
            </emma:emma>
          </inkml:annotationXML>
          <inkml:trace contextRef="#ctx0" brushRef="#br0" timeOffset="2255.1286">6738 1218 2967,'65'11'4644,"-38"-6"0,0 6-258,9 1-2838,-12-12-258,9 3-903,7 9-1032,-9-12-1548,10-6-2064,11 4-258,1-16-387</inkml:trace>
        </inkml:traceGroup>
        <inkml:traceGroup>
          <inkml:annotationXML>
            <emma:emma xmlns:emma="http://www.w3.org/2003/04/emma" version="1.0">
              <emma:interpretation id="{7439CD8D-50F7-4A68-A024-1D03AEEE9C6C}" emma:medium="tactile" emma:mode="ink">
                <msink:context xmlns:msink="http://schemas.microsoft.com/ink/2010/main" type="inkWord" rotatedBoundingBox="11653,13614 11752,13615 11750,13719 11650,13718">
                  <msink:destinationLink direction="with" ref="{E6643FAF-0B46-4652-B2BC-34679E17F7BE}"/>
                </msink:context>
              </emma:interpretation>
            </emma:emma>
          </inkml:annotationXML>
          <inkml:trace contextRef="#ctx0" brushRef="#br0" timeOffset="2453.1403">8034 1207 2967,'13'31'4644,"-13"-31"-258,8 34-516,-8-34-2580,9 26-3225,12-12-2064,-21-14-387,46 1-258</inkml:trace>
        </inkml:traceGroup>
        <inkml:traceGroup>
          <inkml:annotationXML>
            <emma:emma xmlns:emma="http://www.w3.org/2003/04/emma" version="1.0">
              <emma:interpretation id="{F1F0E314-CFA2-432F-93CC-064197BD6436}" emma:medium="tactile" emma:mode="ink">
                <msink:context xmlns:msink="http://schemas.microsoft.com/ink/2010/main" type="inkWord" rotatedBoundingBox="12521,13573 13022,13583 13018,13745 12517,13735">
                  <msink:destinationLink direction="with" ref="{E6643FAF-0B46-4652-B2BC-34679E17F7BE}"/>
                </msink:context>
              </emma:interpretation>
            </emma:emma>
          </inkml:annotationXML>
          <inkml:trace contextRef="#ctx0" brushRef="#br0" timeOffset="2667.1525">8900 1274 5934,'32'22'4902,"-2"8"-1032,-30-30-1677,20 0-5676,10 5-516,-7-7-774,8-1 130</inkml:trace>
          <inkml:trace contextRef="#ctx0" brushRef="#br0" timeOffset="2825.1615">9403 1176 5289,'-8'34'4515,"8"-34"-1935,-21 13-2580,25 4-3483,-4-17-1290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10:53:19.8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643FAF-0B46-4652-B2BC-34679E17F7BE}" emma:medium="tactile" emma:mode="ink">
          <msink:context xmlns:msink="http://schemas.microsoft.com/ink/2010/main" type="inkDrawing" rotatedBoundingBox="7048,11724 13604,11795 13574,14543 7018,14472" hotPoints="13665,13537 10000,14600 6542,12985 10207,11922" semanticType="enclosure" shapeName="Ellipse">
            <msink:sourceLink direction="with" ref="{3D338DF5-4A30-4ACC-A839-F804A422A978}"/>
            <msink:sourceLink direction="with" ref="{3633510F-6785-45D7-937C-34E21D1126AC}"/>
            <msink:sourceLink direction="with" ref="{77087575-4E04-4ADE-A095-11435BE59C67}"/>
            <msink:sourceLink direction="with" ref="{7439CD8D-50F7-4A68-A024-1D03AEEE9C6C}"/>
            <msink:sourceLink direction="with" ref="{F1F0E314-CFA2-432F-93CC-064197BD6436}"/>
          </msink:context>
        </emma:interpretation>
      </emma:emma>
    </inkml:annotationXML>
    <inkml:trace contextRef="#ctx0" brushRef="#br0">5485 659 2709,'-35'-14'2967,"35"14"-387,-24-16-516,4 1-129,20 15-258,-32-23-258,32 23-129,-29-21-387,29 21 0,-23-23-387,23 23 0,-26-21-129,26 21-129,-23-19 0,23 19-129,-29-19 129,29 19 0,-31-20-129,13 14 129,-2-4-258,4 3 129,-6-1-129,0-3 129,-5 4-129,-3-1 0,-2-3 0,-1 3 0,-3-5 0,-2 1 0,-3 1 0,-4-4 0,3 6 0,-1-7 258,0 8-258,-6-4 129,-1-2-129,4 3 0,-5 2 129,2-3-129,0-4 129,0 8 0,-3-10 0,3 6-129,0 3-129,-3-3 258,-2-2-258,-1 4 129,1 1-129,-4-2 0,-1 3 0,1 1 129,-2-4 0,1 4-129,3 2 129,-3-1 0,1 1 0,1 2 0,-2-6 0,7 2 0,-2 7-258,2-7 258,2 0 0,-4 4 0,3-5 0,-1 1-129,0 1 258,-7 4-258,3-6 258,-6 5-129,0 0 0,-1-2 0,-2 0 0,2 4 0,0 1-129,6-1 129,-2 1 0,-2 0 0,-1 1-129,1 5 129,-1 5 0,-1-1 0,-2 2-129,-5 0 129,-1 2 0,0 2 0,-3-2 0,0 0-129,-1 2 258,-2-2-129,4 0 129,0 5-129,6 4 129,0-1-129,9 1 387,-4 2-387,4-1-258,4 2 258,0-2 0,4 3 0,1-3 0,1-1 0,2 3-129,7 0 129,-1 4 0,2 2 0,2 6 0,1-4 0,4 3 0,-4 0 0,6 7 0,-5 0 0,2 1 0,0 4 0,1-2 0,-1 4 129,-1 1-129,3-1 0,-2-4 0,7 0 0,-2 0 258,7-3-258,-6-2 0,11 2 0,-3-3 129,4 1-129,-2-2 0,5 3 0,2-3 0,-2 0 0,7 3 0,-2-3-129,4 3 129,2-3 0,0 2 0,0-4 0,5 6-258,2-4 516,4-2-516,0 2 516,6-3-516,2 0 516,3 1-516,5 1 516,-2-8-258,5 4 0,4-5 0,3-3 0,3 2 0,1-3 0,2-3 0,4-2 0,5-1 0,4-1 129,-3-2-258,7-2 258,2-4-129,4 2 0,2-6 129,2 0-129,3 0 129,6 0-129,1 2 129,4-2-129,1 3 129,4-1-129,2 5 129,-5-1-258,4 2 129,-5 0 0,1 2 0,-3-1 0,-4 1 129,-3 2-129,-1-6 0,5 1 0,-2-2 0,1-1 0,1-1 0,2-2 0,4-1 0,-4 1 0,2-2 0,-1 3 0,-4-5 0,0 1 0,5 0 129,-2-3-129,-3 1 0,7-1 0,1-2 0,0 1 0,3-1 0,3 0 0,-3 0 0,3 0 0,1 0 0,0 0 129,3 0-129,1 0 0,-2-3 0,2-1 0,-1-2 0,-1 1 0,2-6 0,0 6 0,-3-1 0,3-4-129,-5 1 129,0-5 0,-1 2 129,-4-3-258,1 2 129,-4-6 0,-3 2 0,-6-1 129,2-3-258,-6 5 258,0-6-258,-11 3 258,1-1-129,-7-3 0,-1 2 0,-4-3 0,-4 2 0,-8-7 0,-1 2 0,-3-3 0,-7-2 129,-2-1-129,-6-4 0,0 0 129,-6-8-129,-2 2 0,-1-1 0,-4-6 0,-5-5 129,-1 3-129,0-10 0,-4-2-129,-4 0 129,-10-10 129,-1-3-129,-6-3 129,-6-4-258,-9-7 129,-9 7-129,-9-6 129,-9-1-129,-7 5-129,-10 5 129,-7 2-129,-1 15-129,-9-4-516,12 27-1161,1-1-2451,-6 3-129,9 9-387,6-10 130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10:53:20.918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447DFB8F-0431-46A9-9232-E6A43FC51F7A}" emma:medium="tactile" emma:mode="ink">
          <msink:context xmlns:msink="http://schemas.microsoft.com/ink/2010/main" type="inkDrawing" rotatedBoundingBox="12233,11466 17601,10063 17690,10404 12323,11807" shapeName="Other"/>
        </emma:interpretation>
      </emma:emma>
    </inkml:annotationXML>
    <inkml:trace contextRef="#ctx0" brushRef="#br0">-3 1454 1548,'0'0'3483,"0"0"-774,0 0-258,0 0-645,0 0-387,-1-12-258,1 12-387,1-18-258,-1 18-258,19-22 129,-1 11-129,2-8-129,9-3 0,7 0 0,8-8 0,12-3-129,12-5 129,7-4-129,14-7 0,10 1 129,15-5-129,16-4 0,9 0 0,14-6 129,12 7-129,13-8 129,23 3 0,9-4 387,15 5-258,7-3 0,18 6 0,6-1-129,7 6 258,-2-3-258,2 10 129,-7 0-258,-3 6 129,-20 5 129,-14 5 0,-27 2 0,-16 7 0,-36 4-258,-26 9 0,-27 7-387,-33-1-903,-16 1-2967,-38 0-645,3 24-258,-19-13 129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3:00.9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558484D-9753-4939-BD1F-9443C6A34B18}" emma:medium="tactile" emma:mode="ink">
          <msink:context xmlns:msink="http://schemas.microsoft.com/ink/2010/main" type="inkDrawing" rotatedBoundingBox="6371,10618 9809,10640 9808,10722 6370,10700" semanticType="underline" shapeName="Other"/>
        </emma:interpretation>
      </emma:emma>
    </inkml:annotationXML>
    <inkml:trace contextRef="#ctx0" brushRef="#br0">25-2 258,'-12'0'774,"12"0"0,0 0-129,0 0 129,0 0 0,0 0 0,0 0 0,-18 0 0,18 0 129,0 0-387,0 0 258,0 0-129,0 0 0,0 0-258,0 0 129,0 0-258,0 0-129,0 0 129,0 0-129,0 0 129,0 0-129,0 0 129,0 0 0,0 0 129,0 0-129,0 0 129,0 0 129,0 16-129,0-16 0,0 0 0,0 0 0,24 8 0,-24-8-129,21 0 258,-21 0-258,23 0 0,-23 0 0,30 2 0,-14-2 0,5 4 0,-4-3 129,5 2-129,-1-3 0,6 4 0,-5-4-129,3 4 129,-1-4-129,1 0 0,2 0 0,0 2-129,-2-2 129,0 0-129,1 0 129,-3 0-129,1 0 129,-2 0-129,-3 0 129,0 0-129,-1-2 129,-3 2 0,-15 0-129,30 0 129,-30 0-129,27 0 129,-27 0-129,32 0 129,-16 2-129,4-1 0,1-1 0,4 4 129,0-3-129,2 0 0,-3 0 0,3 3 129,-4-2-129,1 0 0,-2 5 0,2-4 0,-2 1 0,-1-3 0,1 2 129,0 1-129,-2-2 0,4-2 258,-3 3-258,4-1 129,-3-2 0,0 0-129,-1 0 0,1 0 129,-2 0-129,1 0 0,-2 0 0,-2 0 0,-1 0 0,2 0 0,1-2 129,-4-1-129,3 1 0,1-2 0,-3 3 0,2-2 129,1-1-129,-1 2 0,-2 1 129,1-2-129,2 2 0,-3 1 0,1-3 129,1 3-129,-18 0 0,31 0 0,-31 0 0,32 0 0,-32 0 0,23 0 0,-23 0 0,27 0 0,-27 0-129,26 0 258,-26 0-258,23 0 129,-23 0 0,27 0 129,-27 0-129,24 0 0,-24 0 0,30 0 0,-11 0 0,0 0 0,5 0 0,-1 0 0,6 0 0,2-2 129,1 1-258,3 0 129,-2-3 0,2 3 0,-2 1 0,2-1 0,-4 0 0,-5 1 0,0 0 0,-3 0 0,-5 0 0,-18 0 0,26 0 0,-26 0 0,0 0 0,20 0 0,-20 0 0,0 0 129,0 0-258,19 0 258,-19 0-129,0 0 0,21 0-129,-21 0 129,19 0 0,-19 0 0,22 0 0,-22 0 0,22 0 0,-22 0 0,25 0 0,-25 0 0,22 0 0,-22 0 0,19 0 0,-19 0 0,16 0 0,-16 0 0,0 0 0,21 0 0,-21 0 0,0 0 0,17 0 0,-17 0 0,0 0 129,22 0-129,-22 0-129,22 0 129,-22 0 0,24 1 129,-24-1-129,27 1-129,-27-1 129,24 1 0,-24-1 0,17 4 0,-17-4 0,0 0 0,21 1 0,-21-1 0,0 0 0,0 0 0,0 0 0,19 0 0,-19 0 129,0 0-129,0 0 0,0 0 129,15 0-129,-15 0 0,0 0 0,18 0 0,-18 0 129,17 0-258,-17 0 258,0 0-129,24 0-129,-24 0 258,17 0-258,-17 0 129,0 0 0,22 0 0,-22 0 0,19 0 0,-19 0 0,18 0 129,-18 0-129,19 0 0,-19 0 0,17 1 0,-17-1 129,0 0-258,19 0 129,-19 0 0,0 0 0,0 0 0,16 0 0,-16 0 0,0 0 0,0 0 0,20 0 0,-20 0 0,18 0 129,-18 0-129,30 0 0,-13 0 0,4 0 129,-2 0-129,0 0 0,-2 0 129,-17 0-129,25-1 0,-25 1 0,0 0 0,0 0 0,0 0 0,0 0 0,0 0 0,0 0 129,0 0-129,0 0 0,0 0 0,0 0 0,0 0 0,0 0 0,18 3 0,-18-3 0,0 0 0,0 0 0,22 0 0,-22 0 0,17 3 0,-17-3 0,16 1 0,-16-1 0,17 4 0,-17-4-129,0 0 129,19 3 0,-19-3 0,0 0 0,0 0 0,0 0 0,0 0 0,0 0 0,0 0 0,0 0 129,0 0-129,0 0 0,0 0 0,0 0 129,0 0-129,16 3 129,-16-3 0,0 0-129,0 0 0,0 0 129,21 0-129,-21 0 0,0 0 0,0 0 129,0 0-129,19 0 0,-19 0 0,0 0 0,0 0 0,19 0 0,-19 0 0,0 0-129,19 0 129,-19 0 0,0 0 0,0 0-129,0 0-129,22 0-258,-22 0 0,20 3-387,-20-3-1161,26 0-2064,-26 0-903,25 17-129,-25-17 129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00.7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76F8986-1E49-4D68-97D8-45F4FE49EDEA}" emma:medium="tactile" emma:mode="ink">
          <msink:context xmlns:msink="http://schemas.microsoft.com/ink/2010/main" type="inkDrawing" rotatedBoundingBox="5499,10237 6200,10520 5947,11147 5246,10865" hotPoints="6051,10717 5700,11069 5348,10717 5700,10365" semanticType="enclosure" shapeName="Circle"/>
        </emma:interpretation>
      </emma:emma>
    </inkml:annotationXML>
    <inkml:trace contextRef="#ctx0" brushRef="#br0">435 129 1032,'0'0'1419,"-21"-23"0,21 23-258,-14-17-129,14 17 129,-16-17-387,16 17-258,0 0 0,-16-21 0,16 21 0,0 0-129,-22-17 129,22 17-129,-25-4 387,25 4-129,-35 0 0,15 9 0,-10-2-129,3 9 129,-6-8-258,7 10 0,-5-2-258,5-1 258,-2 3-258,9-2 0,3 1-129,4 2 129,2-3-129,4 4 0,3-1 129,3 3 0,0 8 129,0-5 0,6 6 0,2 1-129,5-2 387,1 6-258,3-5 0,4 6-129,4-11-129,7 6 0,4-8 129,5-3 0,2-2-129,4-8 0,4-4 129,1-6 0,-2-1 0,1-5 0,-4-13 0,-2-4 0,-7-8 0,-2-5 0,-12-8-129,-1-1 0,-13-8 0,-5-3 0,-5-1 0,-10 1 0,-10 2-129,-11 7 129,0 3 129,-9 7-129,2 9 0,-4 6 0,-4 7 0,5 10 0,4 4 0,6 0-129,7 11-258,7-2-903,17 7-2967,3 4-258,-3-20-258,41 34-258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2:06.28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454F911-7A06-4C8D-A418-A53342A883EB}" emma:medium="tactile" emma:mode="ink">
          <msink:context xmlns:msink="http://schemas.microsoft.com/ink/2010/main" type="writingRegion" rotatedBoundingBox="229,10182 3582,10216 3524,15886 171,15852"/>
        </emma:interpretation>
      </emma:emma>
    </inkml:annotationXML>
    <inkml:traceGroup>
      <inkml:annotationXML>
        <emma:emma xmlns:emma="http://www.w3.org/2003/04/emma" version="1.0">
          <emma:interpretation id="{A6018683-76CD-46EE-8021-472B0CB4B861}" emma:medium="tactile" emma:mode="ink">
            <msink:context xmlns:msink="http://schemas.microsoft.com/ink/2010/main" type="paragraph" rotatedBoundingBox="306,10183 3605,10369 3549,11355 250,111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E1B48E6-C163-46BD-86BF-9C84AA7B8473}" emma:medium="tactile" emma:mode="ink">
              <msink:context xmlns:msink="http://schemas.microsoft.com/ink/2010/main" type="line" rotatedBoundingBox="305,10183 3605,10369 3549,11355 250,11168"/>
            </emma:interpretation>
          </emma:emma>
        </inkml:annotationXML>
        <inkml:traceGroup>
          <inkml:annotationXML>
            <emma:emma xmlns:emma="http://www.w3.org/2003/04/emma" version="1.0">
              <emma:interpretation id="{3F0CEADD-AE07-4EEE-BC3C-D33044DF3202}" emma:medium="tactile" emma:mode="ink">
                <msink:context xmlns:msink="http://schemas.microsoft.com/ink/2010/main" type="inkWord" rotatedBoundingBox="305,10183 3605,10369 3549,11355 250,11168"/>
              </emma:interpretation>
            </emma:emma>
          </inkml:annotationXML>
          <inkml:trace contextRef="#ctx0" brushRef="#br0">-5011 3 1677,'-3'-22'1806,"3"22"-129,0 0 0,-4-21-258,4 21-129,0 0-129,-6-23-129,6 23-258,-3-18 0,3 18 0,-3-23-258,3 23 129,-7-25-129,7 25-129,-3-24 129,3 24-129,-8-21 0,8 21-258,-1-15 129,1 15 0,0 0-129,0 0 129,0 0 0,0 0 0,0 22 258,0 15-129,0 3 129,11 20 0,-8 4-129,8 16 0,-3 4 258,5 3-516,-5-11 129,3-5-129,-5-15 129,2-7-129,-7-17 387,4-8-258,-5-24 129,0 0 0,0 0-129,-5-30 0,-3-1-258,-1-8 129,1-6-387,-1-9 129,4 1-258,-3-10 0,8-1 0,-2 1 129,2 4 0,0 3 0,0 10 258,4 4 0,-1 13 129,0 6-129,-3 23 129,5-19 0,-5 19 0,0 0 0,28 5 0,-9 7-129,2 2 0,4 0 129,5 1-129,0 1 0,0-5-129,-2-2 129,-5-4 0,-3-2 0,-3-3-129,-17 0 129,18 0 0,-18 0-129,0 0 0,0 0 129,0 0-129,5 19 129,-5 4 0,0 7 129,-2 6-129,-1 4 129,1 1 0,2 3 129,0-7-129,0-4-129,0-6 129,2-4-387,6 5-516,-8-28-2580,0 30-1032,0-30-645,0 0-129</inkml:trace>
          <inkml:trace contextRef="#ctx0" brushRef="#br0" timeOffset="555.0317">-4477 174 1935,'0'0'5031,"0"0"-258,0 0 0,0-12-2193,0 12-903,0 0-387,8-20-645,-8 20-258,12-28-258,-5 10 0,2 1-129,1 1 129,-1-1-129,-9 17 0,14-26 0,-14 26 129,8-17-258,-8 17 0,0 0 0,0 0 0,0 0 0,0 0 0,2 23 129,-2-1 0,0 4 129,0 6 0,2 4 129,-2-1 0,3 2 0,0-4-129,0 0 129,-3 2-129,3-10-129,2 2-129,-5-27-645,9 44-1161,-9-25-2451,0-19-387,0 21-129,0-21-387</inkml:trace>
          <inkml:trace contextRef="#ctx0" brushRef="#br0" timeOffset="738.0418">-4471 450 9030,'0'0'5031,"0"0"-387,0 0-903,22 1-2709,-22-1-387,38 0-387,-12 0-258,0-7-516,11 11-1161,-10-1-2709,1 3-387,-11 11-258,-17-17-387</inkml:trace>
          <inkml:trace contextRef="#ctx0" brushRef="#br0" timeOffset="1007.0572">-4066 631 7998,'1'38'5160,"-1"-18"-129,-15-4-129,10 8-3225,-24-10-645,15 12-387,-6-1-774,-10-6-3999,17-1-645,13-18-516,-22 16-387</inkml:trace>
          <inkml:trace contextRef="#ctx0" brushRef="#br0" timeOffset="3736.2137">-3690 82 774,'0'0'2193,"0"0"-774,0 0 0,-6-20-387,6 20-129,0 0-129,-2-19 258,2 19 129,0 0 0,-5-25 0,5 25-129,0 0 0,0 0-258,-1-21-129,1 21-258,0 0 129,0 13-129,0 7-129,0 16 387,1 2-258,7 10 129,-6 8 129,7 9-258,-6-4 129,7-3-387,-9-14 516,6-4-387,-7-13 387,5-5-258,-5-22 0,0 0 129,-7-32-258,1 2 129,-5-4-516,0-11-258,3 1-129,-5-11 129,12 6-258,-6 6 258,7 3 0,0-2-129,8 5 258,-1 7 129,2 4 129,-3 1-129,4 5 129,-1 4 0,-9 16 0,24-23 0,-7 15 0,2 1-129,2 1 129,1 0 0,0 3-129,0 2 129,0 1-129,-4 0 258,-1 11 0,-1 9 129,-7 3 0,4 12 387,-7-1-258,4 7 129,-8-2 0,1 7 0,-3-10-258,0 0 258,0-8-387,0-7 0,0-2 0,0-19-258,-2 32-129,2-32-1290,0 20-2709,0-2-516,0 0-258,0-18-516</inkml:trace>
          <inkml:trace contextRef="#ctx0" brushRef="#br0" timeOffset="4392.2512">-3186 56 3096,'0'-15'4257,"0"15"-1161,0 0-645,0 0-516,11 0-258,-11 0-774,25 24-129,-13-7 129,5 13 0,-8-9-129,6 11 0,-15-8 0,0 5-129,-16-7-129,-3 1-129,-6-6 0,-2 1 0,0-2-387,-3-6 0,9 0 0,21-10-258,-25 10 129,25-10 129,0 0 0,0 0 129,24 11-129,1-7 258,-1-4-129,4 1 0,1-1 0,-1 0-129,0 0-258,-9 0-903,11 13-1677,-30-13-1806,16 19-258,-16-4-516,-3 2 129</inkml:trace>
          <inkml:trace contextRef="#ctx0" brushRef="#br0" timeOffset="4770.2726">-2833 530 6063,'11'14'5160,"-7"19"-258,-4-11-129,0 7-3741,-11-6 129,3 11-129,-14-8-129,6 6-387,-4-6-258,1-8-387,8 9-1548,-7-14-2838,18-13-516,0 0-129,0 0-645</inkml:trace>
          <inkml:trace contextRef="#ctx0" brushRef="#br0" timeOffset="5773.3302">-2326 72 2967,'0'-23'3870,"0"23"-774,0 0-1032,0 0-258,-13 13-387,13 17-387,-12-3-129,7 20-258,-6 4 387,8 13-387,-8-8 129,9 6-258,-4-13-129,6-1-129,-4-12 387,4-5-129,0-31 0,0 0-129,0 0 129,-11-31 129,-3-9-387,3-4 0,-3-12-387,-5-7 129,2 7-387,1 1 387,5 11-516,-2 10 258,8 8 0,2 2-129,3 24 129,13-20 0,9 15 129,0 2-129,6 0 129,3-3 0,0 4 129,1 0 0,-5-1 0,-5 3 0,-6 0 0,-16 0-129,25 0 129,-25 0 129,11 13 0,-3 11 129,-7 4-129,3 12 258,-3 0 0,5 16 0,-6-4 0,4 4-129,-3-5 129,2-7-258,-3-8 0,2-8 0,-2-3-258,0-25-129,3 24-903,-3-24-3225,0 0-516,0 0-129,0 0-645</inkml:trace>
          <inkml:trace contextRef="#ctx0" brushRef="#br0" timeOffset="6480.3706">-2007 93 1548,'0'0'4515,"10"-19"516,-10 19-645,0 0-2322,0 0-387,34 0-645,-34 0-387,34 8-387,-17-7-129,3 6 129,-2-1 129,-1 4-129,-17-10 129,7 23-129,-7-4-129,-12 3-129,1 6-258,-1-1 0,10 14-129,-6-10-387,10 6 129,4-9 0,15 5 129,-5-10 0,9 0 516,-5-2 258,-20-21 387,26 30 129,-26-30 129,0 20 387,-19-19-258,19-1 258,-43 19-387,22-11-258,-7-4-258,3 1-129,3-3-129,3-2-387,19 0-645,-34 11-3225,34-11-1032,-17 22-129,17-22-645</inkml:trace>
        </inkml:traceGroup>
      </inkml:traceGroup>
    </inkml:traceGroup>
    <inkml:traceGroup>
      <inkml:annotationXML>
        <emma:emma xmlns:emma="http://www.w3.org/2003/04/emma" version="1.0">
          <emma:interpretation id="{F247D909-1DAD-49C3-B3FB-ABB696A2CD54}" emma:medium="tactile" emma:mode="ink">
            <msink:context xmlns:msink="http://schemas.microsoft.com/ink/2010/main" type="paragraph" rotatedBoundingBox="203,12812 3491,12846 3482,13773 194,137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63DFAA6-C33C-4303-B57F-240BEAB82626}" emma:medium="tactile" emma:mode="ink">
              <msink:context xmlns:msink="http://schemas.microsoft.com/ink/2010/main" type="line" rotatedBoundingBox="203,12812 3491,12846 3482,13773 194,13740"/>
            </emma:interpretation>
          </emma:emma>
        </inkml:annotationXML>
        <inkml:traceGroup>
          <inkml:annotationXML>
            <emma:emma xmlns:emma="http://www.w3.org/2003/04/emma" version="1.0">
              <emma:interpretation id="{6889A587-192D-4769-8169-E9E4B334076C}" emma:medium="tactile" emma:mode="ink">
                <msink:context xmlns:msink="http://schemas.microsoft.com/ink/2010/main" type="inkWord" rotatedBoundingBox="203,12812 3491,12846 3482,13773 194,13740"/>
              </emma:interpretation>
            </emma:emma>
          </inkml:annotationXML>
          <inkml:trace contextRef="#ctx0" brushRef="#br0" timeOffset="10194.583">-5117 2607 3096,'-6'-22'3612,"6"22"-903,0 0-774,0 0-129,-10-22-516,10 22-258,0 0-258,-5-18 0,5 18-258,-6-17-129,6 17 129,0 0-258,-8-22 0,8 22-129,0 0 0,0 0 129,0 0-129,0 12 258,0 10 0,2 15-129,2 12 129,4 16-129,0-1 387,5 11-387,-5-6 0,3-3-258,-5-9 0,2-9 129,-6-15 0,4-12 129,-6-21 129,0 0-129,0 0 0,0 0-129,0-14 129,-3-5-129,0-7-129,-2-8-258,5-1-129,-3-10 0,3 0 0,1-8 129,10 3-258,-4-8 258,2 9-258,-7-3 387,2 8-129,-4 3 387,0 10-129,0 7 0,-4 8 129,4 16 0,-7-23 0,7 23 0,0 0-129,0 0 258,0 0-258,21 5 129,-21-5-129,36 11 129,-15-4-129,3-3 129,-2-4 0,3 1 0,-9-1 0,1-4 0,-17 4-129,21-11 0,-21 11 0,0 0 0,0 0 129,0 0-129,9 22 129,-9 10 129,0 3 0,0 12-129,-1 3 258,1 6-129,0-7 129,0 0-258,0-9 129,4-3-387,-2-12 258,3-9-129,-5-16-129,0 0-645,11 29-1935,-11-29-1806,0 0-387,4-14-258,-4 14-387</inkml:trace>
          <inkml:trace contextRef="#ctx0" brushRef="#br0" timeOffset="10879.6223">-4662 2588 1419,'0'-23'4128,"0"-9"387,0 11-1161,0 21-903,0-38-645,0 38-387,0-25-516,0 25-258,0 0-129,25 0-129,-17 13 258,6 20-258,-4 2 129,3 12-129,-10-2 129,1 10-129,-4-5 129,-11 0-258,-8-11 0,-1-5-129,-7-12 0,3-4 129,1-8-387,-3-7 129,26-3-258,-27 0 0,27 0 0,-4-17-129,4 17-129,0 0 129,20-14 0,-20 14 258,35 0 0,-18 2 0,2 8 129,2 2 0,-2-2 0,-2 0 0,7 2-516,-24-12-2193,28 12-1677,-12-5-258,-16-7-516,29 11 129</inkml:trace>
          <inkml:trace contextRef="#ctx0" brushRef="#br0" timeOffset="11230.6424">-4281 2984 4386,'19'30'5160,"-19"-9"-258,-3 0-129,3 15-3096,-27-11 0,16 15-387,-18-12-387,9 5-516,-4-7-258,2-5-516,14 9-3483,8-30-903,-19 14-258,19-14-387</inkml:trace>
          <inkml:trace contextRef="#ctx0" brushRef="#br0" timeOffset="12255.701">-3981 2565 2322,'0'-26'3999,"0"26"-903,6-20-516,-6 20-516,0 0-258,-1-19-387,1 30 0,0-11-258,0 45-387,-6-17 0,6 17-129,-4-1 0,4 12-258,0-8 0,0 2-258,0-11 129,0-2-387,0-8 258,2-12 0,-2-17 0,0 0 0,0 0-129,8-29 0,-7-3-129,1-8 129,1-5-387,0-10 129,2 10-258,-5-6 258,8 13-258,-8-1 387,3 9-258,-3 4 129,0 26 129,2-27 0,-2 27 129,0 0-129,16-19 129,-16 19-129,22-8 129,-5 6 0,-1-2 0,4 2 0,-1 1 0,4 0 0,-5 1 0,3 0 0,-4 1 129,1 10 0,-18-11 129,31 40 0,-21-15 258,4 12 0,-11-3 0,7 11-129,-10-4 258,3 3-258,-3-6 129,0 2-258,-5-8 129,4-1-258,-7-6 0,3-4-129,2-2-129,3-19-387,0 34-1806,0-34-2322,0 0-516,0 0-129,0 0-387</inkml:trace>
          <inkml:trace contextRef="#ctx0" brushRef="#br0" timeOffset="13155.7525">-3423 2526 1677,'0'-24'4257,"0"24"258,0-21-1548,0 21-516,0 0-645,0 0-258,11-3-516,14 3-387,-9 3-129,11 8 0,-6-8-129,2 6 0,-5 0-129,-4 10-129,-12 0 0,-4 0-258,-6 4-129,-13-2-258,14 12-516,-17-10-387,21 14-258,-16-22 129,19 15 0,0-13-129,17 10 516,-17-27 129,33 27 1032,-11-9 774,-22-18 516,32 28 129,-32-28 516,11 23-387,-22-18 258,2 18-258,-25-22 0,11 14-516,-18-9-129,3-1-387,-7-5-129,4 0-258,3 0-129,7-3-516,15 3-1032,-9-4-2967,25 4-516,0 0-129,17-5-645</inkml:trace>
          <inkml:trace contextRef="#ctx0" brushRef="#br0" timeOffset="13609.7784">-2950 3043 2322,'20'25'5160,"-20"2"-129,-1 2 0,-9 9-1935,-20-12-1161,21 22-387,-21-20-516,9 10-387,-4-12-387,-1-4-258,12 4-645,-11-13-3612,25-13-645,0 0-258,0 0-645</inkml:trace>
          <inkml:trace contextRef="#ctx0" brushRef="#br0" timeOffset="14719.8418">-2625 2621 2322,'-5'-18'2709,"5"18"0,-6-26-516,6 26 0,0 0-387,0 0-387,-11-21 0,11 21-387,-5 9 129,5 17-387,-8-3 0,8 15-387,-6 1 129,6 15 0,-5-7-129,5 2-258,0-9 129,0-3-129,0-11 0,0-2 258,0-24-129,0 0-129,0 0 129,-1-9 0,-6-17-129,3-8-129,-1-5-129,0-7 0,5 1-258,-5-4 129,5 6-129,0 4 258,4 4 0,-3 9 0,2 8 129,-3 18-129,2-20 129,-2 20 0,0 0 0,0 0 0,30 9-129,-11 1 129,3 2 0,7 0 0,2-6 129,4 1 0,-4-7-129,1 0 129,-7 0 0,-4-6 0,-21 6 0,27-14 0,-27 14 0,0 0 0,0 0-129,5 14 258,-5 6-129,-2 9-129,-3 3 129,5 8-129,-1 2 258,1-2-258,0-3 387,0-4-387,3-7 0,0-3 129,-1-8-258,-2-15-258,0 27-516,0-27-3483,-12 9-387,12-9-387,0 0-387</inkml:trace>
          <inkml:trace contextRef="#ctx0" brushRef="#br0" timeOffset="15635.8942">-2078 2727 5160,'-35'262'5547,"35"-262"-387,0 0-387,0 0-1935,0 0-1290,10-1-516,15 1-516,-3 0-129,10 0-129,-2 0-129,6 0-258,4 15-1419,-12-9-3354,-7 9-387,-21-15-258,0 35-516</inkml:trace>
          <inkml:trace contextRef="#ctx0" brushRef="#br0" timeOffset="15417.8815">-2078 2727 5031,'0'0'5418,"0"0"-387,0-12-258,0-4-2709,0 16-903,0-17-645,0 17-129,6-23-129,-1 8-129,1-3-129,2 0 0,-1-2 0,2 1-129,-9 19-129,16-30 258,-16 30-129,13-21 0,-13 21 0,0 0 0,0 0-129,0 0 129,0 0 0,0 0 129,0 0 129,20 22 0,-18 1 129,1 7 0,0 3 258,0 6-258,-3-3 258,0 3-258,0-6 0,0-3 0,0-6-129,0-1 0,-1-7 0,1-16-258,-5 22 0,5-22-387,0 18-516,0-18-1677,0 0-2193,0 0-129,0 0-387,0 0-258</inkml:trace>
          <inkml:trace contextRef="#ctx0" brushRef="#br0" timeOffset="15526.8877">-2078 2727 5160</inkml:trace>
        </inkml:traceGroup>
      </inkml:traceGroup>
    </inkml:traceGroup>
    <inkml:traceGroup>
      <inkml:annotationXML>
        <emma:emma xmlns:emma="http://www.w3.org/2003/04/emma" version="1.0">
          <emma:interpretation id="{E1C85F13-9737-4CC2-966A-9AD1277A266C}" emma:medium="tactile" emma:mode="ink">
            <msink:context xmlns:msink="http://schemas.microsoft.com/ink/2010/main" type="paragraph" rotatedBoundingBox="174,14593 3452,14571 3461,15867 183,15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F95CC7-A55D-4EDC-99D7-9F0920D092FC}" emma:medium="tactile" emma:mode="ink">
              <msink:context xmlns:msink="http://schemas.microsoft.com/ink/2010/main" type="line" rotatedBoundingBox="174,14593 3452,14571 3461,15867 183,15889"/>
            </emma:interpretation>
          </emma:emma>
        </inkml:annotationXML>
        <inkml:traceGroup>
          <inkml:annotationXML>
            <emma:emma xmlns:emma="http://www.w3.org/2003/04/emma" version="1.0">
              <emma:interpretation id="{6535A4BC-1D66-43D4-99A9-3D832CA384A3}" emma:medium="tactile" emma:mode="ink">
                <msink:context xmlns:msink="http://schemas.microsoft.com/ink/2010/main" type="inkWord" rotatedBoundingBox="174,14593 3452,14571 3461,15867 183,15889"/>
              </emma:interpretation>
            </emma:emma>
          </inkml:annotationXML>
          <inkml:trace contextRef="#ctx0" brushRef="#br0" timeOffset="21339.2204">-5165 4763 1806,'0'0'2580,"0"-22"-516,0 22 0,-4-19-516,4 19-258,-3-18-258,3 18-129,0 0 0,0 0 0,0 0-258,0 0 258,0 0-258,0 20 129,-4 9-129,4 15-129,0 0 129,4 12-129,-3 2 0,5-1-387,-2-3 129,-3-2-129,4-13 129,-4-4-258,-1-10 258,0-25-129,0 15 0,0-15 0,0-14-129,0-12 129,0-11-258,5-8 0,3-13-129,-5-9-129,5-12 0,-3-2 129,-2 4 129,-3 3 0,0 11 258,-3 10 0,-7 10 258,4 23-129,6 20 258,-17-12-129,17 12-129,0 25 0,8-5-129,12 4 0,5-1-129,7-2 129,0-6 0,6-5 0,-2-13 0,-3-8 0,-6-12 0,-5-7-129,-8-2 129,-4 5-129,-4-1 0,-4 7-258,-2 21 258,0 0-129,-3 13 129,-2 26 129,2 17-258,3 11 258,0 9-129,0 7 258,3 0 0,6-1 0,-1-13 0,-1-12-129,-1-16 129,-6-9-258,0-3 0,0-29-1161,0 0-3225,0 0-129,0 0-516,-8-14-387</inkml:trace>
          <inkml:trace contextRef="#ctx0" brushRef="#br0" timeOffset="22111.2647">-4645 4680 1419,'-4'-16'4257,"-3"-13"258,6 9-774,1 20-1161,-2-33-645,2 33-387,0-28-387,0 28-387,6-16-258,-6 16-129,21 0-129,-5 11 129,0 5 0,1 12 0,-3 0 129,2 10 0,-13-1 0,2 7 0,-10-11-129,-6 5 0,-13-5-129,-1 2 0,-3-10-129,1-4 0,5-6-129,0-6 0,22-9-129,-23 6 0,23-6 0,2-10-129,14 2 0,1-3 0,4 8 0,1-1 129,3 3 129,-3 1-129,0 5 129,-1 5-129,-5 6 129,-16-16 0,30 28 0,-30-28-129,30 26-387,-30-26-258,28 26-1419,-28-26-2580,21 15 0,-21-15-516,20 11-129</inkml:trace>
          <inkml:trace contextRef="#ctx0" brushRef="#br0" timeOffset="22369.279">-4193 5052 7224,'7'60'5289,"-10"-32"0,-2 9-258,-24-10-2451,28 25-1032,-20-16-645,12 8-387,-4-8-129,4-9-387,1 2-645,-8-10-4128,16-19-129,0 0-645,0 0-387</inkml:trace>
          <inkml:trace contextRef="#ctx0" brushRef="#br0" timeOffset="25196.4412">-3682 4621 1,'0'0'902,"-16"5"130,16-5 258,0 0 129,0 0 0,-19-9 0,19 9-258,0 0 129,0 0 0,-22-31-258,22 31 0,-10-19 0,10 19 0,-7-26-258,7 26 258,-4-26-258,4 26 129,-4-18-258,4 18-129,0 0 0,0 0 0,0 0-129,0 29 129,-2 12-129,2 13 0,0 3-129,2 13 129,-1 5 0,6-1-129,-6-8-129,2-7 129,0-16 129,-1-9-258,-2-13 129,0-21-129,0 0 0,0 0 0,0-24-258,0-13 258,0-8-258,-2-20-129,2-6-129,0-11-129,4 1 258,-3 1 0,4 15 0,-5 3 0,0 13 129,0 17 129,-6 13 0,6 19 0,0 0 0,-13 8 129,13 10 0,0 6-129,9 4 129,6 4-129,5-2 0,7 0 129,-2-7 0,7-9-129,-4-11 129,2-3-258,-4-14 129,-4-9 0,-5-9 0,-6 2-129,-1-3 129,-7 6-129,-3 10 129,0 17-129,0 0 129,-13 29 129,5 12 0,4 15 0,1 10-129,3 11 258,0-1 0,4-1-129,6-7 258,-1-9-258,1-11 0,-1-14 0,-2-9-258,-7-25-1032,0 0-3354,0 0-129,15-11-258,-15-15-516</inkml:trace>
          <inkml:trace contextRef="#ctx0" brushRef="#br0" timeOffset="26037.4893">-3282 5044 8514,'-26'7'5031,"26"-7"-129,0 0-258,-17 0-3483,25 1-258,-8-1-516,35 3-129,-15 0 129,10-2-258,-4 3 0,2-2-387,4 3-387,-15-9-1806,5 4-2064,-22 0-516,27 5-258,-27-5-258</inkml:trace>
          <inkml:trace contextRef="#ctx0" brushRef="#br0" timeOffset="25796.4755">-3292 4700 2967,'0'0'4644,"0"0"-129,0 0 129,0 0-2709,0 0-645,14-23-129,5 12-129,-12-11-516,5-4 0,-1-6-258,0 8-129,-3-4 0,-1-1-129,-1 3 129,-3 6-129,2 3 129,-5 17-258,2-19 129,-2 19 0,0 0 0,0 0 0,0 0 0,3 18 129,-2 6 129,2 13 129,-3 2 0,4 11 0,-4 3 0,0 3 0,0-1-129,0 5 129,0-12-258,0-4 0,-2-6 0,0-6-258,2-8 0,-3-7-258,3 2-129,0-19-1677,0 0-2322,0 0-645,0 0 0,5-12-516</inkml:trace>
          <inkml:trace contextRef="#ctx0" brushRef="#br0" timeOffset="26436.5118">-2854 5136 6321,'13'40'5160,"-13"-20"0,0 8-387,0-28-2580,-18 57-645,-9-31-387,12 18-387,-11-11-258,6-2-387,6 15-2193,-7-22-2838,11-6-258,10-18-387,0 0-645</inkml:trace>
          <inkml:trace contextRef="#ctx0" brushRef="#br0" timeOffset="29591.6921">-2552 4376 1935,'0'0'2838,"-2"-23"-774,2 23-258,-1-15-258,1 15-258,0 0 129,0 0-129,0 0-129,0 0 129,0 0-258,0 0 129,-5 22-258,5 14-258,-5 3 129,5 12 0,-5 2-258,2 8-129,0-7-129,2 2 0,-1-7-258,0-9 0,2-14 0,0-1 0,0-25 129,0 17-129,0-17 0,0 0 129,15-26 0,-7 2-129,-2-8 129,2-17-258,1-2 129,-1-8-129,-3-2 129,0-6-258,-2 6 258,-3 2-129,0 5 129,-2 13-129,-6 3 258,0 16-129,4 3 0,4 19 0,0 0 0,0 0 0,0 0 0,0 0 0,19 20 0,3-7 0,1 0 0,6-2 129,-1-5-129,-1-5 129,0-1-129,-3-4 0,-5-8 129,-19 12-129,27-22 129,-27 22-258,0 0 129,0 0 129,0 0-129,6 21 0,-6 15 129,0 8 0,0 10 0,2 13 0,1-1 258,3 2-258,-1-9 129,-1-3-129,1-5 0,-3-4 129,-2-13-387,0-12 0,0 9-1419,0-31-2967,-19 30-129,19-30-645,-13 21 0</inkml:trace>
          <inkml:trace contextRef="#ctx0" brushRef="#br0" timeOffset="30303.7331">-2059 4855 5547,'8'-21'5160,"-8"21"-387,0 0-129,22-24-2709,2 24-903,-24 0-387,39 0-258,-18 5-129,-1 2 258,-20-7-387,27 19 129,-27-19-258,0 28 129,-12-9 0,-3 0-129,1 3-129,-3 0-129,7 4 129,1-7-258,9 7 129,0-6 0,6 8 0,4-9 0,-1 10 258,2-2-129,-5 1 387,1-2-129,-7-5 258,0 7 129,0-28 0,-11 40 129,-8-36 0,0 7 0,-10-8-129,4 2 0,-8-5-258,4 0 0,1-9-129,3-5-258,25 14-516,-38-32-2451,38 32-2193,-2-24 0,2 24-645,0 0-258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3:03.99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9FE20F6-897F-4174-A138-B3E33C31BD40}" emma:medium="tactile" emma:mode="ink">
          <msink:context xmlns:msink="http://schemas.microsoft.com/ink/2010/main" type="inkDrawing" rotatedBoundingBox="6418,12946 9806,12934 9807,13049 6419,13061" shapeName="Other"/>
        </emma:interpretation>
      </emma:emma>
    </inkml:annotationXML>
    <inkml:trace contextRef="#ctx0" brushRef="#br0">6 92 774,'0'0'3870,"0"0"-1032,0 0-387,0 0-516,0 0-516,-8-18-387,8 18-129,0 0-387,0 0 0,0 0-129,0 0 0,0 0-258,12 0 129,-12 0 129,18 7-129,-18-7 258,25 4-258,-25-4 0,30 6 129,-12-6-129,4 0 129,0 0-129,6 0 0,1 0 0,7 0 0,-1 0-129,3-1 129,0-4-129,3 4 129,0-3-129,2 2 0,-4 1 0,1-3-129,-2 2 129,-1 1-129,1-3 0,-3 4 0,0 0 0,-5-4 0,-2 3 0,-4-1 0,3 2 0,-3 0 0,1-1 0,-1-2 0,-2 2 0,0 1 0,5-2 0,-2 1 0,2-3 129,-2 0-129,1 3 0,0-1 0,4-2 0,0 2 0,2-3 0,1 2 0,4-1 0,-3 3 0,4-3 0,0 2 0,-1 1 129,0-3-258,-2 2 258,3 2-129,-5 0 0,2-1 0,0-3 0,0 3 0,-5 1 0,0 0 0,0 0 0,-2 0 0,1 0 0,-1 0 0,2 0 129,2 0-129,1 1 0,2 3 0,1-3 129,4-1-129,1 0 0,0 0 0,0 0 129,0 0-129,-2 0 0,-1-1 0,-8 1 0,-1-4 0,-9 3 129,-2 1-258,-18 0 258,22 0-258,-22 0 129,0 0 0,0 0 0,16 1 0,-16-1 0,0 0 0,0 0 0,17 11 0,-17-11 129,0 0-129,19 1 129,-19-1-129,16 0 0,-16 0 0,19 0 129,-19 0-129,22 0 0,-22 0 0,27 0 0,-27 0 129,30 0-129,-14 0 0,1 0 0,2 0 0,0 2 0,-2 2 0,4-3 0,-1 3 129,1 3-129,-2-5 0,0 4 0,-2-4 129,-1 3-129,-16-5 0,29 10 129,-29-10-129,23 4 258,-23-4-258,19 4 129,-19-4 129,19 4-129,-19-4 0,0 0 0,21 1-129,-21-1 0,0 0 0,17 6 0,-17-6 0,0 0 0,16 1-129,-16-1 129,17 3-129,-17-3 129,21 6-129,-21-6 129,22 5-258,-22-5 258,25 7-129,-25-7 258,26 7-129,-26-7 258,22 4-129,-22-4-129,25 1 0,-25-1 129,27 0-129,-27 0 0,24 0 0,-24 0-129,19 0 129,-19 0 0,0 0 0,18 0 0,-18 0 0,0 0 0,0 0 0,19 0 129,-19 0-129,0 0 129,19-5-129,-19 5 129,0 0-129,0 0 129,16-16-129,-16 16 129,0 0-129,11-19 0,-11 19 0,0 0-129,21-5 129,-21 5 0,22-5 0,-22 5-129,24 0 129,-24 0 0,20 0 0,-20 0 0,0 0-129,21 9 129,-21-9-258,0 0-129,0 0-903,20 11-3354,-20-11-387,0 0-129,0 0-516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3:06.0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CB480A0-CF8E-48D5-8917-E0208D44B0E1}" emma:medium="tactile" emma:mode="ink">
          <msink:context xmlns:msink="http://schemas.microsoft.com/ink/2010/main" type="inkDrawing" rotatedBoundingBox="6324,15372 9491,15432 9489,15550 6322,15489" shapeName="Other"/>
        </emma:interpretation>
      </emma:emma>
    </inkml:annotationXML>
    <inkml:trace contextRef="#ctx0" brushRef="#br0">60 6 129,'0'0'2064,"0"0"-129,-16-17 258,16 17-258,0 0-258,0 0-258,-16-6 129,16 6-129,0 0-387,0 0 129,0 0-516,0 0 0,0 0-258,0 0 129,-20 6-258,20-6-129,0 0 0,0 0-129,-8 17 258,8-17-129,0 0 129,0 0 0,3 16 0,-3-16 0,21 5 0,-4-2 0,-17-3 0,35 4-129,-16-4 258,3 0-387,0 0 129,5 0 0,-3 3-129,4-1 129,4 0 0,-2 4-129,3-6 0,5 3 0,-2-1 129,2 1-129,2-3 129,1 0 0,-5 0-129,7 0 129,-4 0 0,1-2-129,1 1 0,0-3 129,-1 1-129,2-1 0,-2 3 0,-4 1 0,4-3 0,-6 3 0,1 0 129,-3 0-129,-1 0 0,-2 0 0,-1-3 0,1 3 0,-1 0 0,2 0 0,-3-1 0,1-1 129,1 1-258,-4-3 258,0 2-129,1 0 0,-4-1 0,-2-1 129,1 4-129,-2 0 0,0-2-129,0 2 129,-3 0 0,3 0 0,1 0 129,1 0-129,-1 2 129,6 3-129,-3-3 129,3 2-129,2-3 129,2 3 0,0-2 0,3 2-129,4-4 129,-1 2-129,2-1 0,1-1 258,4 0-258,-5 1 0,6-1 129,0 0-129,-1 0 0,0 0 0,3 0 0,-4 0 129,-1 0-129,1 0 0,-5 4 0,0-2-129,-4-1 258,-1 3-129,-2-4 0,-2 1-129,-3 1 258,1-2-258,-3 2 129,-1 0 0,-3-1 0,0-1 0,-3 0 0,-16 0 0,27 3 0,-27-3 0,19 1 129,-19-1-129,0 0 0,16 0 0,-16 0 0,0 0 0,0 0 0,0 0 0,0 0 0,19 7 129,-19-7-129,0 0 0,27 5 129,-27-5-129,23 2 0,-23-2 0,30 3 0,-11-3 0,-19 0 0,32 0 0,-13 0 0,-3 0 0,1 0 0,-17 0 0,25 0 0,-25 0 0,0 0 0,21 0 0,-21 0 129,0 0-129,0 0 0,0 0 0,0 0 0,0 0 129,0 0 0,21 0-129,-21 0 0,18-3 129,-18 3-129,23 0 0,-23 0 0,25 0 0,-25 0 0,24 0 0,-24 0 0,19 19 0,-19-19 0,0 0-129,11 23 129,-11-23-258,0 19-645,-13-16-2580,13-3-1290,-24 13-258,4-9-774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1-10-19T06:51:38.87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1EEE10-E10D-407B-AC53-2FCF962B0763}" emma:medium="tactile" emma:mode="ink">
          <msink:context xmlns:msink="http://schemas.microsoft.com/ink/2010/main" type="inkDrawing" rotatedBoundingBox="9479,9783 18334,9802 18321,15997 9466,15978" shapeName="Other"/>
        </emma:interpretation>
      </emma:emma>
    </inkml:annotationXML>
    <inkml:trace contextRef="#ctx0" brushRef="#br0">8538 2048 2193,'0'0'2838,"0"0"-1419,0 0-129,0 0-516,0 0 129,0 0-129,0 0-129,0-19-387,0 19 0,0 0-129,0-18 129,0 18-258,0 0 0,0 0 0,0 0 129,0 0 129,0 0 387,0 0 129,4 37 258,-4-4 129,2 27 129,-2-3-129,6 23 0,-6-6-258,5 11-387,-5-3-129,6-5-258,-4-19 129,1-5-129,-3-20 129,3-7-258,-3-26 129,0 24 0,0-24-387,0-10-903,2-8-2580,-1 0-903,-1-15 0,2 3-387</inkml:trace>
    <inkml:trace contextRef="#ctx0" brushRef="#br0" timeOffset="584.0334">8678 2237 4386,'0'0'4644,"-20"15"-129,20-15-258,0 0-2838,28 9-903,5-9-258,7-3-387,4-11-903,7-6-3096,1 11-258,-9-13-258,-2 11-129</inkml:trace>
    <inkml:trace contextRef="#ctx0" brushRef="#br0" timeOffset="369.0208">8596 1967 2193,'0'0'4515,"18"4"-1161,-18-4-258,55-4-258,-20-15-387,26 19-387,-13-21-516,23 17-516,-10-14-516,3 7-387,-6 3-129,-14-3-774,4 11-2064,-28 2-1677,-20-2-387,0 20-516,-23-5 387</inkml:trace>
    <inkml:trace contextRef="#ctx0" brushRef="#br0" timeOffset="994.0565">9350 1953 2967,'0'-22'4644,"0"22"258,0 0-129,-16 21-2451,16 31-645,-8 4-387,8 28-387,0-2-129,0 18 129,2-11-645,7-4-129,-4-10 0,3-17-258,-3-14 129,-4-17-129,2-9-516,-12-15-3483,9-3-774,0 0 0,-19-8-774</inkml:trace>
    <inkml:trace contextRef="#ctx0" brushRef="#br0" timeOffset="1413.0806">9821 2701 7353,'0'39'5160,"-14"-15"258,3 2-387,-10-9-3225,10 17-903,-14-6 0,6 3-258,-10-5-129,7-1-387,3-3-258,-1-11-774,20-11-3999,-11 18-258,11-18-387,0 0-516</inkml:trace>
    <inkml:trace contextRef="#ctx0" brushRef="#br0" timeOffset="10235.5851">10371 1955 1935,'2'-21'2322,"-2"21"258,0 0-258,-8-29-129,8 29-258,-15-23-129,15 23-387,-12-22-258,12 22-129,0 0-258,0 0-129,0 0 0,-16 31-129,13 12-129,3 16 258,0 11-258,0 12 129,0 3-129,0 7-129,0-12 0,0-4 0,0-21-258,0-6 258,0-21-258,-2-5 0,2-23-516,0 0-258,10 8-1548,-10-8-2193,14-31-258,-8 2-645,-1-15 258</inkml:trace>
    <inkml:trace contextRef="#ctx0" brushRef="#br0" timeOffset="10515.6015">10339 1883 1806,'-1'-27'4902,"-2"1"-258,3 8-387,14 16-1806,-14 2-645,38-10-387,-13 3-516,19 7-387,-3 0-258,12 4-129,-4 7-129,-5 0-387,-2 4-387,-19-11-1032,5 14-2709,-15-1-129,-13-17-516,-2 35 258</inkml:trace>
    <inkml:trace contextRef="#ctx0" brushRef="#br0" timeOffset="10695.6118">10393 2148 3999,'-30'22'5031,"30"-22"-516,0 0-129,0 0-2580,38 5-774,-11-5-516,11 0-387,6 6-903,-8-6-1419,-1 0-2064,5 0-516,-12-3 0,2 0 130</inkml:trace>
    <inkml:trace contextRef="#ctx0" brushRef="#br0" timeOffset="11259.644">10776 1870 2967,'-7'-25'4773,"7"25"0,0-18-774,0-4-1290,21 22-903,-21 0-387,46 7-774,-21 4-129,5 18-258,-5 2-258,-7 1 129,-12 6-129,-6 1 129,-8-4-129,-16 0 129,-7 2-129,-4-6 0,10 6 0,4-6-129,13-3 129,8 4-129,2-1 0,17-6 129,8 2-129,-4-2 129,1-10 0,-10 8 129,-11-5 0,-3 2-129,-22-5 258,-9 6-129,-18-7 258,-3 5-258,-13-5 0,3 0-258,8 5-129,-1-10-645,34 12-2193,6-13-1548,15-8-258,9 6-516,23-6 258</inkml:trace>
    <inkml:trace contextRef="#ctx0" brushRef="#br0" timeOffset="11619.6646">11284 2589 6708,'-3'39'5289,"-8"-4"-387,0 3-129,-11-10-2580,8 23-1290,-10-6-387,7 0-258,-1-4-129,-1-12-645,18 4-2193,1-33-2064,0 16-387,0-16-129,12-21-516</inkml:trace>
    <inkml:trace contextRef="#ctx0" brushRef="#br0" timeOffset="12075.6907">11749 1800 3096,'-3'-28'4902,"3"28"0,0 0-387,-33-25-1935,33 48-903,-10 8-516,10 27-387,-3 10-258,3 14 258,0 0-387,0 8 0,0-7-129,0-2-129,-1-18 0,-6-16 0,1-19-129,0-9-258,6-19-516,0 0-2193,0 0-1806,19-35-387,-1-2-258,0-15-129</inkml:trace>
    <inkml:trace contextRef="#ctx0" brushRef="#br0" timeOffset="12350.7064">11748 1844 6837,'-24'-17'5289,"24"17"-258,-7-24-258,7 1-2838,24 20-903,5-4-516,13 4-129,4 3-258,2 0-129,1 0 0,-7 3-258,-4 4-129,-14-4-258,-4 17-516,-20-20-774,4 34-774,-17-11-2064,-11 6-258,-9 0-387,-11 12 1807</inkml:trace>
    <inkml:trace contextRef="#ctx0" brushRef="#br0" timeOffset="12467.7131">11748 1844 1161,'6'241'4902,"-30"-226"387,24-15-516,0 0-903,24 23-1806,-2-23-1032,19 0-645,0 0-774,-6-18-2193,9 13-1935,-4 3-387,-7-3-387,-8 5 0</inkml:trace>
    <inkml:trace contextRef="#ctx0" brushRef="#br0" timeOffset="13091.7488">12309 1915 4902,'-23'-51'5160,"20"32"-129,-1-12-1419,4 31-1419,3-21-387,14 21-645,-17 0-258,30 15-387,-14 7-129,0 21-129,-7 6 0,-4 2-129,-8 3 0,-18 4 0,-12-1 0,-8-1-129,-8-9 0,2-10 0,-1-11 0,10-3-129,11-6 0,27-17 0,0 0-258,11 4 129,24-4 0,9 0 0,7 0 129,1 0 129,-3 0 0,0 0 129,-13 0 129,-7 7 0,-9-4 0,-2 2 0,-18-5 0,17 9-129,-17-9 0,0 0-258,5 28 0,-5-28-387,25 37-1548,-1-21-2709,8 1-258,6-13-387,15-4-258</inkml:trace>
    <inkml:trace contextRef="#ctx0" brushRef="#br0" timeOffset="-9077.5192">8994 185 6321,'-17'20'5031,"17"-20"-387,0 0-129,0 0-3354,33-3-387,-9-4-258,11 3-387,4-2-258,-2-2-387,15 8-1290,-13 0-2580,-2 0-387,-6 0-387,-9 2 0</inkml:trace>
    <inkml:trace contextRef="#ctx0" brushRef="#br0" timeOffset="-8789.5027">9584 378 4773,'6'62'5418,"-3"-32"-129,-3-5-516,-3 10-2838,-17-16-645,13 13 0,-18-13-774,5-5-1161,4 3-3999,-5-8-129,1-4-516,20-5-387</inkml:trace>
    <inkml:trace contextRef="#ctx0" brushRef="#br0" timeOffset="-6330.3621">10196-156 1935,'-8'46'4902,"27"-29"0,12-14-516,13-3-2064,13 0-1290,-4 0-903,-1-7-1935,-2-4-2451,1 4-129,-16 0-645</inkml:trace>
    <inkml:trace contextRef="#ctx0" brushRef="#br0" timeOffset="-6744.3856">10186-375 1806,'0'0'4644,"0"-17"0,0 17-387,0 0-2451,0 0-387,0 0-258,0 14-129,-2 12-516,4 21 129,0 7-387,7 9 258,-7 0-129,4 8 0,-6-7-258,2-8 0,-2-11 0,0-11 0,0-14-129,0-20-258,0 23-258,0-23-1032,7-19-2838,3 1-516,-4-14 0,4-5-645</inkml:trace>
    <inkml:trace contextRef="#ctx0" brushRef="#br0" timeOffset="-6470.3701">10178-377 2967,'0'0'4644,"-14"-17"0,14 17-129,30-2-2709,-8-12-774,22 14-129,-4-3-129,14 3 0,-2 0-516,5 0-129,-10 2-129,-6-1-258,-6 10-516,-35-11-774,32 0-2967,-32 0-129,0 0-387,-37 18 0</inkml:trace>
    <inkml:trace contextRef="#ctx0" brushRef="#br0" timeOffset="-4482.2564">11680-232 8127,'7'25'5289,"23"-23"-258,-30-2-387,45-1-3483,-28-11-387,5 4-1032,10 11-2838,-13-3-1419,-2 5-645,-17-5-387,21 14 0</inkml:trace>
    <inkml:trace contextRef="#ctx0" brushRef="#br0" timeOffset="-4946.2829">11589-476 645,'5'-18'4386,"-5"18"387,0 0-258,0-16-1935,10 26-774,-10 9-387,9 25-258,-9 2-129,14 23-387,-10-2-129,7 9 0,-8-5-129,5-1 0,-7-14-387,-1-11 129,0-16-129,0-10 0,0-19-258,0 0-387,0 21-1290,0-21-2838,-1-23-129,-1-3-258,2-6-387</inkml:trace>
    <inkml:trace contextRef="#ctx0" brushRef="#br0" timeOffset="-4672.2672">11548-507 3354,'-19'-20'5031,"4"3"-258,15 17 0,17-7-2580,-4-11-774,26 18-387,-6-3-387,16 3-258,0 0-129,7 2 0,-6 5-387,-6 0-129,-2 6-258,-20-10-774,8 19-1548,-30-22-1935,14 17-258,-14-17-258</inkml:trace>
    <inkml:trace contextRef="#ctx0" brushRef="#br0" timeOffset="-5518.3156">11179 233 8256,'-2'33'5289,"-9"-3"-258,-8-4-258,-2 11-4257,-7-4 258,0 12-387,1-1-774,-7-4-4128,15-5-387,4-15-258,15-20-645</inkml:trace>
    <inkml:trace contextRef="#ctx0" brushRef="#br0" timeOffset="-5784.3306">10728-358 5547,'0'-19'4902,"0"19"-129,0 0-387,13 9-3096,-13 8-516,8 19-129,-8 4-258,6 9 0,-6-2 0,0 6-129,-6-7-129,-5 0 129,-5-9-129,2-11 0,-2-9 129,16-17-258,-21 20 129,21-20-129,0 0 129,0 0 0,10 12-129,9-11 129,-2-1 0,7 0 0,-2 0 0,2 0-129,-1 0-387,-23 0-1161,38-5-3096,-38 5-258,27 0-258,-27 0-645</inkml:trace>
    <inkml:trace contextRef="#ctx0" brushRef="#br0" timeOffset="-3741.2139">12185-389 2709,'0'-18'5031,"7"-4"-258,-7 22-774,42-7-1677,-42 7-774,54 0-387,-32 3-387,10 15-258,-12-6-129,-2 10 0,-17 1-129,-2 4 0,-21 1-129,-7 5 0,-3 0-129,1-1-129,9 7-387,4-7 0,18 6-258,10-15-258,23 5 129,-3-13 0,17 4 258,-13-11 129,4 4 258,-12 1 645,-26-13 258,19 31 258,-31-18 258,-6 14 129,-24-13 129,7 16 0,-25-14-387,11 8-258,-6-10-129,7 0-129,7-5-258,8-2 0,8-3-387,4-4-516,21 0-3225,0 0-1161,0 0-387,11-15-774</inkml:trace>
    <inkml:trace contextRef="#ctx0" brushRef="#br0" timeOffset="-21276.2168">5908-352 2580,'0'0'2193,"-11"-21"-516,11 21-387,0 0 0,0 0 129,0 0 0,0 0 0,0 36 0,-3-6-258,3 25 129,0-7-258,0 27 0,0-6-645,0 9 0,0-11-258,0-4 0,0-18 0,0-5 129,0-19 129,0-4 0,0-17 129,0 0-258,-19-27 0,11 0 0,-3-9-129,1-13-129,4-13 0,-4-5-258,4-2 258,5-6-258,1 10 258,0 1 0,1 8 0,4 11-129,1 9 0,0 7 0,7 11 129,-13 18-258,33-20 129,-7 14 0,0 5 0,9 1 129,5 0 0,-4 5 0,5 11 0,-1 0 0,-7 10 129,0 5 129,-6 5 129,-5 10 0,-9 3-129,-2 8 129,-11 0 0,3 4-129,-3-9-129,-3 3 129,-4-11-258,1-8-129,5-2-516,1-34-1290,-4 32-2451,4-32-516,13 10-258,3-10-258</inkml:trace>
    <inkml:trace contextRef="#ctx0" brushRef="#br0" timeOffset="-20704.1841">6660-125 3870,'0'0'4644,"18"7"-129,-18-7-258,4-30-2580,7 12-1032,-3-9-258,8-2-258,1-1 0,1-4-129,2 2 0,-1 2 0,0 5 0,-3 4 0,-6 4 129,-10 17-129,0 0-129,17-18 129,-17 18 0,2 14 129,-2 5 129,1 18 0,-1 3 129,6 16 0,-4 2 129,9 13 129,-11-7-129,10 6 0,-10-15-129,4 1 129,-4-9-258,0-9-129,0-12 0,0-1-387,0 6-645,0-31-1806,-3 19-1806,3-19-645,0 0-129,0 0-129</inkml:trace>
    <inkml:trace contextRef="#ctx0" brushRef="#br0" timeOffset="-20482.1711">6714 261 7611,'-38'4'4902,"38"-4"-258,0 0-129,0 0-3483,24 8-645,12-4-258,13 0 129,2 0-258,2-4-387,14 13-1935,-15-12-2322,-10-1-129,-15 5-645,-27-5 387</inkml:trace>
    <inkml:trace contextRef="#ctx0" brushRef="#br0" timeOffset="-15366.8785">7416-282 5289,'0'0'5160,"-16"-11"-387,16 11-1290,0 0-1677,0 0-645,0 0-387,-18 0-516,18 0-258,0 0-258,-8 16-903,8-16-2322,7 29-1032,-7-29-387,6 35-129</inkml:trace>
    <inkml:trace contextRef="#ctx0" brushRef="#br0" timeOffset="-15132.8651">7416-282 6708,'47'260'5031,"-47"-260"-129,0 0-516,0 0-3096,-17-11-903,17 11-258,0 0-645,0 0-2580,-7 14-1419,7-14-387,0 22-258</inkml:trace>
    <inkml:trace contextRef="#ctx0" brushRef="#br0" timeOffset="-19441.1116">6080 2049 2193,'0'0'4257,"0"33"129,0 8-1806,-11-1-387,11 27-516,-16-3-258,15 18-516,-4-2-258,3 1-516,2-11 0,0-11-129,0-11-129,0-10 129,2-21 0,-2-17-129,0 0 129,9-35 129,-7-10 0,0-15 0,-2-13 0,0-16-129,0-7 0,-2 3 0,-3-3 129,1 11-129,0 6 0,0 14 0,2 19 0,0 14 0,2 13 0,0 19 0,12-6-129,5 6 129,10 14 0,9 0 0,5 2 0,5-2 0,3 4 0,0-10 0,-5 3 129,-4-4-129,-13 0 258,-4 7 0,-12 3 258,-1 20 0,-10 7-129,-3 20 258,-11 5-129,7 14 258,-5-1-387,4 11-129,1-7-129,3-5 0,4-14 0,0-11-258,0-16 129,1-9-258,12-6-258,-13-25-645,27 0-2838,-27 0-645,28-37-645,-14 4-258</inkml:trace>
    <inkml:trace contextRef="#ctx0" brushRef="#br0" timeOffset="-14411.8243">7387 2287 6450,'-16'-10'5289,"16"10"-258,-22-11-387,8-5-2322,14 16-1161,0 0-645,0 0-258,0 0 0,0 0-129,0 0-258,0 0-387,0 32-1548,0-32-2580,9 24-258,-9-24-387,16 24-129</inkml:trace>
    <inkml:trace contextRef="#ctx0" brushRef="#br0" timeOffset="-10356.5923">8574-344 1935,'0'0'2709,"-21"-24"-387,21 24-258,-14-21-387,14 21-387,-11-21-129,11 21-129,0 0 0,-11-16-387,11 16 129,0 0-387,0 0 0,0 0 0,-19 0 0,19 27 129,0 9-129,0 19-129,0 11 0,0 13 258,0-6 0,0 9-129,-8-11 0,7-5-129,-7-18 129,6-8 0,-6-21-129,8-19 0,-3 19-387,3-19-387,0 0-1161,-3-14-2838,3-12-129,0-4-387,-5-13 0</inkml:trace>
    <inkml:trace contextRef="#ctx0" brushRef="#br0" timeOffset="-9851.5635">8546-126 3999,'-13'30'4902,"13"-30"-516,11 10 0,8-14-2709,5 4-1290,-1-3-258,6-4-903,7-1-3225,4 8-645,-10-3 0,1 3-129</inkml:trace>
    <inkml:trace contextRef="#ctx0" brushRef="#br0" timeOffset="-9268.53">9031-143 5934,'0'0'4902,"3"-12"-387,2-3-903,-5 15-2709,20-37-258,-2 18-258,-3-7-129,6 1-129,-2-5 129,3 11-129,-3-6 129,-5 8-129,-14 17 0,21-24 0,-21 24-129,0 0 0,0 0-129,0 0 129,0 0-129,0 24 0,0 0 129,-3 8 0,1 6 0,0 11 258,1 2-129,1 1 258,-3-8 0,3 7-129,0-14 0,0-1 0,0-12-129,0-5 0,0-19-258,-2 17-129,2-17-645,0 0-1290,0 0-2322,0 0-387,-27 3-387,27-3 258</inkml:trace>
    <inkml:trace contextRef="#ctx0" brushRef="#br0" timeOffset="-10047.5747">8437-421 2709,'0'0'3999,"0"0"-258,0 0-1935,20-1-129,-4-6-258,15 14-258,-2-7-129,17 9 129,-8-7-387,12 8-258,-4-10-258,0 4-258,-7-1-387,-13-3-645,8 0-2322,-13 2-1032,-21-2-387,0 0 0</inkml:trace>
    <inkml:trace contextRef="#ctx0" brushRef="#br0" timeOffset="-14209.8127">7393 2659 8901,'-19'18'5160,"19"-18"-129,-18 0-258,18 0-3225,0 0-1032,0 0-387,0 0-516,0 0-1161,0 0-3225,0 0-258,0 0-387,11 4-387</inkml:trace>
    <inkml:trace contextRef="#ctx0" brushRef="#br0" timeOffset="-18954.0841">6700 2075 4128,'-7'-33'5031,"7"33"-258,-1-19-1290,1 19-1290,0 0-387,0 0-387,19 14-645,-8 16-387,8 18 0,-11 4 0,3 12 0,-10-1 0,-1 2-129,-6-6 0,-10-1 0,-6-12-258,-2-10 129,7-12-129,1-6 0,16-18 0,-9 21-129,9-21 129,15 17-129,11-11 129,5-2-129,7 5 129,3-2-129,0 2 0,1-4 129,2 6-516,-17-3-3354,1 2-903,-7 3-129,-21-13-903</inkml:trace>
    <inkml:trace contextRef="#ctx0" brushRef="#br0" timeOffset="-34791.9899">4996-80 1,'0'0'3224,"0"0"-644,0 0-129,2-24-387,-2 24-387,0 0-387,0-18-258,0 18-129,0 0-387,-23-20-129,23 20 0,-23-11-258,23 11 129,-29 0-129,29 0 129,-30 0 0,30 0 0,-30 4 0,30-4-129,-25 13 129,25-13-129,-29 13 0,29-13 0,-25 12 0,25-12 0,-27 11 0,27-11-129,-23 13 129,23-13 0,-26 16-129,26-16 0,-27 24 0,12-7 129,0-1-129,-4 7 0,2 4 0,0 3 0,-2 1 0,1 5 0,6 0 0,1 3 0,4 5 258,7 2-258,5-3 258,12 3-129,10-4 129,6-2-129,5-3 129,5-3-129,1-9 0,7-6 0,-1-10 129,3-7-129,-4-2 129,-2-4 0,-3-17-129,-3 3 129,-7-6 0,-3-8 0,-12-2-387,-3-3 387,-8-3-387,-5-1 258,-3-4-129,-2 0 0,-10-6 0,-2 9-129,-10-1 258,-1 3-258,-5 3 129,-4 3-258,4 16-258,-8-5-774,19 23-1161,-6 4-2322,6 4-129,10 11-387</inkml:trace>
    <inkml:trace contextRef="#ctx0" brushRef="#br0" timeOffset="-33928.9406">4881 2338 516,'-26'-56'3483,"1"19"516,4 10-2064,2 13-387,-4-4-129,1 18-387,-10 0-258,0 22 0,-7 11-387,1 11-129,0 5 129,0 13-258,7-1 258,4 8-129,14-11 0,11 3-129,4-10 129,26 0 0,6-10 0,16-2-129,4-8-129,9-8-129,8-4-258,0-13 0,-1-6 0,-8-6 0,-6-13 0,-8-12 129,-10-12 129,-8-10 129,-16-5 129,-9-5 387,-5-8 0,-11-3 0,-15-3 258,-2 14-258,-13 0 0,-2 16-258,-6 10 129,0 15-387,3 22-516,-7 2-1548,7 24-2193,22 17-258,2-3-387</inkml:trace>
    <inkml:trace contextRef="#ctx0" brushRef="#br0" timeOffset="17388.9946">8470 4482 1161,'-10'-26'4902,"2"4"0,8 22-129,0 0-1806,-1-18-1032,18 22-387,2-4-774,19 0-129,3 3-258,11 4 258,2-7-387,4 5-129,1 2-258,-10-7-516,-3 14-258,-26-14-1548,-1 8-2193,-19-8-387,0 29-387,-17-14 258</inkml:trace>
    <inkml:trace contextRef="#ctx0" brushRef="#br0" timeOffset="17541.0033">8591 4752 3612,'-6'28'5031,"6"-28"-129,30 12-516,-1 0-2322,-4-12-1290,19-4-1032,4-4-3612,1 3-774,-8-4-129,-2-2-516</inkml:trace>
    <inkml:trace contextRef="#ctx0" brushRef="#br0" timeOffset="18140.0374">9130 4493 2967,'-19'-52'5289,"18"33"-129,-7 0-387,8 19-2064,-10-32-903,20 30-645,-10 2-258,31 0-387,-5 21-258,-1 19 0,-1 9-129,-1 14 129,-18 6-129,-5 5 129,-8 0-129,-15-8 0,-14-3 0,-4-18-129,0-10 0,2-14 0,9-7-129,9-14 0,21 0 0,-8-22-129,16 0 0,5 0 0,9 4 129,1-1 0,1 8 0,-2 8 129,-3 3 0,2 11 129,-5-1 0,9 8 0,-1 1-129,4 0 0,7 4-516,-10-20-1935,13 11-2193,-2-5-516,-1-2-129,-3-4-516</inkml:trace>
    <inkml:trace contextRef="#ctx0" brushRef="#br0" timeOffset="18398.0521">9854 5078 10191,'-8'33'5547,"-8"-6"-387,-17 1 0,11 14-4257,-13-4-387,5 4-258,0 3-387,0-19-1548,16 6-3483,14-32 0,-8 24-387,8-24-645</inkml:trace>
    <inkml:trace contextRef="#ctx0" brushRef="#br0" timeOffset="19960.1417">10475 4207 4257,'-9'-27'4902,"9"27"-129,-5-17-1806,-12-4-903,17 21-516,0 0-387,0 0-129,-16 11-387,16 26 0,-2 8 0,2 21-258,0 15 0,8 15 0,-2-4-129,6 8-129,-3-15-129,-1-10 129,1-13-129,-1-21 0,0-18-129,-8-23-129,0 0-387,5-31-1032,11-6-2967,-16-14-387,0-6-258,-5-9-258</inkml:trace>
    <inkml:trace contextRef="#ctx0" brushRef="#br0" timeOffset="20390.1663">10461 4432 4386,'-27'43'5160,"27"-43"-129,13 22-258,14-4-2580,-4-18-903,26 0-645,-9 0-516,1-11-1032,5 5-3354,-7 6-645,-9-5-129,-4 3-387</inkml:trace>
    <inkml:trace contextRef="#ctx0" brushRef="#br0" timeOffset="20244.1578">10442 4161 5031,'-8'-19'5160,"8"19"-129,0 0-516,0-19-2838,27 19-516,-3 1-516,18 10-129,-2-2-129,7 3-258,-1 0 0,-3 0-258,-8 2-129,-9-8-258,-3 13-516,-23-19-1161,0 0-2322,0 18-387,-18-6-387,-10 2 258</inkml:trace>
    <inkml:trace contextRef="#ctx0" brushRef="#br0" timeOffset="21004.2014">10995 4214 2967,'-3'-18'5160,"3"18"0,0-17-258,0-6-2064,21 23-774,-21 0-903,39 0-129,-18 0-516,6 11-258,-4 4 0,-7 10-129,-8 3 0,-8 5-129,-17 7 0,-10 1 0,-2 0-129,1 1 0,7 1 0,9-9-129,12 3 0,9-9-129,20-2 129,4-9 0,6 0 129,-6-7-129,-7 0 516,-9 9 0,-17-19 129,-1 31 0,-26-16 129,-5 9 0,-17-1-129,3 4 129,-6-5-258,3-4 0,6-3-129,9-3-129,5 1-129,9-12-387,20-1-774,0 0-3870,0 0 129,20 7-645,9-3-129</inkml:trace>
    <inkml:trace contextRef="#ctx0" brushRef="#br0" timeOffset="21434.226">11525 4979 7998,'0'0'5418,"3"26"-258,-3 11-129,-18-4-3225,15 25-903,-22-3 0,4 15-258,-12-8 0,2 2-258,-7-12-129,3-8-129,3-6-516,4-27-645,28-11-3999,0 0-258,0-15-387,17-27-516</inkml:trace>
    <inkml:trace contextRef="#ctx0" brushRef="#br0" timeOffset="21982.2573">12065 4194 4644,'0'-24'4773,"0"24"129,0 0-1548,-24-3-903,24 23-387,-4 4-774,4 26-129,0 4-516,3 16 0,-2 3-387,4 3 129,-2-6-258,2-8 0,-5-11 0,2-13-129,-2-8-129,0-30 0,0 0-129,0 0-645,19-5-1935,-18-28-2064,12-4-129,-10-16-516,8 0-129</inkml:trace>
    <inkml:trace contextRef="#ctx0" brushRef="#br0" timeOffset="22392.2808">12026 4360 5547,'0'0'5418,"11"18"-387,11-14-258,-2-11-2064,20 10-1290,-15-3-645,12 1-387,-4 9-645,-5-10-1290,5 12-3096,-9-5-387,0 1-258,-24-8-516</inkml:trace>
    <inkml:trace contextRef="#ctx0" brushRef="#br0" timeOffset="22230.2714">12040 4078 8256,'-5'-18'5289,"27"-6"-129,8 11-516,-6-5-3096,25 15-774,-3-7-258,6 10-258,0-5-129,-4 1-387,-11 4 0,-10 9-258,-1 14-387,-26-23-1032,3 31-2580,-16-8-387,-14 9-258,-14 2-387</inkml:trace>
    <inkml:trace contextRef="#ctx0" brushRef="#br0" timeOffset="23114.3221">12533 4745 6837,'-27'7'5547,"0"8"-129,27-15-129,11-7-2709,32 7-1290,-2-7-258,21 1-258,-2-5-258,6-3-129,-3 2-387,-9-1-387,6 13-4515,-31 0-387,-29 0-387,0 13-258</inkml:trace>
    <inkml:trace contextRef="#ctx0" brushRef="#br0" timeOffset="22895.3092">12500 4339 4902,'9'-13'5547,"-9"13"-258,29-18-387,-21-7-1935,18 17-1419,-14-18-645,11 4-387,-4-5-129,2-1-258,2-6 0,-4 1-129,-1 2 0,-6 1-129,-2 6 129,-5 3-129,-5 21 0,0-17 0,0 17 0,-2 19 129,-1 7-129,-2 9 258,4 8-129,1 15 129,0 3 0,0 1 0,0 5-129,4 7 258,0-3-258,2-4 258,-5-9-258,4-8 129,-3-9-129,1-8-129,0-7-129,-3-26-387,8 24-1290,-8-24-3096,0 0 0,0-12-516,0 12-129</inkml:trace>
    <inkml:trace contextRef="#ctx0" brushRef="#br0" timeOffset="-13501.7722">7313 4897 6321,'0'0'5160,"-16"-16"-129,16 16-516,-30-14-2709,30 14-774,0 0-516,-17 18-129,17-18-387,-10 22-129,10 0-516,0-22-1032,2 22-2838,-2-22-387,19 24 0,-19-24-645</inkml:trace>
    <inkml:trace contextRef="#ctx0" brushRef="#br0" timeOffset="-33089.8925">4609 4989 2709,'-16'-20'4257,"-14"-4"0,17 8-1290,-4 9-1290,-10-10-387,8 11-387,-13-7-129,4 13-387,-7 0 0,-1 6-129,-5 8 129,3 13-129,-3 8 0,4 12-129,1 3 129,11 6-129,4 0 129,16 7-258,5 0 129,16 0-129,16-7 0,15-6 258,13-1-258,7-11-258,10-12 129,2-7 129,2-16-129,-2-4-129,0-20 129,-8-13 0,-11-14 129,-9-8-129,-12-7 129,-17-10 129,-11-1-129,-11 1 129,-19 3 0,-15 7 0,-14 9 0,-6 14 129,-7 16-258,1 17 258,-2 8-516,5 21-3483,21 12-774,20 10-258,5-14-387</inkml:trace>
    <inkml:trace contextRef="#ctx0" brushRef="#br0" timeOffset="-17976.0282">5988 4740 2580,'0'0'4773,"0"0"0,-15 19-1161,15 33-1161,-8-4-387,8 37-645,-7-7-129,7 26-516,-6-8-258,3 0 0,-2-16-258,0-6-129,2-21 0,3-19 129,0-34-129,0 0-129,0-49 129,2-9 0,-1-13-258,-1-22 258,0-11-258,0-5 129,-3 3-258,-6 6 258,1 9-258,0 13 258,-1 15 0,2 17-129,4 18 129,3 28-129,0-18 129,0 18 0,27 0-129,0 3 129,3 3 0,5-5-129,4-1 129,-1 7 129,-3-2-129,-4 12 129,-8 11 0,-3 17 129,-10 8 0,-1 19 0,-9 6 129,0 11-258,0 2 129,0-2 0,0-7-129,0-5 0,0-12-129,0-11-129,5-14-129,-5-15-387,14 11-2580,-14-36-1677,0 0-258,8-10-387,-2-11-258</inkml:trace>
    <inkml:trace contextRef="#ctx0" brushRef="#br0" timeOffset="-17323.9909">6527 4752 1032,'-1'-22'4902,"1"22"258,0-22-258,0-1-1806,12 23-1032,-7-19-516,22 19-516,-10-9-516,12 9 0,-10 0-258,6 2 0,-7 5-258,-18-7 129,20 34-129,-20-12 0,0 3-129,-11 6-129,5 7 0,-7-1-387,13 14-129,-8-15-258,16 17-129,-6-13-129,21 16 516,-12-12-129,4-4 1161,-4 1 0,-11-18 774,-2 9 258,-36-29 516,14 17 0,-32-22-387,13 2 0,-12-10-645,9 0-387,8 2-516,9-15-645,29 23-4257,11-26-129,13 14-516,8 3-387</inkml:trace>
    <inkml:trace contextRef="#ctx0" brushRef="#br0" timeOffset="17111.9788">8553 4504 1419,'-11'-19'4386,"11"19"129,0 0-1677,-20-21-516,20 21-516,0 0-258,0 0-387,-19 22-258,19 22-129,0 7-129,0 17-258,0 2 0,0 11 0,0 0-129,0-6-129,0-6 0,0-13-129,0-16 129,0-7-258,0-13-129,0-20-387,0 0-774,0 0-1806,0-22-1419,0-10-516,0-10-129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1C384B5E-2522-4AB2-A37A-473EEB9C3AE0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277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E96FB6-C813-47B3-BB07-D21B64BBBA20}" type="slidenum">
              <a:rPr lang="de-DE"/>
              <a:pPr/>
              <a:t>1</a:t>
            </a:fld>
            <a:endParaRPr 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750B4F-E4DE-412E-A69A-885FABD273D6}" type="slidenum">
              <a:rPr lang="de-DE"/>
              <a:pPr/>
              <a:t>12</a:t>
            </a:fld>
            <a:endParaRPr lang="de-DE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/>
              <a:t>Klar machen: theoretisch sehr schöner Algorithmus = theoretisch einwandfreie Analyse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2B19CC-34FA-4363-9BB4-252C1B92691B}" type="slidenum">
              <a:rPr lang="de-DE"/>
              <a:pPr/>
              <a:t>14</a:t>
            </a:fld>
            <a:endParaRPr lang="de-DE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FB7DD2-930A-4AE4-80A9-0A91C4B0FBE0}" type="slidenum">
              <a:rPr lang="de-DE"/>
              <a:pPr/>
              <a:t>15</a:t>
            </a:fld>
            <a:endParaRPr lang="de-DE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0BD54F-9045-4641-837C-DE173AEED3D0}" type="slidenum">
              <a:rPr lang="de-DE"/>
              <a:pPr/>
              <a:t>17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153400" y="533400"/>
            <a:ext cx="990600" cy="6324600"/>
          </a:xfrm>
          <a:prstGeom prst="rect">
            <a:avLst/>
          </a:prstGeom>
          <a:solidFill>
            <a:srgbClr val="C6C6B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2362200" y="0"/>
            <a:ext cx="6781800" cy="539750"/>
          </a:xfrm>
          <a:prstGeom prst="rect">
            <a:avLst/>
          </a:prstGeom>
          <a:solidFill>
            <a:srgbClr val="00244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375" y="671513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971550" y="4005263"/>
            <a:ext cx="71294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800" b="1">
              <a:solidFill>
                <a:srgbClr val="002448"/>
              </a:solidFill>
            </a:endParaRPr>
          </a:p>
        </p:txBody>
      </p:sp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1052513"/>
            <a:ext cx="5030788" cy="755650"/>
          </a:xfrm>
          <a:prstGeom prst="rect">
            <a:avLst/>
          </a:prstGeom>
          <a:noFill/>
        </p:spPr>
      </p:pic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4868863" y="0"/>
            <a:ext cx="212725" cy="150813"/>
          </a:xfrm>
          <a:prstGeom prst="rect">
            <a:avLst/>
          </a:prstGeom>
          <a:solidFill>
            <a:srgbClr val="8092A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6" name="Text Box 8"/>
          <p:cNvSpPr txBox="1">
            <a:spLocks noChangeArrowheads="1"/>
          </p:cNvSpPr>
          <p:nvPr userDrawn="1"/>
        </p:nvSpPr>
        <p:spPr bwMode="auto">
          <a:xfrm>
            <a:off x="533400" y="12192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F231A5-6DAF-4875-937E-97233ACE6DF3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9B1EA-B197-4DAA-ADA3-4075057FC65E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0"/>
            <a:ext cx="2058988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29325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13A1DF-A686-441D-A5E5-9D1165F31F4D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3C4AC-ACC0-4EAF-B6FD-5ABD5427D22F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04025" y="6524625"/>
            <a:ext cx="1439863" cy="333375"/>
          </a:xfrm>
        </p:spPr>
        <p:txBody>
          <a:bodyPr/>
          <a:lstStyle>
            <a:lvl1pPr>
              <a:defRPr/>
            </a:lvl1pPr>
          </a:lstStyle>
          <a:p>
            <a:fld id="{0F85A5F0-22E7-4170-AFF4-6F473921AF49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00338" y="6524625"/>
            <a:ext cx="4103687" cy="3333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72450" y="6516688"/>
            <a:ext cx="971550" cy="333375"/>
          </a:xfrm>
        </p:spPr>
        <p:txBody>
          <a:bodyPr/>
          <a:lstStyle>
            <a:lvl1pPr>
              <a:defRPr/>
            </a:lvl1pPr>
          </a:lstStyle>
          <a:p>
            <a:fld id="{E238ED38-9056-4844-94F9-DB490DDBFB79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CF75F-4C93-470F-9671-903FF6BEBBC2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A64CBC-6DD0-41D8-A9F5-800059EC418E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18CE2-2F76-463B-91A5-643634C90BE0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42535-4C6F-4CA8-B07E-B37FA1397F45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D336C9-E099-4981-92E5-128B941819D5}" type="datetime1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1F816-494B-4635-9A95-EB6B5B4157B1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C6EC16-94AA-4DD4-9D28-2CABBDECC0F1}" type="datetime1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2D6F4-6DC8-4EDE-968C-23327B0DD9EC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D9E80B-3DB5-441E-BCBB-BF5B2ABE2CA0}" type="datetime1">
              <a:rPr lang="en-US" smtClean="0"/>
              <a:t>10/25/2011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767D6-BEED-45D2-963A-AC932F9322DF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84F5B0-511D-4D55-897C-502041CCD5B7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F7E146-3C7D-44AA-BAB2-ECE2B37FAEA8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0043FF-767B-4AC2-9D6A-4240807B7B24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20281-0DA1-4F37-9EBC-28BEF0CC19AC}" type="slidenum">
              <a:rPr lang="de-DE"/>
              <a:pPr/>
              <a:t>‹#›</a:t>
            </a:fld>
            <a:r>
              <a:rPr lang="de-DE"/>
              <a:t>/19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Folientitel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04025" y="6524625"/>
            <a:ext cx="1439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fld id="{B53861FA-929C-49AC-AF8E-6E6E86A45201}" type="datetime1">
              <a:rPr lang="en-US" smtClean="0"/>
              <a:t>10/25/2011</a:t>
            </a:fld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00338" y="6524625"/>
            <a:ext cx="4103687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200"/>
            </a:lvl1pPr>
          </a:lstStyle>
          <a:p>
            <a:r>
              <a:rPr lang="de-DE"/>
              <a:t> </a:t>
            </a:r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72450" y="6516688"/>
            <a:ext cx="9715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fld id="{3AB69F8A-6380-4AE4-824C-AEC5F5428BFA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152400" y="6326188"/>
            <a:ext cx="2971800" cy="493712"/>
            <a:chOff x="96" y="3888"/>
            <a:chExt cx="2225" cy="359"/>
          </a:xfrm>
        </p:grpSpPr>
        <p:pic>
          <p:nvPicPr>
            <p:cNvPr id="72711" name="Picture 7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76" y="3984"/>
              <a:ext cx="1745" cy="263"/>
            </a:xfrm>
            <a:prstGeom prst="rect">
              <a:avLst/>
            </a:prstGeom>
            <a:noFill/>
          </p:spPr>
        </p:pic>
        <p:pic>
          <p:nvPicPr>
            <p:cNvPr id="72712" name="Picture 8"/>
            <p:cNvPicPr>
              <a:picLocks noChangeAspect="1" noChangeArrowheads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96" y="3888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713" name="Text Box 9"/>
          <p:cNvSpPr txBox="1">
            <a:spLocks noChangeArrowheads="1"/>
          </p:cNvSpPr>
          <p:nvPr userDrawn="1"/>
        </p:nvSpPr>
        <p:spPr bwMode="auto">
          <a:xfrm>
            <a:off x="533400" y="1219200"/>
            <a:ext cx="807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endParaRPr lang="en-US" sz="1400"/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5.em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20.emf"/><Relationship Id="rId3" Type="http://schemas.openxmlformats.org/officeDocument/2006/relationships/image" Target="../media/image150.emf"/><Relationship Id="rId7" Type="http://schemas.openxmlformats.org/officeDocument/2006/relationships/image" Target="../media/image17.emf"/><Relationship Id="rId12" Type="http://schemas.openxmlformats.org/officeDocument/2006/relationships/customXml" Target="../ink/ink6.xml"/><Relationship Id="rId17" Type="http://schemas.openxmlformats.org/officeDocument/2006/relationships/image" Target="../media/image22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5" Type="http://schemas.openxmlformats.org/officeDocument/2006/relationships/image" Target="../media/image21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8.emf"/><Relationship Id="rId14" Type="http://schemas.openxmlformats.org/officeDocument/2006/relationships/customXml" Target="../ink/ink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image" Target="../media/image24.emf"/><Relationship Id="rId3" Type="http://schemas.openxmlformats.org/officeDocument/2006/relationships/image" Target="../media/image23.emf"/><Relationship Id="rId7" Type="http://schemas.openxmlformats.org/officeDocument/2006/relationships/image" Target="../media/image17.emf"/><Relationship Id="rId12" Type="http://schemas.openxmlformats.org/officeDocument/2006/relationships/customXml" Target="../ink/ink14.xml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.xml"/><Relationship Id="rId11" Type="http://schemas.openxmlformats.org/officeDocument/2006/relationships/image" Target="../media/image20.emf"/><Relationship Id="rId5" Type="http://schemas.openxmlformats.org/officeDocument/2006/relationships/image" Target="../media/image16.emf"/><Relationship Id="rId10" Type="http://schemas.openxmlformats.org/officeDocument/2006/relationships/customXml" Target="../ink/ink13.xml"/><Relationship Id="rId4" Type="http://schemas.openxmlformats.org/officeDocument/2006/relationships/customXml" Target="../ink/ink10.xml"/><Relationship Id="rId9" Type="http://schemas.openxmlformats.org/officeDocument/2006/relationships/image" Target="../media/image19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.xml"/><Relationship Id="rId13" Type="http://schemas.openxmlformats.org/officeDocument/2006/relationships/image" Target="../media/image30.emf"/><Relationship Id="rId18" Type="http://schemas.openxmlformats.org/officeDocument/2006/relationships/customXml" Target="../ink/ink23.xml"/><Relationship Id="rId26" Type="http://schemas.openxmlformats.org/officeDocument/2006/relationships/customXml" Target="../ink/ink27.xml"/><Relationship Id="rId3" Type="http://schemas.openxmlformats.org/officeDocument/2006/relationships/image" Target="../media/image25.emf"/><Relationship Id="rId21" Type="http://schemas.openxmlformats.org/officeDocument/2006/relationships/image" Target="../media/image34.emf"/><Relationship Id="rId7" Type="http://schemas.openxmlformats.org/officeDocument/2006/relationships/image" Target="../media/image27.emf"/><Relationship Id="rId12" Type="http://schemas.openxmlformats.org/officeDocument/2006/relationships/customXml" Target="../ink/ink20.xml"/><Relationship Id="rId17" Type="http://schemas.openxmlformats.org/officeDocument/2006/relationships/image" Target="../media/image32.emf"/><Relationship Id="rId25" Type="http://schemas.openxmlformats.org/officeDocument/2006/relationships/image" Target="../media/image36.emf"/><Relationship Id="rId2" Type="http://schemas.openxmlformats.org/officeDocument/2006/relationships/customXml" Target="../ink/ink15.xml"/><Relationship Id="rId16" Type="http://schemas.openxmlformats.org/officeDocument/2006/relationships/customXml" Target="../ink/ink22.xml"/><Relationship Id="rId20" Type="http://schemas.openxmlformats.org/officeDocument/2006/relationships/customXml" Target="../ink/ink24.xml"/><Relationship Id="rId29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11" Type="http://schemas.openxmlformats.org/officeDocument/2006/relationships/image" Target="../media/image29.emf"/><Relationship Id="rId24" Type="http://schemas.openxmlformats.org/officeDocument/2006/relationships/customXml" Target="../ink/ink26.xml"/><Relationship Id="rId5" Type="http://schemas.openxmlformats.org/officeDocument/2006/relationships/image" Target="../media/image26.emf"/><Relationship Id="rId15" Type="http://schemas.openxmlformats.org/officeDocument/2006/relationships/image" Target="../media/image31.emf"/><Relationship Id="rId23" Type="http://schemas.openxmlformats.org/officeDocument/2006/relationships/image" Target="../media/image35.emf"/><Relationship Id="rId28" Type="http://schemas.openxmlformats.org/officeDocument/2006/relationships/customXml" Target="../ink/ink28.xml"/><Relationship Id="rId10" Type="http://schemas.openxmlformats.org/officeDocument/2006/relationships/customXml" Target="../ink/ink19.xml"/><Relationship Id="rId19" Type="http://schemas.openxmlformats.org/officeDocument/2006/relationships/image" Target="../media/image33.emf"/><Relationship Id="rId4" Type="http://schemas.openxmlformats.org/officeDocument/2006/relationships/customXml" Target="../ink/ink16.xml"/><Relationship Id="rId9" Type="http://schemas.openxmlformats.org/officeDocument/2006/relationships/image" Target="../media/image28.emf"/><Relationship Id="rId14" Type="http://schemas.openxmlformats.org/officeDocument/2006/relationships/customXml" Target="../ink/ink21.xml"/><Relationship Id="rId22" Type="http://schemas.openxmlformats.org/officeDocument/2006/relationships/customXml" Target="../ink/ink25.xml"/><Relationship Id="rId27" Type="http://schemas.openxmlformats.org/officeDocument/2006/relationships/image" Target="../media/image37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.xml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customXml" Target="../ink/ink34.xml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.xml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customXml" Target="../ink/ink33.xml"/><Relationship Id="rId4" Type="http://schemas.openxmlformats.org/officeDocument/2006/relationships/customXml" Target="../ink/ink30.xml"/><Relationship Id="rId9" Type="http://schemas.openxmlformats.org/officeDocument/2006/relationships/image" Target="../media/image42.emf"/><Relationship Id="rId14" Type="http://schemas.openxmlformats.org/officeDocument/2006/relationships/customXml" Target="../ink/ink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600201" y="2580144"/>
            <a:ext cx="5181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800" b="1" dirty="0" err="1" smtClean="0"/>
              <a:t>Schnellste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Wege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Teil</a:t>
            </a:r>
            <a:r>
              <a:rPr lang="en-US" sz="2800" b="1" dirty="0" smtClean="0"/>
              <a:t> II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800" b="1" smtClean="0"/>
              <a:t>Stable Marriages</a:t>
            </a:r>
            <a:endParaRPr lang="en-US" sz="2800" b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  <a:p>
            <a:pPr algn="ctr">
              <a:spcBef>
                <a:spcPct val="0"/>
              </a:spcBef>
              <a:buFontTx/>
              <a:buNone/>
            </a:pPr>
            <a:endParaRPr lang="en-US" sz="2800" b="1" dirty="0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874822" y="4191000"/>
            <a:ext cx="473078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/>
              <a:t>Kurt </a:t>
            </a:r>
            <a:r>
              <a:rPr lang="en-US" sz="2000" b="1" dirty="0" err="1" smtClean="0"/>
              <a:t>Mehlhorn</a:t>
            </a:r>
            <a:r>
              <a:rPr lang="en-US" sz="2000" b="1" dirty="0" smtClean="0"/>
              <a:t> und </a:t>
            </a:r>
            <a:r>
              <a:rPr lang="en-US" sz="2000" b="1" dirty="0" err="1" smtClean="0"/>
              <a:t>Kosta</a:t>
            </a:r>
            <a:r>
              <a:rPr lang="en-US" sz="2000" b="1" dirty="0" smtClean="0"/>
              <a:t> </a:t>
            </a:r>
            <a:r>
              <a:rPr lang="en-US" sz="2000" b="1" smtClean="0"/>
              <a:t>Panagiotou</a:t>
            </a:r>
            <a:endParaRPr lang="en-US" sz="2000" b="1"/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000" b="1" dirty="0"/>
              <a:t>Max-Planck-</a:t>
            </a:r>
            <a:r>
              <a:rPr lang="en-US" sz="2000" b="1" dirty="0" err="1"/>
              <a:t>Institut</a:t>
            </a:r>
            <a:r>
              <a:rPr lang="en-US" sz="2000" b="1" dirty="0"/>
              <a:t> </a:t>
            </a:r>
            <a:r>
              <a:rPr lang="en-US" sz="2000" b="1" dirty="0" err="1"/>
              <a:t>für</a:t>
            </a:r>
            <a:r>
              <a:rPr lang="en-US" sz="2000" b="1" dirty="0"/>
              <a:t> </a:t>
            </a:r>
            <a:r>
              <a:rPr lang="en-US" sz="2000" b="1" dirty="0" err="1"/>
              <a:t>Informatik</a:t>
            </a:r>
            <a:endParaRPr lang="en-US" sz="2000" b="1" dirty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066800" y="5257800"/>
            <a:ext cx="6324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000" b="1" dirty="0" err="1" smtClean="0"/>
              <a:t>Vorlesung</a:t>
            </a:r>
            <a:r>
              <a:rPr lang="en-US" sz="2000" b="1" dirty="0" smtClean="0"/>
              <a:t> Computational Thinking</a:t>
            </a:r>
            <a:endParaRPr lang="en-US" sz="2000" b="1" dirty="0"/>
          </a:p>
        </p:txBody>
      </p:sp>
      <p:sp>
        <p:nvSpPr>
          <p:cNvPr id="2" name="TextBox 1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166814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/>
              <a:t>TexPoint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SY10ORIG"/>
              </a:rPr>
              <a:t>A</a:t>
            </a:r>
            <a:r>
              <a:rPr lang="en-US" smtClean="0">
                <a:latin typeface="CMMI5"/>
              </a:rPr>
              <a:t>A</a:t>
            </a:r>
            <a:r>
              <a:rPr lang="en-US" smtClean="0">
                <a:latin typeface="CMR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Und nun aktuelle Forschung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Kann man die Antworten vorberechnen?</a:t>
            </a:r>
          </a:p>
          <a:p>
            <a:endParaRPr lang="en-US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F5154-4951-4D49-A132-971B199F75E4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2514600"/>
          <a:ext cx="4354285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</a:tblGrid>
              <a:tr h="340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SB</a:t>
                      </a:r>
                      <a:endParaRPr lang="en-US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en-US" dirty="0" smtClean="0"/>
                        <a:t>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268</a:t>
                      </a:r>
                      <a:endParaRPr lang="en-US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r>
                        <a:rPr lang="en-US" dirty="0" smtClean="0"/>
                        <a:t>SB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5105400"/>
            <a:ext cx="72390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10^4 x 10^4/2 = 500 x 10^6 = 16 </a:t>
            </a:r>
            <a:r>
              <a:rPr lang="en-US" dirty="0" err="1" smtClean="0"/>
              <a:t>Jahre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1 </a:t>
            </a:r>
            <a:r>
              <a:rPr lang="en-US" dirty="0" err="1" smtClean="0"/>
              <a:t>Jahr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31.5 x 10^6 sec 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667000"/>
            <a:ext cx="289560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10^4 </a:t>
            </a:r>
            <a:r>
              <a:rPr lang="en-US" dirty="0" err="1" smtClean="0"/>
              <a:t>Orte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1 sec pro </a:t>
            </a:r>
            <a:r>
              <a:rPr lang="en-US" dirty="0" err="1" smtClean="0"/>
              <a:t>Paar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A88C3-324C-419C-B985-F7B9B8A9A3AF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Verbesserungen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Suche von Start vorwärts und von Ziel rückwärts</a:t>
            </a:r>
          </a:p>
          <a:p>
            <a:pPr>
              <a:lnSpc>
                <a:spcPct val="90000"/>
              </a:lnSpc>
            </a:pPr>
            <a:r>
              <a:rPr lang="en-US"/>
              <a:t>Suche bevorzugt in die richtige Himmelsrichtung</a:t>
            </a:r>
          </a:p>
          <a:p>
            <a:pPr>
              <a:lnSpc>
                <a:spcPct val="90000"/>
              </a:lnSpc>
            </a:pPr>
            <a:r>
              <a:rPr lang="en-US"/>
              <a:t>Strassenhierarchie: nur in der Nähe von Start und Ziel werden langsame Straßen benutzt</a:t>
            </a:r>
          </a:p>
          <a:p>
            <a:pPr>
              <a:lnSpc>
                <a:spcPct val="90000"/>
              </a:lnSpc>
            </a:pPr>
            <a:r>
              <a:rPr lang="en-US"/>
              <a:t>Verbessert von Sekunden auf Millisekunden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F4C82-082E-4AED-AD45-AC1CAB215F2F}" type="datetime1">
              <a:rPr lang="en-US" smtClean="0"/>
              <a:t>10/25/2011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Stand der Kunst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5388"/>
            <a:ext cx="6934200" cy="5105400"/>
          </a:xfrm>
        </p:spPr>
        <p:txBody>
          <a:bodyPr/>
          <a:lstStyle/>
          <a:p>
            <a:pPr marL="285750" indent="-285750"/>
            <a:r>
              <a:rPr lang="de-DE" sz="2800"/>
              <a:t>Dijkstra's Algorithmus  </a:t>
            </a:r>
          </a:p>
          <a:p>
            <a:pPr marL="574675" lvl="1" indent="0">
              <a:buFontTx/>
              <a:buNone/>
            </a:pPr>
            <a:r>
              <a:rPr lang="de-DE" sz="2400" b="1">
                <a:solidFill>
                  <a:schemeClr val="tx2"/>
                </a:solidFill>
              </a:rPr>
              <a:t>≈ 1 Sekunde</a:t>
            </a:r>
            <a:r>
              <a:rPr lang="de-DE" sz="2400">
                <a:solidFill>
                  <a:schemeClr val="tx2"/>
                </a:solidFill>
              </a:rPr>
              <a:t> pro Anfrage, USA Straßennetzwerk</a:t>
            </a:r>
            <a:endParaRPr lang="de-DE" sz="2400"/>
          </a:p>
          <a:p>
            <a:pPr marL="285750" indent="-285750"/>
            <a:r>
              <a:rPr lang="de-DE" sz="2800"/>
              <a:t>Das bisher beste Verfahren</a:t>
            </a:r>
          </a:p>
          <a:p>
            <a:pPr marL="574675" lvl="1" indent="0">
              <a:buFontTx/>
              <a:buNone/>
            </a:pPr>
            <a:r>
              <a:rPr lang="de-DE" sz="2400" b="1">
                <a:solidFill>
                  <a:schemeClr val="tx2"/>
                </a:solidFill>
              </a:rPr>
              <a:t>≈ 1 Millisekunde</a:t>
            </a:r>
            <a:r>
              <a:rPr lang="de-DE" sz="2400">
                <a:solidFill>
                  <a:schemeClr val="tx2"/>
                </a:solidFill>
              </a:rPr>
              <a:t> pro Anfrage, USA Netzwerk</a:t>
            </a:r>
          </a:p>
          <a:p>
            <a:pPr marL="285750" indent="-285750"/>
            <a:r>
              <a:rPr lang="de-DE" sz="2800"/>
              <a:t>Bast und Funke (MPI Informatik 2007)</a:t>
            </a:r>
          </a:p>
          <a:p>
            <a:pPr marL="574675" lvl="1" indent="0">
              <a:buFontTx/>
              <a:buNone/>
            </a:pPr>
            <a:r>
              <a:rPr lang="de-DE" sz="2400"/>
              <a:t>radikal neuer Ansatz:  </a:t>
            </a:r>
            <a:r>
              <a:rPr lang="de-DE" sz="2400" b="1">
                <a:solidFill>
                  <a:srgbClr val="F00000"/>
                </a:solidFill>
              </a:rPr>
              <a:t>Transitknoten</a:t>
            </a:r>
          </a:p>
          <a:p>
            <a:pPr marL="574675" lvl="1" indent="0">
              <a:buFontTx/>
              <a:buNone/>
            </a:pPr>
            <a:r>
              <a:rPr lang="de-DE" sz="2400" b="1">
                <a:solidFill>
                  <a:srgbClr val="F00000"/>
                </a:solidFill>
              </a:rPr>
              <a:t>≈ 10 Mikrosekunden</a:t>
            </a:r>
            <a:r>
              <a:rPr lang="de-DE" sz="2400">
                <a:solidFill>
                  <a:srgbClr val="F00000"/>
                </a:solidFill>
              </a:rPr>
              <a:t> pro Anfrage, USA Straßennetzwerk</a:t>
            </a:r>
          </a:p>
          <a:p>
            <a:pPr marL="574675" lvl="1" indent="0">
              <a:buFontTx/>
              <a:buNone/>
            </a:pPr>
            <a:r>
              <a:rPr lang="de-DE" sz="2400">
                <a:solidFill>
                  <a:srgbClr val="F00000"/>
                </a:solidFill>
              </a:rPr>
              <a:t>SaarLB Preis Innovation 2008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gray">
          <a:xfrm>
            <a:off x="6518275" y="3243263"/>
            <a:ext cx="2549525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Sanders et al '04/05/06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gray">
          <a:xfrm>
            <a:off x="6515100" y="1233488"/>
            <a:ext cx="1322388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Dijkstra '59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gray">
          <a:xfrm>
            <a:off x="6515100" y="1571625"/>
            <a:ext cx="219075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Luby and Ragde '85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gray">
          <a:xfrm>
            <a:off x="6515100" y="2557463"/>
            <a:ext cx="1349375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Gutman '04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gray">
          <a:xfrm>
            <a:off x="6515100" y="2900363"/>
            <a:ext cx="231775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Goldberg et al '05/06</a:t>
            </a:r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gray">
          <a:xfrm>
            <a:off x="6515100" y="3929063"/>
            <a:ext cx="1882775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Möhring et al '05</a:t>
            </a:r>
          </a:p>
        </p:txBody>
      </p:sp>
      <p:sp>
        <p:nvSpPr>
          <p:cNvPr id="86026" name="Text Box 10"/>
          <p:cNvSpPr txBox="1">
            <a:spLocks noChangeArrowheads="1"/>
          </p:cNvSpPr>
          <p:nvPr/>
        </p:nvSpPr>
        <p:spPr bwMode="gray">
          <a:xfrm>
            <a:off x="6515100" y="3586163"/>
            <a:ext cx="201295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Lauther et al '04	</a:t>
            </a:r>
          </a:p>
        </p:txBody>
      </p:sp>
      <p:sp>
        <p:nvSpPr>
          <p:cNvPr id="86027" name="Text Box 11"/>
          <p:cNvSpPr txBox="1">
            <a:spLocks noChangeArrowheads="1"/>
          </p:cNvSpPr>
          <p:nvPr/>
        </p:nvSpPr>
        <p:spPr bwMode="gray">
          <a:xfrm>
            <a:off x="6515100" y="4270375"/>
            <a:ext cx="2189163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Wagner et al '05/06</a:t>
            </a:r>
          </a:p>
        </p:txBody>
      </p:sp>
      <p:sp>
        <p:nvSpPr>
          <p:cNvPr id="86028" name="Text Box 12"/>
          <p:cNvSpPr txBox="1">
            <a:spLocks noChangeArrowheads="1"/>
          </p:cNvSpPr>
          <p:nvPr/>
        </p:nvSpPr>
        <p:spPr bwMode="gray">
          <a:xfrm>
            <a:off x="6515100" y="2214563"/>
            <a:ext cx="236220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Thorup and Zwick '01</a:t>
            </a: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gray">
          <a:xfrm>
            <a:off x="6656388" y="4452938"/>
            <a:ext cx="25400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86030" name="Text Box 14"/>
          <p:cNvSpPr txBox="1">
            <a:spLocks noChangeArrowheads="1"/>
          </p:cNvSpPr>
          <p:nvPr/>
        </p:nvSpPr>
        <p:spPr bwMode="gray">
          <a:xfrm>
            <a:off x="6654800" y="4537075"/>
            <a:ext cx="25400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86031" name="Text Box 15"/>
          <p:cNvSpPr txBox="1">
            <a:spLocks noChangeArrowheads="1"/>
          </p:cNvSpPr>
          <p:nvPr/>
        </p:nvSpPr>
        <p:spPr bwMode="gray">
          <a:xfrm>
            <a:off x="6654800" y="4619625"/>
            <a:ext cx="25400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86032" name="AutoShape 16"/>
          <p:cNvSpPr>
            <a:spLocks noChangeArrowheads="1"/>
          </p:cNvSpPr>
          <p:nvPr/>
        </p:nvSpPr>
        <p:spPr bwMode="gray">
          <a:xfrm>
            <a:off x="4876800" y="381000"/>
            <a:ext cx="2895600" cy="762000"/>
          </a:xfrm>
          <a:prstGeom prst="wedgeRoundRectCallout">
            <a:avLst>
              <a:gd name="adj1" fmla="val -41722"/>
              <a:gd name="adj2" fmla="val 117292"/>
              <a:gd name="adj3" fmla="val 16667"/>
            </a:avLst>
          </a:prstGeom>
          <a:solidFill>
            <a:srgbClr val="FFE05B"/>
          </a:solidFill>
          <a:ln w="57150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1800">
                <a:latin typeface="Tahoma" pitchFamily="34" charset="0"/>
              </a:rPr>
              <a:t>24 Millionen Knoten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sz="1800">
                <a:latin typeface="Tahoma" pitchFamily="34" charset="0"/>
              </a:rPr>
              <a:t>58 Millionen Kanten</a:t>
            </a:r>
          </a:p>
        </p:txBody>
      </p:sp>
      <p:sp>
        <p:nvSpPr>
          <p:cNvPr id="86033" name="Text Box 17"/>
          <p:cNvSpPr txBox="1">
            <a:spLocks noChangeArrowheads="1"/>
          </p:cNvSpPr>
          <p:nvPr/>
        </p:nvSpPr>
        <p:spPr bwMode="gray">
          <a:xfrm>
            <a:off x="6657975" y="1768475"/>
            <a:ext cx="254000" cy="36671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86034" name="Text Box 18"/>
          <p:cNvSpPr txBox="1">
            <a:spLocks noChangeArrowheads="1"/>
          </p:cNvSpPr>
          <p:nvPr/>
        </p:nvSpPr>
        <p:spPr bwMode="gray">
          <a:xfrm>
            <a:off x="6656388" y="1852613"/>
            <a:ext cx="25400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86035" name="Text Box 19"/>
          <p:cNvSpPr txBox="1">
            <a:spLocks noChangeArrowheads="1"/>
          </p:cNvSpPr>
          <p:nvPr/>
        </p:nvSpPr>
        <p:spPr bwMode="gray">
          <a:xfrm>
            <a:off x="6656388" y="1935163"/>
            <a:ext cx="254000" cy="36671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solidFill>
                  <a:schemeClr val="accent1"/>
                </a:solidFill>
                <a:latin typeface="Tahoma" pitchFamily="34" charset="0"/>
              </a:rPr>
              <a:t>.</a:t>
            </a:r>
          </a:p>
        </p:txBody>
      </p:sp>
      <p:pic>
        <p:nvPicPr>
          <p:cNvPr id="86036" name="Picture 20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943600"/>
            <a:ext cx="815975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EC63C-4783-4FF5-97BC-53072625AF5F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Transitknoten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wohne</a:t>
            </a:r>
            <a:r>
              <a:rPr lang="en-US" dirty="0"/>
              <a:t> in </a:t>
            </a:r>
            <a:r>
              <a:rPr lang="en-US" dirty="0" err="1"/>
              <a:t>Scheidt</a:t>
            </a:r>
            <a:r>
              <a:rPr lang="en-US" dirty="0"/>
              <a:t>, </a:t>
            </a:r>
            <a:r>
              <a:rPr lang="en-US" dirty="0" err="1"/>
              <a:t>Schulstrasse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Reisen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100 km </a:t>
            </a:r>
            <a:r>
              <a:rPr lang="en-US" dirty="0" err="1"/>
              <a:t>gehen</a:t>
            </a:r>
            <a:r>
              <a:rPr lang="en-US" dirty="0"/>
              <a:t> </a:t>
            </a:r>
            <a:r>
              <a:rPr lang="en-US" dirty="0" err="1"/>
              <a:t>immer</a:t>
            </a:r>
            <a:r>
              <a:rPr lang="en-US" dirty="0"/>
              <a:t> </a:t>
            </a:r>
            <a:r>
              <a:rPr lang="en-US" dirty="0" err="1"/>
              <a:t>entweder</a:t>
            </a:r>
            <a:r>
              <a:rPr lang="en-US" dirty="0"/>
              <a:t> </a:t>
            </a:r>
            <a:r>
              <a:rPr lang="en-US" dirty="0" err="1"/>
              <a:t>über</a:t>
            </a:r>
            <a:r>
              <a:rPr lang="en-US" dirty="0"/>
              <a:t> </a:t>
            </a:r>
            <a:r>
              <a:rPr lang="en-US" dirty="0" err="1"/>
              <a:t>St.Ingbert</a:t>
            </a:r>
            <a:r>
              <a:rPr lang="en-US" dirty="0"/>
              <a:t>-West </a:t>
            </a:r>
            <a:r>
              <a:rPr lang="en-US" dirty="0" err="1"/>
              <a:t>oder</a:t>
            </a:r>
            <a:r>
              <a:rPr lang="en-US" dirty="0"/>
              <a:t> AS </a:t>
            </a:r>
            <a:r>
              <a:rPr lang="en-US" dirty="0" err="1"/>
              <a:t>Sulzbach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Westspange</a:t>
            </a:r>
            <a:r>
              <a:rPr lang="en-US" dirty="0"/>
              <a:t> </a:t>
            </a:r>
            <a:r>
              <a:rPr lang="en-US" dirty="0" err="1"/>
              <a:t>oder</a:t>
            </a:r>
            <a:r>
              <a:rPr lang="en-US" dirty="0"/>
              <a:t> </a:t>
            </a:r>
            <a:r>
              <a:rPr lang="en-US" dirty="0" err="1"/>
              <a:t>Kleinblittersdorf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Das </a:t>
            </a:r>
            <a:r>
              <a:rPr lang="en-US" dirty="0" err="1"/>
              <a:t>sind</a:t>
            </a:r>
            <a:r>
              <a:rPr lang="en-US" dirty="0"/>
              <a:t> </a:t>
            </a:r>
            <a:r>
              <a:rPr lang="en-US" dirty="0" err="1"/>
              <a:t>meine</a:t>
            </a:r>
            <a:r>
              <a:rPr lang="en-US" dirty="0"/>
              <a:t> </a:t>
            </a:r>
            <a:r>
              <a:rPr lang="en-US" b="1" dirty="0" err="1"/>
              <a:t>Transitknoten</a:t>
            </a:r>
            <a:endParaRPr lang="en-US" b="1" dirty="0"/>
          </a:p>
          <a:p>
            <a:pPr>
              <a:lnSpc>
                <a:spcPct val="90000"/>
              </a:lnSpc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Bewohner</a:t>
            </a:r>
            <a:r>
              <a:rPr lang="en-US" dirty="0"/>
              <a:t> von </a:t>
            </a:r>
            <a:r>
              <a:rPr lang="en-US" dirty="0" err="1"/>
              <a:t>Scheidt</a:t>
            </a:r>
            <a:r>
              <a:rPr lang="en-US" dirty="0"/>
              <a:t> </a:t>
            </a:r>
            <a:r>
              <a:rPr lang="en-US" dirty="0" err="1"/>
              <a:t>benutzen</a:t>
            </a:r>
            <a:r>
              <a:rPr lang="en-US" dirty="0"/>
              <a:t> die </a:t>
            </a:r>
            <a:r>
              <a:rPr lang="en-US" dirty="0" err="1"/>
              <a:t>gleichen</a:t>
            </a:r>
            <a:r>
              <a:rPr lang="en-US" dirty="0"/>
              <a:t> </a:t>
            </a:r>
            <a:r>
              <a:rPr lang="en-US" dirty="0" err="1"/>
              <a:t>Transitknoten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Beobachtung</a:t>
            </a:r>
            <a:r>
              <a:rPr lang="en-US" dirty="0"/>
              <a:t> gilt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Scheidt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70A4-7FED-4BD7-8240-A6672467A4B4}" type="datetime1">
              <a:rPr lang="en-US" smtClean="0"/>
              <a:t>10/25/2011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/>
          <a:srcRect t="29688" r="25000"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67D6-BEED-45D2-963A-AC932F9322DF}" type="slidenum">
              <a:rPr lang="de-DE" smtClean="0"/>
              <a:pPr/>
              <a:t>14</a:t>
            </a:fld>
            <a:r>
              <a:rPr lang="de-DE" smtClean="0"/>
              <a:t>/19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6C22-C170-425C-89B8-84800F7A64E0}" type="datetime1">
              <a:rPr lang="en-US" smtClean="0"/>
              <a:t>10/25/2011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Transitknoten Idee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077200" cy="4876800"/>
          </a:xfrm>
        </p:spPr>
        <p:txBody>
          <a:bodyPr/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de-DE" sz="2800" dirty="0"/>
              <a:t>Vorberechnung weniger </a:t>
            </a:r>
            <a:r>
              <a:rPr lang="de-DE" sz="2800" dirty="0" smtClean="0">
                <a:solidFill>
                  <a:schemeClr val="hlink"/>
                </a:solidFill>
              </a:rPr>
              <a:t>Transitknoten</a:t>
            </a:r>
            <a:endParaRPr lang="de-DE" sz="2800" dirty="0">
              <a:solidFill>
                <a:schemeClr val="hlink"/>
              </a:solidFill>
            </a:endParaRPr>
          </a:p>
          <a:p>
            <a:pPr marL="952500" lvl="1" indent="-381000">
              <a:buFont typeface="Wingdings" pitchFamily="2" charset="2"/>
              <a:buChar char="n"/>
            </a:pPr>
            <a:r>
              <a:rPr lang="de-DE" sz="2000" dirty="0"/>
              <a:t>mit der Eigenschaft, dass </a:t>
            </a:r>
            <a:r>
              <a:rPr lang="de-DE" sz="2000" u="sng" dirty="0"/>
              <a:t>jeder</a:t>
            </a:r>
            <a:r>
              <a:rPr lang="de-DE" sz="2000" dirty="0"/>
              <a:t> kürzeste Pfad über eine gewisse Mindestdistanz durch einen Transitknoten geht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de-DE" sz="2800" dirty="0"/>
              <a:t>Vorberechnung der </a:t>
            </a:r>
            <a:r>
              <a:rPr lang="de-DE" sz="2800" dirty="0">
                <a:solidFill>
                  <a:schemeClr val="hlink"/>
                </a:solidFill>
              </a:rPr>
              <a:t>nächsten Transitknoten</a:t>
            </a:r>
            <a:r>
              <a:rPr lang="de-DE" sz="2800" b="1" dirty="0">
                <a:solidFill>
                  <a:schemeClr val="tx2"/>
                </a:solidFill>
              </a:rPr>
              <a:t> </a:t>
            </a:r>
            <a:r>
              <a:rPr lang="de-DE" sz="2800" dirty="0"/>
              <a:t>für jeden </a:t>
            </a:r>
            <a:r>
              <a:rPr lang="de-DE" sz="2800" dirty="0" smtClean="0"/>
              <a:t>Knoten </a:t>
            </a:r>
            <a:endParaRPr lang="de-DE" sz="2800" dirty="0"/>
          </a:p>
          <a:p>
            <a:pPr marL="952500" lvl="1" indent="-381000">
              <a:buFont typeface="Wingdings" pitchFamily="2" charset="2"/>
              <a:buChar char="n"/>
            </a:pPr>
            <a:r>
              <a:rPr lang="de-DE" sz="2000" dirty="0"/>
              <a:t>mit der Eigenschaft, dass jeder kürzeste Pfad über eine gewisse Mindestdistanz von diesem Knoten aus durch eine dieser nächsten Transitknoten geht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de-DE" sz="2800" dirty="0"/>
              <a:t>Vorberechnung aller </a:t>
            </a:r>
            <a:r>
              <a:rPr lang="de-DE" sz="2800" dirty="0">
                <a:solidFill>
                  <a:schemeClr val="hlink"/>
                </a:solidFill>
              </a:rPr>
              <a:t>Distanzen</a:t>
            </a:r>
          </a:p>
          <a:p>
            <a:pPr marL="952500" lvl="1" indent="-381000">
              <a:buFont typeface="Wingdings" pitchFamily="2" charset="2"/>
              <a:buChar char="n"/>
            </a:pPr>
            <a:r>
              <a:rPr lang="de-DE" sz="2000" dirty="0"/>
              <a:t>zwischen allen Paaren von Transitknoten und von jedem Knoten zu seinen nächsten Transitknoten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gray">
          <a:xfrm>
            <a:off x="685800" y="5715000"/>
            <a:ext cx="7924800" cy="4572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 typeface="ZapfDingbats" pitchFamily="82" charset="2"/>
              <a:buChar char="ð"/>
            </a:pPr>
            <a:r>
              <a:rPr lang="de-DE" sz="2400" b="1">
                <a:solidFill>
                  <a:srgbClr val="FF0000"/>
                </a:solidFill>
                <a:latin typeface="Tahoma" pitchFamily="34" charset="0"/>
                <a:sym typeface="ZapfDingbats" pitchFamily="82" charset="2"/>
              </a:rPr>
              <a:t> Such</a:t>
            </a:r>
            <a:r>
              <a:rPr lang="de-DE" sz="2400" b="1">
                <a:solidFill>
                  <a:srgbClr val="FF0000"/>
                </a:solidFill>
                <a:latin typeface="Tahoma" pitchFamily="34" charset="0"/>
              </a:rPr>
              <a:t>anfrage = wenige </a:t>
            </a:r>
            <a:r>
              <a:rPr lang="en-US" sz="2400" b="1">
                <a:solidFill>
                  <a:srgbClr val="FF0000"/>
                </a:solidFill>
                <a:latin typeface="Tahoma" pitchFamily="34" charset="0"/>
              </a:rPr>
              <a:t>table lookups</a:t>
            </a:r>
            <a:r>
              <a:rPr lang="de-DE" sz="2400" b="1">
                <a:solidFill>
                  <a:srgbClr val="FF0000"/>
                </a:solidFill>
                <a:latin typeface="Tahoma" pitchFamily="34" charset="0"/>
              </a:rPr>
              <a:t> 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Suchanfrage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4F-FF49-429E-A282-DCE914CB9E28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Rectangle 6"/>
          <p:cNvSpPr/>
          <p:nvPr/>
        </p:nvSpPr>
        <p:spPr bwMode="auto">
          <a:xfrm>
            <a:off x="2057400" y="2667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439EC-FBCB-4E59-9DD6-145A27603C20}" type="datetime1">
              <a:rPr lang="en-US" smtClean="0"/>
              <a:t>10/25/2011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Vorberechnung der Transitknoten</a:t>
            </a:r>
          </a:p>
        </p:txBody>
      </p:sp>
      <p:pic>
        <p:nvPicPr>
          <p:cNvPr id="94211" name="Picture 3" descr="TransitDe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252538"/>
            <a:ext cx="3319463" cy="3319462"/>
          </a:xfrm>
          <a:prstGeom prst="rect">
            <a:avLst/>
          </a:prstGeom>
          <a:noFill/>
        </p:spPr>
      </p:pic>
      <p:sp>
        <p:nvSpPr>
          <p:cNvPr id="94230" name="Text Box 22"/>
          <p:cNvSpPr txBox="1">
            <a:spLocks noChangeArrowheads="1"/>
          </p:cNvSpPr>
          <p:nvPr/>
        </p:nvSpPr>
        <p:spPr bwMode="gray">
          <a:xfrm>
            <a:off x="1008063" y="6080125"/>
            <a:ext cx="722312" cy="396875"/>
          </a:xfrm>
          <a:prstGeom prst="rect">
            <a:avLst/>
          </a:prstGeom>
          <a:noFill/>
          <a:ln w="12700" algn="ctr">
            <a:noFill/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sz="2000">
                <a:latin typeface="Tahoma" pitchFamily="34" charset="0"/>
              </a:rPr>
              <a:t>Start</a:t>
            </a:r>
          </a:p>
        </p:txBody>
      </p:sp>
      <p:sp>
        <p:nvSpPr>
          <p:cNvPr id="94235" name="Text Box 27"/>
          <p:cNvSpPr txBox="1">
            <a:spLocks noChangeArrowheads="1"/>
          </p:cNvSpPr>
          <p:nvPr/>
        </p:nvSpPr>
        <p:spPr bwMode="auto">
          <a:xfrm>
            <a:off x="4572000" y="1828800"/>
            <a:ext cx="4343400" cy="326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/>
              <a:t>Gitter, 10 km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Bestimme schnellste Wege von jedem Punkt in C zu jedem Punkt am außeren Rand</a:t>
            </a:r>
          </a:p>
        </p:txBody>
      </p:sp>
      <p:sp>
        <p:nvSpPr>
          <p:cNvPr id="94237" name="Text Box 29"/>
          <p:cNvSpPr txBox="1">
            <a:spLocks noChangeArrowheads="1"/>
          </p:cNvSpPr>
          <p:nvPr/>
        </p:nvSpPr>
        <p:spPr bwMode="auto">
          <a:xfrm>
            <a:off x="533400" y="5181600"/>
            <a:ext cx="8153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None/>
            </a:pPr>
            <a:r>
              <a:rPr lang="en-US"/>
              <a:t>Schnittpunkte mit inner sind Transitknoten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2D6F4-6DC8-4EDE-968C-23327B0DD9EC}" type="slidenum">
              <a:rPr lang="de-DE" smtClean="0"/>
              <a:pPr/>
              <a:t>17</a:t>
            </a:fld>
            <a:r>
              <a:rPr lang="de-DE" smtClean="0"/>
              <a:t>/19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Schleimpilzcomputer</a:t>
            </a:r>
            <a:endParaRPr lang="en-US" dirty="0"/>
          </a:p>
        </p:txBody>
      </p:sp>
      <p:pic>
        <p:nvPicPr>
          <p:cNvPr id="7" name="Content Placeholder 6" descr="ShortestPath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960252"/>
            <a:ext cx="4800600" cy="216394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A46F-A69D-40B3-98B1-B9D01D0A073F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pic>
        <p:nvPicPr>
          <p:cNvPr id="8" name="Picture 7" descr="ShortestPath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1" y="3617156"/>
            <a:ext cx="4572000" cy="2135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1219200"/>
            <a:ext cx="3048000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Physarum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Schleimpilz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 </a:t>
            </a:r>
            <a:r>
              <a:rPr lang="en-US" dirty="0" err="1" smtClean="0"/>
              <a:t>große</a:t>
            </a:r>
            <a:r>
              <a:rPr lang="en-US" dirty="0" smtClean="0"/>
              <a:t> </a:t>
            </a:r>
            <a:r>
              <a:rPr lang="en-US" dirty="0" err="1" smtClean="0"/>
              <a:t>Netzwerke</a:t>
            </a:r>
            <a:r>
              <a:rPr lang="en-US" dirty="0" smtClean="0"/>
              <a:t> </a:t>
            </a:r>
            <a:r>
              <a:rPr lang="en-US" dirty="0" err="1" smtClean="0"/>
              <a:t>bilden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Nagaki</a:t>
            </a:r>
            <a:r>
              <a:rPr lang="en-US" dirty="0" smtClean="0"/>
              <a:t>, Yamada, </a:t>
            </a:r>
            <a:r>
              <a:rPr lang="en-US" dirty="0" err="1" smtClean="0"/>
              <a:t>Toth</a:t>
            </a:r>
            <a:r>
              <a:rPr lang="en-US" dirty="0" smtClean="0"/>
              <a:t>, Nature 2000</a:t>
            </a:r>
          </a:p>
          <a:p>
            <a:r>
              <a:rPr lang="en-US" smtClean="0"/>
              <a:t> Video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Mathematisches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Slime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elektrisches</a:t>
            </a:r>
            <a:r>
              <a:rPr lang="en-US" dirty="0" smtClean="0"/>
              <a:t> </a:t>
            </a:r>
            <a:r>
              <a:rPr lang="en-US" dirty="0" err="1" smtClean="0"/>
              <a:t>Netzwerk</a:t>
            </a:r>
            <a:r>
              <a:rPr lang="en-US" dirty="0" smtClean="0"/>
              <a:t> </a:t>
            </a:r>
            <a:r>
              <a:rPr lang="en-US" dirty="0" err="1" smtClean="0"/>
              <a:t>modelliert</a:t>
            </a:r>
            <a:endParaRPr lang="en-US" baseline="-25000" dirty="0" smtClean="0">
              <a:latin typeface="Arial"/>
            </a:endParaRPr>
          </a:p>
          <a:p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Kante</a:t>
            </a:r>
            <a:r>
              <a:rPr lang="en-US" dirty="0" smtClean="0"/>
              <a:t> e hat </a:t>
            </a:r>
            <a:r>
              <a:rPr lang="en-US" dirty="0" err="1" smtClean="0"/>
              <a:t>eine</a:t>
            </a:r>
            <a:r>
              <a:rPr lang="en-US" dirty="0" smtClean="0"/>
              <a:t> L</a:t>
            </a:r>
            <a:r>
              <a:rPr lang="de-DE" dirty="0" err="1" smtClean="0"/>
              <a:t>änge</a:t>
            </a:r>
            <a:r>
              <a:rPr lang="de-DE" dirty="0" smtClean="0"/>
              <a:t> </a:t>
            </a:r>
            <a:r>
              <a:rPr lang="en-US" dirty="0" smtClean="0">
                <a:latin typeface="Arial"/>
              </a:rPr>
              <a:t>L</a:t>
            </a:r>
            <a:r>
              <a:rPr lang="en-US" baseline="-25000" dirty="0" smtClean="0">
                <a:latin typeface="Arial"/>
              </a:rPr>
              <a:t>e</a:t>
            </a:r>
            <a:r>
              <a:rPr lang="en-US" dirty="0"/>
              <a:t> </a:t>
            </a:r>
            <a:r>
              <a:rPr lang="en-US" dirty="0" smtClean="0"/>
              <a:t>und </a:t>
            </a:r>
            <a:r>
              <a:rPr lang="en-US" dirty="0" err="1" smtClean="0"/>
              <a:t>einen</a:t>
            </a:r>
            <a:r>
              <a:rPr lang="en-US" dirty="0" smtClean="0"/>
              <a:t> </a:t>
            </a:r>
            <a:r>
              <a:rPr lang="en-US" dirty="0" err="1" smtClean="0"/>
              <a:t>Durchmesser</a:t>
            </a:r>
            <a:r>
              <a:rPr lang="en-US" dirty="0"/>
              <a:t> </a:t>
            </a:r>
            <a:r>
              <a:rPr lang="en-US" dirty="0" smtClean="0">
                <a:latin typeface="Arial"/>
              </a:rPr>
              <a:t>D</a:t>
            </a:r>
            <a:r>
              <a:rPr lang="en-US" baseline="-25000" dirty="0" smtClean="0">
                <a:latin typeface="Arial"/>
              </a:rPr>
              <a:t>e</a:t>
            </a:r>
            <a:r>
              <a:rPr lang="en-US" dirty="0" smtClean="0">
                <a:latin typeface="Arial"/>
              </a:rPr>
              <a:t>(t</a:t>
            </a:r>
            <a:r>
              <a:rPr lang="en-US" dirty="0" smtClean="0"/>
              <a:t>)</a:t>
            </a:r>
            <a:endParaRPr lang="en-US" baseline="-25000" dirty="0" smtClean="0">
              <a:latin typeface="Arial"/>
            </a:endParaRPr>
          </a:p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schicken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1 </a:t>
            </a:r>
            <a:r>
              <a:rPr lang="en-US" dirty="0" err="1" smtClean="0"/>
              <a:t>Einheit</a:t>
            </a:r>
            <a:r>
              <a:rPr lang="en-US" dirty="0" smtClean="0"/>
              <a:t> Strom von </a:t>
            </a:r>
            <a:r>
              <a:rPr lang="en-US" dirty="0" smtClean="0">
                <a:latin typeface="Arial"/>
              </a:rPr>
              <a:t>s</a:t>
            </a:r>
            <a:r>
              <a:rPr lang="en-US" baseline="-25000" dirty="0" smtClean="0">
                <a:latin typeface="Arial"/>
              </a:rPr>
              <a:t>0</a:t>
            </a:r>
            <a:r>
              <a:rPr lang="en-US" dirty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</a:t>
            </a:r>
            <a:r>
              <a:rPr lang="en-US" dirty="0" smtClean="0">
                <a:latin typeface="Arial"/>
              </a:rPr>
              <a:t>s</a:t>
            </a:r>
            <a:r>
              <a:rPr lang="en-US" baseline="-25000" dirty="0" smtClean="0">
                <a:latin typeface="Arial"/>
              </a:rPr>
              <a:t>1</a:t>
            </a:r>
            <a:endParaRPr lang="en-US" dirty="0"/>
          </a:p>
          <a:p>
            <a:r>
              <a:rPr lang="en-US" dirty="0" err="1" smtClean="0"/>
              <a:t>Widerstand</a:t>
            </a:r>
            <a:r>
              <a:rPr lang="en-US" dirty="0" smtClean="0"/>
              <a:t> von e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Arial"/>
              </a:rPr>
              <a:t>                                R</a:t>
            </a:r>
            <a:r>
              <a:rPr lang="en-US" baseline="-25000" dirty="0" smtClean="0">
                <a:latin typeface="Arial"/>
              </a:rPr>
              <a:t>e</a:t>
            </a:r>
            <a:r>
              <a:rPr lang="en-US" dirty="0" smtClean="0">
                <a:latin typeface="Arial"/>
              </a:rPr>
              <a:t>(t</a:t>
            </a:r>
            <a:r>
              <a:rPr lang="en-US" dirty="0" smtClean="0"/>
              <a:t>) = L</a:t>
            </a:r>
            <a:r>
              <a:rPr lang="en-US" baseline="-25000" dirty="0" smtClean="0"/>
              <a:t>e </a:t>
            </a:r>
            <a:r>
              <a:rPr lang="en-US" dirty="0" smtClean="0">
                <a:latin typeface="Arial"/>
              </a:rPr>
              <a:t>/D</a:t>
            </a:r>
            <a:r>
              <a:rPr lang="en-US" baseline="-25000" dirty="0" smtClean="0">
                <a:latin typeface="Arial"/>
              </a:rPr>
              <a:t>e</a:t>
            </a:r>
            <a:r>
              <a:rPr lang="en-US" dirty="0" smtClean="0">
                <a:latin typeface="Arial"/>
              </a:rPr>
              <a:t>(t</a:t>
            </a:r>
            <a:r>
              <a:rPr lang="en-US" dirty="0" smtClean="0"/>
              <a:t>) </a:t>
            </a:r>
          </a:p>
          <a:p>
            <a:r>
              <a:rPr lang="en-US" dirty="0" err="1" smtClean="0">
                <a:latin typeface="Arial"/>
              </a:rPr>
              <a:t>Q</a:t>
            </a:r>
            <a:r>
              <a:rPr lang="en-US" baseline="-25000" dirty="0" err="1" smtClean="0">
                <a:latin typeface="Arial"/>
              </a:rPr>
              <a:t>e</a:t>
            </a:r>
            <a:r>
              <a:rPr lang="en-US" dirty="0" smtClean="0">
                <a:latin typeface="Arial"/>
              </a:rPr>
              <a:t>(t</a:t>
            </a:r>
            <a:r>
              <a:rPr lang="en-US" dirty="0" smtClean="0"/>
              <a:t>)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Fluss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e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Zeitpunkt</a:t>
            </a:r>
            <a:r>
              <a:rPr lang="en-US" dirty="0" smtClean="0"/>
              <a:t> t</a:t>
            </a:r>
          </a:p>
          <a:p>
            <a:r>
              <a:rPr lang="en-US" dirty="0" err="1" smtClean="0"/>
              <a:t>Dynamik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err="1" smtClean="0"/>
              <a:t>Tero</a:t>
            </a:r>
            <a:r>
              <a:rPr lang="en-US" dirty="0" smtClean="0"/>
              <a:t> et al., J. of Theoretical Biology, 553 -- 564, 2007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D8DF-1D04-4AB7-A354-223E097E7A77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4" y="3175000"/>
            <a:ext cx="50812" cy="508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94" y="3175000"/>
            <a:ext cx="50812" cy="508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267200"/>
            <a:ext cx="5029068" cy="8382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Wiederholung: </a:t>
            </a:r>
            <a:r>
              <a:rPr lang="de-DE" dirty="0" err="1" smtClean="0"/>
              <a:t>Grundalg</a:t>
            </a:r>
            <a:r>
              <a:rPr lang="de-DE" dirty="0" smtClean="0"/>
              <a:t> und Korrektheit</a:t>
            </a:r>
          </a:p>
          <a:p>
            <a:r>
              <a:rPr lang="de-DE" dirty="0" smtClean="0"/>
              <a:t>Dijkstras Algorithmus</a:t>
            </a:r>
          </a:p>
          <a:p>
            <a:r>
              <a:rPr lang="de-DE" dirty="0" smtClean="0"/>
              <a:t>Vorberechnung für schnelle Anfragen</a:t>
            </a:r>
          </a:p>
          <a:p>
            <a:r>
              <a:rPr lang="de-DE" dirty="0" smtClean="0"/>
              <a:t>Schleimpilzrechner</a:t>
            </a:r>
          </a:p>
          <a:p>
            <a:r>
              <a:rPr lang="de-DE" dirty="0" smtClean="0"/>
              <a:t>Stabile Paarungen (</a:t>
            </a:r>
            <a:r>
              <a:rPr lang="de-DE" dirty="0" err="1" smtClean="0"/>
              <a:t>stable</a:t>
            </a:r>
            <a:r>
              <a:rPr lang="de-DE" dirty="0" smtClean="0"/>
              <a:t> </a:t>
            </a:r>
            <a:r>
              <a:rPr lang="de-DE" dirty="0" err="1" smtClean="0"/>
              <a:t>marriages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Verwandte Probleme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192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None/>
                </a:pPr>
                <a:r>
                  <a:rPr lang="en-US" dirty="0" smtClean="0"/>
                  <a:t>Satz (</a:t>
                </a:r>
                <a:r>
                  <a:rPr lang="en-US" dirty="0" err="1" smtClean="0"/>
                  <a:t>Bonifaci</a:t>
                </a:r>
                <a:r>
                  <a:rPr lang="en-US" dirty="0" smtClean="0"/>
                  <a:t>, Mehlhorn, </a:t>
                </a:r>
                <a:r>
                  <a:rPr lang="en-US" dirty="0" err="1" smtClean="0"/>
                  <a:t>Varma</a:t>
                </a:r>
                <a:r>
                  <a:rPr lang="en-US" dirty="0" smtClean="0"/>
                  <a:t>, 2011)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Das System </a:t>
                </a:r>
                <a:r>
                  <a:rPr lang="en-US" dirty="0" err="1" smtClean="0"/>
                  <a:t>konvergiert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gegen</a:t>
                </a:r>
                <a:r>
                  <a:rPr lang="en-US" dirty="0" smtClean="0"/>
                  <a:t> den </a:t>
                </a:r>
                <a:r>
                  <a:rPr lang="en-US" dirty="0" err="1" smtClean="0"/>
                  <a:t>kürzesten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Weg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d.h</a:t>
                </a:r>
                <a:r>
                  <a:rPr lang="en-US" dirty="0" smtClean="0"/>
                  <a:t>.</a:t>
                </a:r>
              </a:p>
              <a:p>
                <a:pPr>
                  <a:buNone/>
                </a:pPr>
                <a:endParaRPr lang="en-US" dirty="0" smtClean="0"/>
              </a:p>
              <a:p>
                <a:pPr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wird</a:t>
                </a:r>
                <a:r>
                  <a:rPr lang="en-US" dirty="0" smtClean="0"/>
                  <a:t> 1     </a:t>
                </a:r>
                <a:r>
                  <a:rPr lang="en-US" dirty="0" err="1" smtClean="0"/>
                  <a:t>für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𝑒</m:t>
                    </m:r>
                    <m:r>
                      <a:rPr lang="de-DE" b="0" i="1" smtClean="0">
                        <a:latin typeface="Cambria Math"/>
                      </a:rPr>
                      <m:t> ∈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endParaRPr lang="de-DE" b="0" i="1" dirty="0" smtClean="0">
                  <a:latin typeface="Cambria Math"/>
                  <a:ea typeface="Cambria Math"/>
                </a:endParaRP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  <a:ea typeface="Cambria Math"/>
                      </a:rPr>
                      <m:t>    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𝑒</m:t>
                        </m:r>
                        <m:r>
                          <a:rPr lang="de-DE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wird</a:t>
                </a:r>
                <a:r>
                  <a:rPr lang="en-US" dirty="0"/>
                  <a:t> </a:t>
                </a:r>
                <a:r>
                  <a:rPr lang="en-US" dirty="0" smtClean="0"/>
                  <a:t>0     </a:t>
                </a:r>
                <a:r>
                  <a:rPr lang="en-US" dirty="0" err="1"/>
                  <a:t>für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𝑒</m:t>
                    </m:r>
                    <m:r>
                      <a:rPr lang="de-DE" i="1">
                        <a:latin typeface="Cambria Math"/>
                      </a:rPr>
                      <m:t> ∉</m:t>
                    </m:r>
                    <m:r>
                      <a:rPr lang="de-DE" i="1">
                        <a:latin typeface="Cambria Math"/>
                        <a:ea typeface="Cambria Math"/>
                      </a:rPr>
                      <m:t>𝑃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A5926-D7BB-4F7F-9DB5-57FA09F1152E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Stabile Paarungen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 Frauen und n Männer: jede Frau hat eine Reihung der Männer, jeder Mann hat eine Reihung der Frauen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21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3407255" y="3528124"/>
              <a:ext cx="5386680" cy="2225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2495" y="3511924"/>
                <a:ext cx="5407200" cy="22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567895" y="5613244"/>
              <a:ext cx="0" cy="64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/>
              <p14:cNvContentPartPr/>
              <p14:nvPr/>
            </p14:nvContentPartPr>
            <p14:xfrm>
              <a:off x="1443095" y="3624964"/>
              <a:ext cx="787320" cy="22039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7255" y="3610564"/>
                <a:ext cx="818640" cy="22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2" name="Ink 131"/>
              <p14:cNvContentPartPr/>
              <p14:nvPr/>
            </p14:nvContentPartPr>
            <p14:xfrm>
              <a:off x="2295575" y="3823684"/>
              <a:ext cx="1236240" cy="34200"/>
            </p14:xfrm>
          </p:contentPart>
        </mc:Choice>
        <mc:Fallback xmlns="">
          <p:pic>
            <p:nvPicPr>
              <p:cNvPr id="132" name="Ink 13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84055" y="3812884"/>
                <a:ext cx="125388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3" name="Ink 132"/>
              <p14:cNvContentPartPr/>
              <p14:nvPr/>
            </p14:nvContentPartPr>
            <p14:xfrm>
              <a:off x="1928015" y="3734044"/>
              <a:ext cx="264600" cy="238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15055" y="3719644"/>
                <a:ext cx="2919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6" name="Ink 135"/>
              <p14:cNvContentPartPr/>
              <p14:nvPr/>
            </p14:nvContentPartPr>
            <p14:xfrm>
              <a:off x="64655" y="3666004"/>
              <a:ext cx="1223640" cy="204948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0615" y="3652684"/>
                <a:ext cx="1253160" cy="20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2" name="Ink 141"/>
              <p14:cNvContentPartPr/>
              <p14:nvPr/>
            </p14:nvContentPartPr>
            <p14:xfrm>
              <a:off x="2311775" y="4658164"/>
              <a:ext cx="1219320" cy="42120"/>
            </p14:xfrm>
          </p:contentPart>
        </mc:Choice>
        <mc:Fallback xmlns="">
          <p:pic>
            <p:nvPicPr>
              <p:cNvPr id="142" name="Ink 14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99175" y="4642324"/>
                <a:ext cx="12448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4" name="Ink 143"/>
              <p14:cNvContentPartPr/>
              <p14:nvPr/>
            </p14:nvContentPartPr>
            <p14:xfrm>
              <a:off x="2276855" y="5540524"/>
              <a:ext cx="1140840" cy="56520"/>
            </p14:xfrm>
          </p:contentPart>
        </mc:Choice>
        <mc:Fallback xmlns="">
          <p:pic>
            <p:nvPicPr>
              <p:cNvPr id="144" name="Ink 14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62815" y="5527204"/>
                <a:ext cx="1171800" cy="7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51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Stabile Paarungen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n Frauen und n Männer: jede Frau hat eine Reihung der Männer, jeder Mann hat eine Reihung der Frauen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22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3407255" y="3528124"/>
              <a:ext cx="3186360" cy="22258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92495" y="3511924"/>
                <a:ext cx="3214440" cy="22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" name="Ink 44"/>
              <p14:cNvContentPartPr/>
              <p14:nvPr/>
            </p14:nvContentPartPr>
            <p14:xfrm>
              <a:off x="4567895" y="5613244"/>
              <a:ext cx="0" cy="648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8" name="Ink 57"/>
              <p14:cNvContentPartPr/>
              <p14:nvPr/>
            </p14:nvContentPartPr>
            <p14:xfrm>
              <a:off x="1443095" y="3624964"/>
              <a:ext cx="787320" cy="220392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7255" y="3610564"/>
                <a:ext cx="818640" cy="22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3" name="Ink 132"/>
              <p14:cNvContentPartPr/>
              <p14:nvPr/>
            </p14:nvContentPartPr>
            <p14:xfrm>
              <a:off x="1928015" y="3734044"/>
              <a:ext cx="264600" cy="238680"/>
            </p14:xfrm>
          </p:contentPart>
        </mc:Choice>
        <mc:Fallback xmlns="">
          <p:pic>
            <p:nvPicPr>
              <p:cNvPr id="133" name="Ink 1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15055" y="3719644"/>
                <a:ext cx="2919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6" name="Ink 135"/>
              <p14:cNvContentPartPr/>
              <p14:nvPr/>
            </p14:nvContentPartPr>
            <p14:xfrm>
              <a:off x="64655" y="3666004"/>
              <a:ext cx="1223640" cy="2049480"/>
            </p14:xfrm>
          </p:contentPart>
        </mc:Choice>
        <mc:Fallback xmlns="">
          <p:pic>
            <p:nvPicPr>
              <p:cNvPr id="136" name="Ink 13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15" y="3652684"/>
                <a:ext cx="1253160" cy="20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/>
              <p14:cNvContentPartPr/>
              <p14:nvPr/>
            </p14:nvContentPartPr>
            <p14:xfrm>
              <a:off x="7170335" y="3404284"/>
              <a:ext cx="1731240" cy="226800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155575" y="3388804"/>
                <a:ext cx="1760400" cy="230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20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Algorithmus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Stable Marriages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Algorithmus</a:t>
            </a:r>
            <a:r>
              <a:rPr lang="en-US" dirty="0" smtClean="0"/>
              <a:t> </a:t>
            </a:r>
            <a:r>
              <a:rPr lang="en-US" smtClean="0"/>
              <a:t>arbeitet</a:t>
            </a:r>
            <a:r>
              <a:rPr lang="en-US" dirty="0" smtClean="0"/>
              <a:t> in </a:t>
            </a:r>
            <a:r>
              <a:rPr lang="en-US" dirty="0" err="1" smtClean="0"/>
              <a:t>Runden</a:t>
            </a:r>
            <a:endParaRPr lang="en-US" dirty="0" smtClean="0"/>
          </a:p>
          <a:p>
            <a:r>
              <a:rPr lang="en-US" dirty="0" err="1" smtClean="0"/>
              <a:t>Jeder</a:t>
            </a:r>
            <a:r>
              <a:rPr lang="en-US" dirty="0" smtClean="0"/>
              <a:t> Mann </a:t>
            </a:r>
            <a:r>
              <a:rPr lang="en-US" dirty="0" err="1" smtClean="0"/>
              <a:t>ohne</a:t>
            </a:r>
            <a:r>
              <a:rPr lang="en-US" dirty="0" smtClean="0"/>
              <a:t> Partner </a:t>
            </a:r>
            <a:r>
              <a:rPr lang="en-US" dirty="0" err="1" smtClean="0"/>
              <a:t>wirbt</a:t>
            </a:r>
            <a:r>
              <a:rPr lang="en-US" dirty="0" smtClean="0"/>
              <a:t> um die </a:t>
            </a:r>
            <a:r>
              <a:rPr lang="en-US" dirty="0" err="1" smtClean="0"/>
              <a:t>erste</a:t>
            </a:r>
            <a:r>
              <a:rPr lang="en-US" dirty="0" smtClean="0"/>
              <a:t> Frau auf seiner </a:t>
            </a:r>
            <a:r>
              <a:rPr lang="en-US" dirty="0" err="1" smtClean="0"/>
              <a:t>Liste</a:t>
            </a:r>
            <a:r>
              <a:rPr lang="en-US" dirty="0" smtClean="0"/>
              <a:t> und </a:t>
            </a:r>
            <a:r>
              <a:rPr lang="en-US" dirty="0" err="1" smtClean="0"/>
              <a:t>streicht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von der </a:t>
            </a:r>
            <a:r>
              <a:rPr lang="en-US" dirty="0" err="1" smtClean="0"/>
              <a:t>Liste</a:t>
            </a:r>
            <a:endParaRPr lang="en-US" dirty="0" smtClean="0"/>
          </a:p>
          <a:p>
            <a:r>
              <a:rPr lang="en-US" dirty="0" err="1" smtClean="0"/>
              <a:t>Jede</a:t>
            </a:r>
            <a:r>
              <a:rPr lang="en-US" dirty="0" smtClean="0"/>
              <a:t> Frau </a:t>
            </a:r>
            <a:r>
              <a:rPr lang="en-US" dirty="0" err="1" smtClean="0"/>
              <a:t>wählt</a:t>
            </a:r>
            <a:r>
              <a:rPr lang="en-US" dirty="0" smtClean="0"/>
              <a:t> den </a:t>
            </a:r>
            <a:r>
              <a:rPr lang="en-US" dirty="0" err="1" smtClean="0"/>
              <a:t>besten</a:t>
            </a:r>
            <a:r>
              <a:rPr lang="en-US" dirty="0" smtClean="0"/>
              <a:t> Mann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augenblicklichem</a:t>
            </a:r>
            <a:r>
              <a:rPr lang="en-US" dirty="0" smtClean="0"/>
              <a:t> Partner (falls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schon</a:t>
            </a:r>
            <a:r>
              <a:rPr lang="en-US" dirty="0" smtClean="0"/>
              <a:t> </a:t>
            </a:r>
            <a:r>
              <a:rPr lang="en-US" dirty="0" err="1" smtClean="0"/>
              <a:t>einen</a:t>
            </a:r>
            <a:r>
              <a:rPr lang="en-US" dirty="0" smtClean="0"/>
              <a:t> hat) und </a:t>
            </a:r>
            <a:r>
              <a:rPr lang="en-US" dirty="0" err="1" smtClean="0"/>
              <a:t>Bewerbern</a:t>
            </a:r>
            <a:r>
              <a:rPr lang="en-US" dirty="0" smtClean="0"/>
              <a:t> in </a:t>
            </a:r>
            <a:r>
              <a:rPr lang="en-US" dirty="0" err="1" smtClean="0"/>
              <a:t>dieser</a:t>
            </a:r>
            <a:r>
              <a:rPr lang="en-US" dirty="0" smtClean="0"/>
              <a:t> </a:t>
            </a:r>
            <a:r>
              <a:rPr lang="en-US" dirty="0" err="1" smtClean="0"/>
              <a:t>Runde</a:t>
            </a:r>
            <a:r>
              <a:rPr lang="en-US" dirty="0" smtClean="0"/>
              <a:t>.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weist</a:t>
            </a:r>
            <a:r>
              <a:rPr lang="en-US" dirty="0" smtClean="0"/>
              <a:t>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zurück</a:t>
            </a:r>
            <a:endParaRPr lang="en-US" dirty="0" smtClean="0"/>
          </a:p>
          <a:p>
            <a:r>
              <a:rPr lang="en-US" dirty="0" err="1" smtClean="0"/>
              <a:t>Algorithmus</a:t>
            </a:r>
            <a:r>
              <a:rPr lang="en-US" dirty="0" smtClean="0"/>
              <a:t> </a:t>
            </a:r>
            <a:r>
              <a:rPr lang="en-US" dirty="0" err="1" smtClean="0"/>
              <a:t>endet</a:t>
            </a:r>
            <a:r>
              <a:rPr lang="en-US" dirty="0" smtClean="0"/>
              <a:t>, </a:t>
            </a:r>
            <a:r>
              <a:rPr lang="en-US" dirty="0" err="1" smtClean="0"/>
              <a:t>wenn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gepaart</a:t>
            </a:r>
            <a:r>
              <a:rPr lang="en-US" dirty="0" smtClean="0"/>
              <a:t> </a:t>
            </a:r>
            <a:r>
              <a:rPr lang="en-US" dirty="0" err="1" smtClean="0"/>
              <a:t>sind</a:t>
            </a:r>
            <a:r>
              <a:rPr lang="en-US" dirty="0" smtClean="0"/>
              <a:t>. </a:t>
            </a:r>
          </a:p>
          <a:p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4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Eigenschaften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de-DE" dirty="0" smtClean="0"/>
              <a:t>Sobald ein Mann um eine Frau geworben hat, hat sie von da an immer einen Partner, sogar immer bessere in ihrem Sinn.</a:t>
            </a:r>
          </a:p>
          <a:p>
            <a:r>
              <a:rPr lang="de-DE" dirty="0" err="1" smtClean="0"/>
              <a:t>Alg</a:t>
            </a:r>
            <a:r>
              <a:rPr lang="de-DE" dirty="0" smtClean="0"/>
              <a:t> endet mit einer vollständigen Paarung: nimm an ein Mann (und damit eine Frau) geht leer aus; der Mann hat sich aber auch um diese Frau geworben.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60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Berechnete Paarung ist stabil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Nimm an, das wäre nicht so. M1 ist am Ende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25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1" name="Ink 30"/>
              <p14:cNvContentPartPr/>
              <p14:nvPr/>
            </p14:nvContentPartPr>
            <p14:xfrm>
              <a:off x="3308975" y="2624164"/>
              <a:ext cx="397440" cy="113652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6375" y="2610480"/>
                <a:ext cx="414360" cy="11624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k 31"/>
              <p14:cNvContentPartPr/>
              <p14:nvPr/>
            </p14:nvContentPartPr>
            <p14:xfrm>
              <a:off x="1718135" y="3619204"/>
              <a:ext cx="947160" cy="435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06255" y="3603232"/>
                <a:ext cx="964080" cy="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/>
              <p14:cNvContentPartPr/>
              <p14:nvPr/>
            </p14:nvContentPartPr>
            <p14:xfrm>
              <a:off x="1653335" y="2962924"/>
              <a:ext cx="1052640" cy="5508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46855" y="2948884"/>
                <a:ext cx="107100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Ink 38"/>
              <p14:cNvContentPartPr/>
              <p14:nvPr/>
            </p14:nvContentPartPr>
            <p14:xfrm>
              <a:off x="1705175" y="2747284"/>
              <a:ext cx="1007640" cy="3232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91855" y="2731804"/>
                <a:ext cx="10335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1" name="Ink 50"/>
              <p14:cNvContentPartPr/>
              <p14:nvPr/>
            </p14:nvContentPartPr>
            <p14:xfrm>
              <a:off x="2717495" y="3011524"/>
              <a:ext cx="1530000" cy="32976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705255" y="3000004"/>
                <a:ext cx="1549800" cy="3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3" name="Ink 52"/>
              <p14:cNvContentPartPr/>
              <p14:nvPr/>
            </p14:nvContentPartPr>
            <p14:xfrm>
              <a:off x="788615" y="2601124"/>
              <a:ext cx="885960" cy="1236600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74575" y="2591401"/>
                <a:ext cx="915840" cy="126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7" name="Ink 56"/>
              <p14:cNvContentPartPr/>
              <p14:nvPr/>
            </p14:nvContentPartPr>
            <p14:xfrm>
              <a:off x="1739735" y="2696884"/>
              <a:ext cx="928440" cy="4536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32175" y="2683924"/>
                <a:ext cx="94860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8" name="Ink 57"/>
              <p14:cNvContentPartPr/>
              <p14:nvPr/>
            </p14:nvContentPartPr>
            <p14:xfrm>
              <a:off x="1741175" y="2734684"/>
              <a:ext cx="763200" cy="3204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33255" y="2726044"/>
                <a:ext cx="7830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9" name="Ink 58"/>
              <p14:cNvContentPartPr/>
              <p14:nvPr/>
            </p14:nvContentPartPr>
            <p14:xfrm>
              <a:off x="2690135" y="2611924"/>
              <a:ext cx="335520" cy="12045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7535" y="2598600"/>
                <a:ext cx="363240" cy="12315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3" name="Ink 62"/>
              <p14:cNvContentPartPr/>
              <p14:nvPr/>
            </p14:nvContentPartPr>
            <p14:xfrm>
              <a:off x="1844495" y="2683924"/>
              <a:ext cx="704160" cy="100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40895" y="2680324"/>
                <a:ext cx="71460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4" name="Ink 63"/>
              <p14:cNvContentPartPr/>
              <p14:nvPr/>
            </p14:nvContentPartPr>
            <p14:xfrm>
              <a:off x="1943495" y="3361444"/>
              <a:ext cx="216000" cy="15804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31975" y="3352084"/>
                <a:ext cx="2422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5" name="Ink 64"/>
              <p14:cNvContentPartPr/>
              <p14:nvPr/>
            </p14:nvContentPartPr>
            <p14:xfrm>
              <a:off x="1790135" y="3553684"/>
              <a:ext cx="810360" cy="46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81855" y="3538204"/>
                <a:ext cx="82584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6" name="Ink 65"/>
              <p14:cNvContentPartPr/>
              <p14:nvPr/>
            </p14:nvContentPartPr>
            <p14:xfrm>
              <a:off x="1820735" y="3604084"/>
              <a:ext cx="883440" cy="3528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817135" y="3589684"/>
                <a:ext cx="90108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7" name="Ink 66"/>
              <p14:cNvContentPartPr/>
              <p14:nvPr/>
            </p14:nvContentPartPr>
            <p14:xfrm>
              <a:off x="1758455" y="3556564"/>
              <a:ext cx="991080" cy="52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754495" y="3542884"/>
                <a:ext cx="1008000" cy="72720"/>
              </a:xfrm>
              <a:prstGeom prst="rect">
                <a:avLst/>
              </a:prstGeom>
            </p:spPr>
          </p:pic>
        </mc:Fallback>
      </mc:AlternateContent>
      <p:sp>
        <p:nvSpPr>
          <p:cNvPr id="68" name="TextBox 67"/>
          <p:cNvSpPr txBox="1"/>
          <p:nvPr/>
        </p:nvSpPr>
        <p:spPr>
          <a:xfrm>
            <a:off x="4811973" y="2222258"/>
            <a:ext cx="3505200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mit F1 gepaart.</a:t>
            </a:r>
          </a:p>
          <a:p>
            <a:pPr>
              <a:buNone/>
            </a:pPr>
            <a:r>
              <a:rPr lang="de-DE" dirty="0" smtClean="0"/>
              <a:t>Da er F2 vorzieht, hat er um F2 geworben </a:t>
            </a:r>
            <a:endParaRPr lang="de-DE" dirty="0"/>
          </a:p>
        </p:txBody>
      </p:sp>
      <p:sp>
        <p:nvSpPr>
          <p:cNvPr id="69" name="TextBox 68"/>
          <p:cNvSpPr txBox="1"/>
          <p:nvPr/>
        </p:nvSpPr>
        <p:spPr>
          <a:xfrm>
            <a:off x="457200" y="4419600"/>
            <a:ext cx="8229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dirty="0" smtClean="0"/>
              <a:t>F2 hat ihn irgendwann verstoßen, weil ein besserer kam. Also ist F2 am Ende mit jemand gepaart, der ihrer Meinung nach besser ist als M1. M2 ist aber schlechter.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23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Eigenschaften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Frauen enden beim besten Bewerber, …</a:t>
            </a:r>
            <a:endParaRPr lang="de-DE" dirty="0"/>
          </a:p>
          <a:p>
            <a:pPr marL="0" indent="0">
              <a:buNone/>
            </a:pPr>
            <a:r>
              <a:rPr lang="de-DE" dirty="0" smtClean="0"/>
              <a:t>Sei X ein beliebiger Mann und Y die ihm vom </a:t>
            </a:r>
            <a:r>
              <a:rPr lang="de-DE" dirty="0" err="1" smtClean="0"/>
              <a:t>Alg</a:t>
            </a:r>
            <a:r>
              <a:rPr lang="de-DE" dirty="0" smtClean="0"/>
              <a:t> zugewiesene Partnerin. Dann gibt es </a:t>
            </a:r>
            <a:r>
              <a:rPr lang="de-DE" b="1" dirty="0" smtClean="0"/>
              <a:t>keine</a:t>
            </a:r>
            <a:r>
              <a:rPr lang="de-DE" dirty="0" smtClean="0"/>
              <a:t> stabile Paarung, die X eine bessere Partnerin zuordnet. 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26</a:t>
            </a:fld>
            <a:endParaRPr lang="de-DE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7" name="Ink 36"/>
              <p14:cNvContentPartPr/>
              <p14:nvPr/>
            </p14:nvContentPartPr>
            <p14:xfrm>
              <a:off x="1303055" y="4467364"/>
              <a:ext cx="401400" cy="6202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89735" y="4454044"/>
                <a:ext cx="417960" cy="65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8" name="Ink 37"/>
              <p14:cNvContentPartPr/>
              <p14:nvPr/>
            </p14:nvContentPartPr>
            <p14:xfrm>
              <a:off x="1402055" y="4440364"/>
              <a:ext cx="303120" cy="55908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85855" y="4427044"/>
                <a:ext cx="327600" cy="58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0" name="Ink 49"/>
              <p14:cNvContentPartPr/>
              <p14:nvPr/>
            </p14:nvContentPartPr>
            <p14:xfrm>
              <a:off x="1551815" y="5252884"/>
              <a:ext cx="3627000" cy="879840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39575" y="5235604"/>
                <a:ext cx="364608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8" name="Ink 137"/>
              <p14:cNvContentPartPr/>
              <p14:nvPr/>
            </p14:nvContentPartPr>
            <p14:xfrm>
              <a:off x="4863815" y="3384844"/>
              <a:ext cx="4209480" cy="3026880"/>
            </p14:xfrm>
          </p:contentPart>
        </mc:Choice>
        <mc:Fallback xmlns="">
          <p:pic>
            <p:nvPicPr>
              <p:cNvPr id="138" name="Ink 13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46535" y="3372964"/>
                <a:ext cx="4232880" cy="30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3" name="Ink 152"/>
              <p14:cNvContentPartPr/>
              <p14:nvPr/>
            </p14:nvContentPartPr>
            <p14:xfrm>
              <a:off x="2105495" y="4771924"/>
              <a:ext cx="2581920" cy="191520"/>
            </p14:xfrm>
          </p:contentPart>
        </mc:Choice>
        <mc:Fallback xmlns="">
          <p:pic>
            <p:nvPicPr>
              <p:cNvPr id="153" name="Ink 15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8935" y="4755724"/>
                <a:ext cx="26053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6" name="Ink 155"/>
              <p14:cNvContentPartPr/>
              <p14:nvPr/>
            </p14:nvContentPartPr>
            <p14:xfrm>
              <a:off x="2531015" y="4231564"/>
              <a:ext cx="2360520" cy="996480"/>
            </p14:xfrm>
          </p:contentPart>
        </mc:Choice>
        <mc:Fallback xmlns="">
          <p:pic>
            <p:nvPicPr>
              <p:cNvPr id="156" name="Ink 15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15895" y="4216804"/>
                <a:ext cx="2391480" cy="10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7" name="Ink 156"/>
              <p14:cNvContentPartPr/>
              <p14:nvPr/>
            </p14:nvContentPartPr>
            <p14:xfrm>
              <a:off x="4437575" y="3727204"/>
              <a:ext cx="1915200" cy="523800"/>
            </p14:xfrm>
          </p:contentPart>
        </mc:Choice>
        <mc:Fallback xmlns="">
          <p:pic>
            <p:nvPicPr>
              <p:cNvPr id="157" name="Ink 156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26055" y="3712804"/>
                <a:ext cx="1937160" cy="54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585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Paarung ist Mann-Optimal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415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Verwandte Probleme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Maximale Flüsse</a:t>
            </a:r>
          </a:p>
          <a:p>
            <a:r>
              <a:rPr lang="de-DE" dirty="0" smtClean="0"/>
              <a:t>Flüsse minimaler Kosten</a:t>
            </a:r>
          </a:p>
          <a:p>
            <a:r>
              <a:rPr lang="de-DE" dirty="0" smtClean="0"/>
              <a:t>Optimale Zuordnungen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0060-5914-48DB-9F17-9E08C017DE70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618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8111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C211B-3BB4-4408-84A7-33C1CBA94FC8}" type="datetime1">
              <a:rPr lang="en-US" smtClean="0"/>
              <a:t>10/25/2011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Regeln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schnellste</a:t>
            </a:r>
            <a:r>
              <a:rPr lang="en-US" dirty="0" smtClean="0"/>
              <a:t> </a:t>
            </a:r>
            <a:r>
              <a:rPr lang="en-US" dirty="0" err="1" smtClean="0"/>
              <a:t>Wege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Von Start </a:t>
            </a:r>
            <a:r>
              <a:rPr lang="en-US" dirty="0" err="1" smtClean="0"/>
              <a:t>nach</a:t>
            </a:r>
            <a:r>
              <a:rPr lang="en-US" dirty="0" smtClean="0"/>
              <a:t> Start in 0 </a:t>
            </a:r>
            <a:r>
              <a:rPr lang="en-US" dirty="0" err="1" smtClean="0"/>
              <a:t>Minuten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Wenn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3300"/>
                </a:solidFill>
              </a:rPr>
              <a:t>X</a:t>
            </a:r>
            <a:r>
              <a:rPr lang="en-US" dirty="0" smtClean="0"/>
              <a:t> Min. </a:t>
            </a:r>
            <a:r>
              <a:rPr lang="en-US" dirty="0" err="1" smtClean="0"/>
              <a:t>nach</a:t>
            </a:r>
            <a:r>
              <a:rPr lang="en-US" dirty="0" smtClean="0"/>
              <a:t> A und </a:t>
            </a:r>
            <a:r>
              <a:rPr lang="en-US" dirty="0" err="1" smtClean="0"/>
              <a:t>Straße</a:t>
            </a:r>
            <a:r>
              <a:rPr lang="en-US" dirty="0" smtClean="0"/>
              <a:t> A→B </a:t>
            </a:r>
            <a:r>
              <a:rPr lang="en-US" dirty="0" err="1" smtClean="0"/>
              <a:t>braucht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3300"/>
                </a:solidFill>
              </a:rPr>
              <a:t>Y</a:t>
            </a:r>
            <a:r>
              <a:rPr lang="en-US" dirty="0" smtClean="0"/>
              <a:t> Min, </a:t>
            </a:r>
            <a:r>
              <a:rPr lang="en-US" dirty="0" err="1" smtClean="0"/>
              <a:t>dann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FF3300"/>
                </a:solidFill>
              </a:rPr>
              <a:t>X+Y</a:t>
            </a:r>
            <a:r>
              <a:rPr lang="en-US" dirty="0" smtClean="0"/>
              <a:t> Min </a:t>
            </a:r>
            <a:r>
              <a:rPr lang="en-US" dirty="0" err="1" smtClean="0"/>
              <a:t>nach</a:t>
            </a:r>
            <a:r>
              <a:rPr lang="en-US" dirty="0" smtClean="0"/>
              <a:t> 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Wende</a:t>
            </a:r>
            <a:r>
              <a:rPr lang="en-US" dirty="0" smtClean="0"/>
              <a:t> an, </a:t>
            </a:r>
            <a:r>
              <a:rPr lang="en-US" dirty="0" err="1" smtClean="0"/>
              <a:t>bis</a:t>
            </a:r>
            <a:r>
              <a:rPr lang="en-US" dirty="0" smtClean="0"/>
              <a:t> </a:t>
            </a:r>
            <a:r>
              <a:rPr lang="en-US" dirty="0" err="1" smtClean="0"/>
              <a:t>stabil</a:t>
            </a:r>
            <a:endParaRPr lang="en-US" dirty="0"/>
          </a:p>
        </p:txBody>
      </p:sp>
      <p:cxnSp>
        <p:nvCxnSpPr>
          <p:cNvPr id="80900" name="AutoShape 4"/>
          <p:cNvCxnSpPr>
            <a:cxnSpLocks noChangeShapeType="1"/>
            <a:stCxn id="80899" idx="0"/>
            <a:endCxn id="80899" idx="0"/>
          </p:cNvCxnSpPr>
          <p:nvPr/>
        </p:nvCxnSpPr>
        <p:spPr bwMode="auto">
          <a:xfrm rot="5400000" flipH="1" flipV="1">
            <a:off x="4572000" y="9906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2362200" y="3124200"/>
            <a:ext cx="228600" cy="228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657600" y="32004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581400" y="35814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0905" name="AutoShape 9"/>
          <p:cNvCxnSpPr>
            <a:cxnSpLocks noChangeShapeType="1"/>
            <a:stCxn id="80899" idx="0"/>
            <a:endCxn id="80899" idx="0"/>
          </p:cNvCxnSpPr>
          <p:nvPr/>
        </p:nvCxnSpPr>
        <p:spPr bwMode="auto">
          <a:xfrm rot="5400000" flipH="1" flipV="1">
            <a:off x="4572000" y="990600"/>
            <a:ext cx="1588" cy="1588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pic>
        <p:nvPicPr>
          <p:cNvPr id="80907" name="Picture 11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6057900" cy="2667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575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1691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1C8DD-7CB9-4BC7-A0BD-7EB65F402E35}" type="datetime1">
              <a:rPr lang="en-US" smtClean="0"/>
              <a:t>10/25/2011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Korrektheit</a:t>
            </a:r>
            <a:endParaRPr lang="en-US" dirty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jeder</a:t>
            </a:r>
            <a:r>
              <a:rPr lang="en-US" dirty="0" smtClean="0"/>
              <a:t> </a:t>
            </a:r>
            <a:r>
              <a:rPr lang="de-DE" dirty="0" smtClean="0"/>
              <a:t>Knotenmarkierung gibt es einen Pfad der entsprechenden Länge.</a:t>
            </a:r>
          </a:p>
          <a:p>
            <a:pPr marL="514350" indent="-514350">
              <a:buAutoNum type="arabicParenR"/>
            </a:pPr>
            <a:r>
              <a:rPr lang="de-DE" dirty="0" smtClean="0"/>
              <a:t>Solange schnellste Verbindung nicht gefunden, ist Situation nicht stabil.</a:t>
            </a:r>
            <a:endParaRPr lang="en-US" dirty="0" smtClean="0"/>
          </a:p>
        </p:txBody>
      </p:sp>
      <p:cxnSp>
        <p:nvCxnSpPr>
          <p:cNvPr id="80900" name="AutoShape 4"/>
          <p:cNvCxnSpPr>
            <a:cxnSpLocks noChangeShapeType="1"/>
            <a:stCxn id="80899" idx="0"/>
            <a:endCxn id="80899" idx="0"/>
          </p:cNvCxnSpPr>
          <p:nvPr/>
        </p:nvCxnSpPr>
        <p:spPr bwMode="auto">
          <a:xfrm rot="5400000" flipH="1" flipV="1">
            <a:off x="4572000" y="9906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0902" name="Oval 6"/>
          <p:cNvSpPr>
            <a:spLocks noChangeArrowheads="1"/>
          </p:cNvSpPr>
          <p:nvPr/>
        </p:nvSpPr>
        <p:spPr bwMode="auto">
          <a:xfrm>
            <a:off x="2362200" y="3124200"/>
            <a:ext cx="228600" cy="228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657600" y="32004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581400" y="35814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0905" name="AutoShape 9"/>
          <p:cNvCxnSpPr>
            <a:cxnSpLocks noChangeShapeType="1"/>
            <a:stCxn id="80899" idx="0"/>
            <a:endCxn id="80899" idx="0"/>
          </p:cNvCxnSpPr>
          <p:nvPr/>
        </p:nvCxnSpPr>
        <p:spPr bwMode="auto">
          <a:xfrm rot="5400000" flipH="1" flipV="1">
            <a:off x="4572000" y="990600"/>
            <a:ext cx="1588" cy="1588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pic>
        <p:nvPicPr>
          <p:cNvPr id="80907" name="Picture 11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6057900" cy="2667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276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37F4-5ABB-4A9F-9C22-4339BFA9AD56}" type="datetime1">
              <a:rPr lang="en-US" smtClean="0"/>
              <a:t>10/25/2011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Dijkstras Algorithmus (1959)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sz="2400" dirty="0" err="1"/>
              <a:t>Wenn</a:t>
            </a:r>
            <a:r>
              <a:rPr lang="en-US" sz="2400" dirty="0"/>
              <a:t> </a:t>
            </a:r>
            <a:r>
              <a:rPr lang="en-US" sz="2400" dirty="0" err="1"/>
              <a:t>ich</a:t>
            </a:r>
            <a:r>
              <a:rPr lang="en-US" sz="2400" dirty="0"/>
              <a:t> </a:t>
            </a:r>
            <a:r>
              <a:rPr lang="en-US" sz="2400" dirty="0" smtClean="0"/>
              <a:t>in X </a:t>
            </a:r>
            <a:r>
              <a:rPr lang="en-US" sz="2400" dirty="0" err="1"/>
              <a:t>Minuten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smtClean="0"/>
              <a:t>A </a:t>
            </a:r>
            <a:r>
              <a:rPr lang="en-US" sz="2400" dirty="0" err="1"/>
              <a:t>komme</a:t>
            </a:r>
            <a:r>
              <a:rPr lang="en-US" sz="2400" dirty="0"/>
              <a:t> und von </a:t>
            </a:r>
            <a:r>
              <a:rPr lang="en-US" sz="2400" dirty="0" smtClean="0"/>
              <a:t>A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smtClean="0"/>
              <a:t>B </a:t>
            </a:r>
            <a:r>
              <a:rPr lang="en-US" sz="2400" dirty="0"/>
              <a:t>in Y</a:t>
            </a:r>
            <a:r>
              <a:rPr lang="en-US" sz="2400" dirty="0" smtClean="0"/>
              <a:t> </a:t>
            </a:r>
            <a:r>
              <a:rPr lang="en-US" sz="2400" dirty="0" err="1"/>
              <a:t>Minuten</a:t>
            </a:r>
            <a:r>
              <a:rPr lang="en-US" sz="2400" dirty="0"/>
              <a:t>, </a:t>
            </a:r>
            <a:r>
              <a:rPr lang="en-US" sz="2400" dirty="0" err="1"/>
              <a:t>dann</a:t>
            </a:r>
            <a:r>
              <a:rPr lang="en-US" sz="2400" dirty="0"/>
              <a:t> </a:t>
            </a:r>
            <a:r>
              <a:rPr lang="en-US" sz="2400" dirty="0" err="1"/>
              <a:t>komme</a:t>
            </a:r>
            <a:r>
              <a:rPr lang="en-US" sz="2400" dirty="0"/>
              <a:t> </a:t>
            </a:r>
            <a:r>
              <a:rPr lang="en-US" sz="2400" dirty="0" err="1"/>
              <a:t>ich</a:t>
            </a:r>
            <a:r>
              <a:rPr lang="en-US" sz="2400" dirty="0"/>
              <a:t> in </a:t>
            </a:r>
            <a:r>
              <a:rPr lang="en-US" sz="2400" dirty="0" smtClean="0"/>
              <a:t>X+Y </a:t>
            </a:r>
            <a:r>
              <a:rPr lang="en-US" sz="2400" dirty="0" err="1"/>
              <a:t>Minuten</a:t>
            </a:r>
            <a:r>
              <a:rPr lang="en-US" sz="2400" dirty="0"/>
              <a:t> </a:t>
            </a:r>
            <a:r>
              <a:rPr lang="en-US" sz="2400" dirty="0" err="1"/>
              <a:t>nach</a:t>
            </a:r>
            <a:r>
              <a:rPr lang="en-US" sz="2400" dirty="0"/>
              <a:t> </a:t>
            </a:r>
            <a:r>
              <a:rPr lang="en-US" sz="2400" dirty="0" smtClean="0"/>
              <a:t>B.</a:t>
            </a:r>
            <a:endParaRPr lang="en-US" sz="2400" dirty="0"/>
          </a:p>
          <a:p>
            <a:r>
              <a:rPr lang="en-US" dirty="0" err="1"/>
              <a:t>Wende</a:t>
            </a:r>
            <a:r>
              <a:rPr lang="en-US" dirty="0"/>
              <a:t> die Regel </a:t>
            </a:r>
            <a:r>
              <a:rPr lang="en-US" dirty="0" err="1"/>
              <a:t>immer</a:t>
            </a:r>
            <a:r>
              <a:rPr lang="en-US" dirty="0"/>
              <a:t> auf den </a:t>
            </a:r>
            <a:r>
              <a:rPr lang="en-US" dirty="0" err="1"/>
              <a:t>Knoten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smtClean="0"/>
              <a:t>der </a:t>
            </a:r>
            <a:r>
              <a:rPr lang="en-US" dirty="0" err="1" smtClean="0"/>
              <a:t>kleinsten</a:t>
            </a:r>
            <a:r>
              <a:rPr lang="en-US" dirty="0" smtClean="0"/>
              <a:t> </a:t>
            </a:r>
            <a:r>
              <a:rPr lang="en-US" dirty="0" err="1" smtClean="0"/>
              <a:t>Fahrzeit</a:t>
            </a:r>
            <a:r>
              <a:rPr lang="en-US" dirty="0" smtClean="0"/>
              <a:t> an, </a:t>
            </a:r>
            <a:r>
              <a:rPr lang="en-US" sz="1400" dirty="0" smtClean="0"/>
              <a:t>auf den du </a:t>
            </a:r>
            <a:r>
              <a:rPr lang="en-US" sz="1400" dirty="0" err="1" smtClean="0"/>
              <a:t>sie</a:t>
            </a:r>
            <a:r>
              <a:rPr lang="en-US" sz="1400" dirty="0" smtClean="0"/>
              <a:t> </a:t>
            </a:r>
            <a:r>
              <a:rPr lang="en-US" sz="1400" dirty="0" err="1" smtClean="0"/>
              <a:t>noch</a:t>
            </a:r>
            <a:r>
              <a:rPr lang="en-US" sz="1400" dirty="0" smtClean="0"/>
              <a:t> </a:t>
            </a:r>
            <a:r>
              <a:rPr lang="en-US" sz="1400" dirty="0" err="1" smtClean="0"/>
              <a:t>nicht</a:t>
            </a:r>
            <a:r>
              <a:rPr lang="en-US" sz="1400" dirty="0" smtClean="0"/>
              <a:t> </a:t>
            </a:r>
            <a:r>
              <a:rPr lang="en-US" sz="1400" dirty="0" err="1" smtClean="0"/>
              <a:t>angewandt</a:t>
            </a:r>
            <a:r>
              <a:rPr lang="en-US" sz="1400" dirty="0" smtClean="0"/>
              <a:t> hast.</a:t>
            </a:r>
            <a:endParaRPr lang="en-US" sz="1400" dirty="0"/>
          </a:p>
        </p:txBody>
      </p:sp>
      <p:cxnSp>
        <p:nvCxnSpPr>
          <p:cNvPr id="82948" name="AutoShape 4"/>
          <p:cNvCxnSpPr>
            <a:cxnSpLocks noChangeShapeType="1"/>
            <a:stCxn id="82947" idx="0"/>
            <a:endCxn id="82947" idx="0"/>
          </p:cNvCxnSpPr>
          <p:nvPr/>
        </p:nvCxnSpPr>
        <p:spPr bwMode="auto">
          <a:xfrm>
            <a:off x="4572000" y="8382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82949" name="Oval 5"/>
          <p:cNvSpPr>
            <a:spLocks noChangeArrowheads="1"/>
          </p:cNvSpPr>
          <p:nvPr/>
        </p:nvSpPr>
        <p:spPr bwMode="auto">
          <a:xfrm>
            <a:off x="2362200" y="3124200"/>
            <a:ext cx="228600" cy="2286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3657600" y="32004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3581400" y="3581400"/>
            <a:ext cx="2286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82952" name="AutoShape 8"/>
          <p:cNvCxnSpPr>
            <a:cxnSpLocks noChangeShapeType="1"/>
            <a:stCxn id="82947" idx="0"/>
            <a:endCxn id="82947" idx="0"/>
          </p:cNvCxnSpPr>
          <p:nvPr/>
        </p:nvCxnSpPr>
        <p:spPr bwMode="auto">
          <a:xfrm>
            <a:off x="4572000" y="838200"/>
            <a:ext cx="0" cy="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pic>
        <p:nvPicPr>
          <p:cNvPr id="82953" name="Picture 9" descr="M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352800"/>
            <a:ext cx="6057900" cy="26670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1282570" cy="1708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84" y="4994770"/>
            <a:ext cx="1851917" cy="10341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800" dirty="0" err="1" smtClean="0"/>
              <a:t>Edsger</a:t>
            </a:r>
            <a:r>
              <a:rPr lang="en-US" sz="1800" smtClean="0"/>
              <a:t> Dijkstra</a:t>
            </a: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30 – 02</a:t>
            </a:r>
          </a:p>
          <a:p>
            <a:pPr>
              <a:buNone/>
            </a:pPr>
            <a:r>
              <a:rPr lang="en-US" sz="1800" dirty="0" smtClean="0"/>
              <a:t>Turing Award 72</a:t>
            </a:r>
            <a:endParaRPr lang="de-DE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BBB50-DA44-4F49-B52B-4319A9968EBC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 nun </a:t>
            </a:r>
            <a:r>
              <a:rPr lang="en-US" dirty="0" err="1" smtClean="0"/>
              <a:t>gemäß</a:t>
            </a:r>
            <a:r>
              <a:rPr lang="en-US" dirty="0" smtClean="0"/>
              <a:t> </a:t>
            </a:r>
            <a:r>
              <a:rPr lang="en-US" dirty="0" err="1" smtClean="0"/>
              <a:t>Dijkstra</a:t>
            </a:r>
            <a:endParaRPr lang="en-US" dirty="0"/>
          </a:p>
        </p:txBody>
      </p:sp>
      <p:pic>
        <p:nvPicPr>
          <p:cNvPr id="12" name="Content Placeholder 11" descr="Exponential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828800"/>
            <a:ext cx="7238999" cy="2514600"/>
          </a:xfrm>
        </p:spPr>
      </p:pic>
      <p:sp>
        <p:nvSpPr>
          <p:cNvPr id="13" name="TextBox 12"/>
          <p:cNvSpPr txBox="1"/>
          <p:nvPr/>
        </p:nvSpPr>
        <p:spPr>
          <a:xfrm>
            <a:off x="990600" y="48768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err="1" smtClean="0"/>
              <a:t>Fahrzeit</a:t>
            </a:r>
            <a:r>
              <a:rPr lang="en-US" dirty="0" smtClean="0"/>
              <a:t> </a:t>
            </a:r>
            <a:r>
              <a:rPr lang="en-US" dirty="0" err="1" smtClean="0"/>
              <a:t>wird</a:t>
            </a:r>
            <a:r>
              <a:rPr lang="en-US" dirty="0" smtClean="0"/>
              <a:t> </a:t>
            </a:r>
            <a:r>
              <a:rPr lang="en-US" dirty="0" err="1" smtClean="0"/>
              <a:t>über</a:t>
            </a:r>
            <a:r>
              <a:rPr lang="en-US" dirty="0" smtClean="0"/>
              <a:t> </a:t>
            </a:r>
            <a:r>
              <a:rPr lang="en-US" dirty="0" err="1" smtClean="0"/>
              <a:t>jede</a:t>
            </a:r>
            <a:r>
              <a:rPr lang="en-US" dirty="0" smtClean="0"/>
              <a:t> </a:t>
            </a:r>
            <a:r>
              <a:rPr lang="en-US" dirty="0" err="1" smtClean="0"/>
              <a:t>Kante</a:t>
            </a:r>
            <a:r>
              <a:rPr lang="en-US" dirty="0" smtClean="0"/>
              <a:t> </a:t>
            </a:r>
            <a:r>
              <a:rPr lang="en-US" dirty="0" err="1" smtClean="0"/>
              <a:t>nur</a:t>
            </a:r>
            <a:r>
              <a:rPr lang="en-US" dirty="0" smtClean="0"/>
              <a:t> </a:t>
            </a:r>
            <a:r>
              <a:rPr lang="en-US" dirty="0" err="1" smtClean="0"/>
              <a:t>einmal</a:t>
            </a:r>
            <a:r>
              <a:rPr lang="en-US" dirty="0" smtClean="0"/>
              <a:t> </a:t>
            </a:r>
            <a:r>
              <a:rPr lang="en-US" dirty="0" err="1" smtClean="0"/>
              <a:t>propagiert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07055-9360-40AC-A255-2ACFEBBACEFB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91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CCF2-6A6E-4B48-8D51-CFD484AA7B52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Strassennetzwerke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Europa: 24 Millionen Knoten, 58 Millionen Kanten</a:t>
            </a:r>
          </a:p>
          <a:p>
            <a:r>
              <a:rPr lang="en-US"/>
              <a:t>Dijkstra auf meinem Rechner braucht ein paar Sekunden für eine Anfrage: 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               Saarbrücken -- Lisabon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Dijkstra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Programm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dist[s] = 0;  </a:t>
            </a:r>
          </a:p>
          <a:p>
            <a:pPr>
              <a:buNone/>
            </a:pPr>
            <a:r>
              <a:rPr lang="en-US" dirty="0"/>
              <a:t>d</a:t>
            </a:r>
            <a:r>
              <a:rPr lang="en-US" dirty="0" smtClean="0"/>
              <a:t>ist[v] = </a:t>
            </a:r>
            <a:r>
              <a:rPr lang="en-US" dirty="0" err="1" smtClean="0"/>
              <a:t>unendlich</a:t>
            </a:r>
            <a:r>
              <a:rPr lang="en-US" dirty="0" smtClean="0"/>
              <a:t> </a:t>
            </a:r>
            <a:r>
              <a:rPr lang="en-US" dirty="0" err="1" smtClean="0"/>
              <a:t>für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anderen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v</a:t>
            </a:r>
          </a:p>
          <a:p>
            <a:pPr>
              <a:buNone/>
            </a:pPr>
            <a:r>
              <a:rPr lang="en-US" dirty="0" err="1" smtClean="0"/>
              <a:t>markiere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aktiv</a:t>
            </a:r>
            <a:r>
              <a:rPr lang="en-US" dirty="0" smtClean="0"/>
              <a:t>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Solange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aktiven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 err="1" smtClean="0"/>
              <a:t>gibt</a:t>
            </a:r>
            <a:endParaRPr lang="en-US" dirty="0" smtClean="0"/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sei</a:t>
            </a:r>
            <a:r>
              <a:rPr lang="en-US" dirty="0" smtClean="0"/>
              <a:t> u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aktive</a:t>
            </a:r>
            <a:r>
              <a:rPr lang="en-US" dirty="0" smtClean="0"/>
              <a:t> </a:t>
            </a:r>
            <a:r>
              <a:rPr lang="en-US" dirty="0" err="1" smtClean="0"/>
              <a:t>Knoten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err="1" smtClean="0"/>
              <a:t>kleinstem</a:t>
            </a:r>
            <a:r>
              <a:rPr lang="en-US" dirty="0" smtClean="0"/>
              <a:t> Wert dist[u]; </a:t>
            </a:r>
            <a:r>
              <a:rPr lang="en-US" dirty="0" err="1" smtClean="0"/>
              <a:t>markiere</a:t>
            </a:r>
            <a:r>
              <a:rPr lang="en-US" dirty="0" smtClean="0"/>
              <a:t> u </a:t>
            </a:r>
            <a:r>
              <a:rPr lang="en-US" dirty="0" err="1" smtClean="0"/>
              <a:t>als</a:t>
            </a:r>
            <a:r>
              <a:rPr lang="en-US" dirty="0"/>
              <a:t> </a:t>
            </a:r>
            <a:r>
              <a:rPr lang="en-US" dirty="0" err="1" smtClean="0"/>
              <a:t>fertig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>
                <a:solidFill>
                  <a:srgbClr val="FF0000"/>
                </a:solidFill>
              </a:rPr>
              <a:t>fuer</a:t>
            </a:r>
            <a:r>
              <a:rPr lang="en-US" dirty="0" smtClean="0"/>
              <a:t> </a:t>
            </a:r>
            <a:r>
              <a:rPr lang="en-US" dirty="0" err="1" smtClean="0"/>
              <a:t>alle</a:t>
            </a:r>
            <a:r>
              <a:rPr lang="en-US" dirty="0" smtClean="0"/>
              <a:t> </a:t>
            </a:r>
            <a:r>
              <a:rPr lang="en-US" dirty="0" err="1" smtClean="0"/>
              <a:t>Kanten</a:t>
            </a:r>
            <a:r>
              <a:rPr lang="en-US" dirty="0" smtClean="0"/>
              <a:t> 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en-US" dirty="0" err="1" smtClean="0">
                <a:solidFill>
                  <a:srgbClr val="FF0000"/>
                </a:solidFill>
              </a:rPr>
              <a:t>tue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FF0000"/>
                </a:solidFill>
              </a:rPr>
              <a:t>falls </a:t>
            </a:r>
            <a:r>
              <a:rPr lang="en-US" dirty="0" smtClean="0"/>
              <a:t>dist[u] + </a:t>
            </a:r>
            <a:r>
              <a:rPr lang="en-US" dirty="0" err="1" smtClean="0"/>
              <a:t>Zeit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&lt; dist[v]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</a:t>
            </a:r>
            <a:r>
              <a:rPr lang="en-US" dirty="0" err="1" smtClean="0"/>
              <a:t>ändere</a:t>
            </a:r>
            <a:r>
              <a:rPr lang="en-US" dirty="0" smtClean="0"/>
              <a:t> dist[v] auf dist[u] + </a:t>
            </a:r>
            <a:r>
              <a:rPr lang="en-US" dirty="0" err="1" smtClean="0"/>
              <a:t>Zeit</a:t>
            </a:r>
            <a:r>
              <a:rPr lang="en-US" dirty="0" smtClean="0"/>
              <a:t>(</a:t>
            </a:r>
            <a:r>
              <a:rPr lang="en-US" dirty="0" err="1" smtClean="0"/>
              <a:t>u,v</a:t>
            </a:r>
            <a:r>
              <a:rPr lang="en-US" dirty="0" smtClean="0"/>
              <a:t>)       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7047-C043-4972-995D-186B8EFB032F}" type="datetime1">
              <a:rPr lang="en-US" smtClean="0"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 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F75F-4C93-470F-9671-903FF6BEBBC2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MEHLHORN@ELYQJWOFUVWZY5H8" val="4280"/>
  <p:tag name="DEFAULTDISPLAYSOURCE" val="\documentclass{article}\pagestyle{empty}&#10;\begin{document}&#10;&#10;\end{document}&#10;"/>
  <p:tag name="EMBEDFONTS" val="1"/>
  <p:tag name="FIRSTMEHLHORN@ELZEMYNFUVWZY5H8" val="428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G = (V,E)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25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frac{D_e(t)}{dt} = |Q_e(t)| - D_e(t)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2"/>
  <p:tag name="PICTUREFILESIZE" val="101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\frac{D_e(t)}{dt} = |Q_e(t)| - D_e(t)  template TPT1  env TPENV1  fore 0  back 16777215  eqnno 1"/>
  <p:tag name="FILENAME" val="TP_tmp"/>
  <p:tag name="ORIGWIDTH" val="102"/>
  <p:tag name="PICTUREFILESIZE" val="10352"/>
</p:tagLst>
</file>

<file path=ppt/theme/theme1.xml><?xml version="1.0" encoding="utf-8"?>
<a:theme xmlns:a="http://schemas.openxmlformats.org/drawingml/2006/main" name="mpii-empty">
  <a:themeElements>
    <a:clrScheme name="mpii-empt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ii-empt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pii-empt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i-empt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i-empt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1130</Words>
  <Application>Microsoft Office PowerPoint</Application>
  <PresentationFormat>On-screen Show (4:3)</PresentationFormat>
  <Paragraphs>269</Paragraphs>
  <Slides>30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CMR7</vt:lpstr>
      <vt:lpstr>CMR10</vt:lpstr>
      <vt:lpstr>CMMI10</vt:lpstr>
      <vt:lpstr>Tahoma</vt:lpstr>
      <vt:lpstr>CMSY10ORIG</vt:lpstr>
      <vt:lpstr>CMMI5</vt:lpstr>
      <vt:lpstr>Wingdings</vt:lpstr>
      <vt:lpstr>CMMI7</vt:lpstr>
      <vt:lpstr>Cambria Math</vt:lpstr>
      <vt:lpstr>ZapfDingbats</vt:lpstr>
      <vt:lpstr>mpii-empty</vt:lpstr>
      <vt:lpstr>PowerPoint Presentation</vt:lpstr>
      <vt:lpstr>Übersicht</vt:lpstr>
      <vt:lpstr>Regeln für schnellste Wege</vt:lpstr>
      <vt:lpstr>Korrektheit</vt:lpstr>
      <vt:lpstr>Dijkstras Algorithmus (1959)</vt:lpstr>
      <vt:lpstr>Und nun gemäß Dijkstra</vt:lpstr>
      <vt:lpstr>PowerPoint Presentation</vt:lpstr>
      <vt:lpstr>Strassennetzwerke</vt:lpstr>
      <vt:lpstr>Dijkstra als Programm</vt:lpstr>
      <vt:lpstr>Und nun aktuelle Forschung</vt:lpstr>
      <vt:lpstr>Verbesserungen</vt:lpstr>
      <vt:lpstr>Stand der Kunst</vt:lpstr>
      <vt:lpstr>Transitknoten</vt:lpstr>
      <vt:lpstr>PowerPoint Presentation</vt:lpstr>
      <vt:lpstr>Die Transitknoten Idee</vt:lpstr>
      <vt:lpstr>Suchanfrage</vt:lpstr>
      <vt:lpstr>Vorberechnung der Transitknoten</vt:lpstr>
      <vt:lpstr>Schleimpilzcomputer</vt:lpstr>
      <vt:lpstr>Mathematisches Model</vt:lpstr>
      <vt:lpstr>PowerPoint Presentation</vt:lpstr>
      <vt:lpstr>Stabile Paarungen</vt:lpstr>
      <vt:lpstr>Stabile Paarungen</vt:lpstr>
      <vt:lpstr>Algorithmus für Stable Marriages </vt:lpstr>
      <vt:lpstr>Eigenschaften</vt:lpstr>
      <vt:lpstr>Berechnete Paarung ist stabil</vt:lpstr>
      <vt:lpstr>Weitere Eigenschaften</vt:lpstr>
      <vt:lpstr>Paarung ist Mann-Optimal</vt:lpstr>
      <vt:lpstr>Verwandte Probleme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mehlhorn</dc:creator>
  <cp:lastModifiedBy>mehlhorn</cp:lastModifiedBy>
  <cp:revision>58</cp:revision>
  <dcterms:modified xsi:type="dcterms:W3CDTF">2011-10-25T06:40:30Z</dcterms:modified>
</cp:coreProperties>
</file>