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.xml" ContentType="application/vnd.openxmlformats-officedocument.presentationml.tags+xml"/>
  <Override PartName="/ppt/ink/ink9.xml" ContentType="application/inkml+xml"/>
  <Override PartName="/ppt/tags/tag4.xml" ContentType="application/vnd.openxmlformats-officedocument.presentationml.tags+xml"/>
  <Override PartName="/ppt/ink/ink10.xml" ContentType="application/inkml+xml"/>
  <Override PartName="/ppt/tags/tag5.xml" ContentType="application/vnd.openxmlformats-officedocument.presentationml.tags+xml"/>
  <Override PartName="/ppt/ink/ink11.xml" ContentType="application/inkml+xml"/>
  <Override PartName="/ppt/tags/tag6.xml" ContentType="application/vnd.openxmlformats-officedocument.presentationml.tags+xml"/>
  <Override PartName="/ppt/ink/ink12.xml" ContentType="application/inkml+xml"/>
  <Override PartName="/ppt/tags/tag7.xml" ContentType="application/vnd.openxmlformats-officedocument.presentationml.tags+xml"/>
  <Override PartName="/ppt/ink/ink13.xml" ContentType="application/inkml+xml"/>
  <Override PartName="/ppt/tags/tag8.xml" ContentType="application/vnd.openxmlformats-officedocument.presentationml.tags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mbria Math" pitchFamily="18" charset="0"/>
      <p:regular r:id="rId33"/>
    </p:embeddedFont>
    <p:embeddedFont>
      <p:font typeface="CMMI10" pitchFamily="34" charset="0"/>
      <p:regular r:id="rId34"/>
    </p:embeddedFont>
    <p:embeddedFont>
      <p:font typeface="CMEX10" pitchFamily="34" charset="0"/>
      <p:regular r:id="rId35"/>
    </p:embeddedFont>
    <p:embeddedFont>
      <p:font typeface="CMSY10ORIG" pitchFamily="34" charset="0"/>
      <p:regular r:id="rId36"/>
    </p:embeddedFont>
    <p:embeddedFont>
      <p:font typeface="CMR10" pitchFamily="34" charset="0"/>
      <p:regular r:id="rId37"/>
    </p:embeddedFont>
    <p:embeddedFont>
      <p:font typeface="CMR7" pitchFamily="34" charset="0"/>
      <p:regular r:id="rId38"/>
    </p:embeddedFont>
    <p:embeddedFont>
      <p:font typeface="CMMI5" pitchFamily="34" charset="0"/>
      <p:regular r:id="rId39"/>
    </p:embeddedFont>
    <p:embeddedFont>
      <p:font typeface="CMMI7" pitchFamily="34" charset="0"/>
      <p:regular r:id="rId40"/>
    </p:embeddedFont>
  </p:embeddedFontLst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5:37:44.5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5:38:09.069"/>
    </inkml:context>
  </inkml:definitions>
  <inkml:trace contextRef="#ctx0" brushRef="#br0">7923 15279 3483,'-7'-13'4257,"3"2"-903,4 11-903,-6-21-258,6 21-645,-6-14-645,6 14-129,-4-11-258,4 11-387,0 0 0,0 0 0,0 0-129,0 0 0,8 7 0,-8-7 0,15 13 129,-4-9 129,2 3-129,3-2 129,0-3-129,5 1 129,0-3-129,3 0 0,-2 0-129,5 3 0,2-1 0,-2 1 0,2 1 129,0 4-258,2 1 129,1-1 129,2 3-129,-2-1 0,1-2 0,-1-1 0,-2 0 0,0 0 0,-1-4 0,-5-2 0,0-1 129,0 0-129,-2 0 0,0-1 0,0-6 129,-1-1-258,1 6 258,-1-1-129,1-4 0,-1 2-129,1 0 258,1 0-129,0 1 0,2-2 0,2 1 0,2 1 0,1 4 0,-1 0 0,3 0 0,0 3 0,1 1 258,-1-2-258,0 1 0,2 0 129,0-3 0,3 0 0,-1 0 0,3-6 0,1 0-129,6-1 129,5-5 129,0 6-129,4-6 0,2 5 0,4-2 129,3 0-129,-1 1 129,2 1-129,-7 3 0,-1 0 0,-2 1 258,-7 3-387,-9-1 129,-6 1-129,-11 0 0,-9 4 0,-5 11-903,-8-15-3483,-5 21-516,-5-16-258,10-5-516</inkml:trace>
  <inkml:trace contextRef="#ctx0" brushRef="#br0" timeOffset="1111.0635">10842 15265 2193,'-15'-37'3741,"10"25"-387,0-5-774,5 17-645,-3-19-516,3 19-516,5-8-129,7 8-258,-3 0 0,8 3 0,-1 2-129,6 2-129,4 2 0,4-1 0,2 1-129,6 2 0,3-1 0,1 1 0,5 1-129,2-2 129,-2-1-129,1 3 0,2 0 0,-3-1 0,3-2 0,1-2 0,-1-4 129,3 1 0,3-2 0,2-1 129,0-1-129,3 0 258,-1 0-129,-1 0 129,0 0-129,0-1 0,-1 1 0,1 0-129,-3 0 129,3 0 0,-2-2-129,-1 1 129,-1-5 0,-4 4 0,-3-6 129,-3 6-129,-8-2-129,-1 1 129,-8 2-129,-2-2-129,-1 7-645,-11 6-4257,-3 2 0,-9-1-774,-15-7-387</inkml:trace>
  <inkml:trace contextRef="#ctx0" brushRef="#br0" timeOffset="7538.4311">13784 15263 1032,'0'0'2967,"0"0"-258,0 0-516,0 0-645,0 0 0,6 0-645,-6 0-258,10 0 258,-10 0-129,12 6-129,-12-6 129,18 5-258,-7-5 0,3 5-129,1-5 0,5 5-129,1-1 0,4 2 0,1-2-129,1 1 0,4-1 0,4 0 0,-1 0 0,2 4 0,3-4 0,3 2 0,-1-2 0,3 5 0,-1-1 0,-1 0 0,2-4 0,0 3 0,-2-2 0,-1 0-129,-1 0 129,4 0-129,-3 0 129,1-3-129,-1 3 0,0-3 129,2-1-129,-2 2 0,-1-3 0,0 0 0,-4 0 129,0 0-129,-3 0 0,1 0-129,-7 0 129,2 0 0,-3-2 0,0 2 0,-2-2 0,0 0 0,-1 2 0,-3-3 0,1 3 0,1 0 0,3-2 0,3-3 0,2 4 0,5-5 129,1 0-129,3 0 258,3-4-129,3 1-129,-1 1 0,1 1 0,0 1 129,3-2-129,-2 0 0,4 0 0,-2 1 0,1 2 129,-1 0-129,-3 4 0,-1-2 0,-2 3 129,-2 0-129,-1 3 0,-3-2-129,2 2 129,0-2 0,3-1 0,1 0 0,0 0 129,3-5-129,-2-3 129,3 1-129,-3 2 129,-2-4-129,-2 3 0,-3 4 129,0-3-129,-4 5 0,-1 0 0,-2 0 129,1 0-129,0 0 0,1 0 0,2 0 0,-1 0 129,4 0-129,2 0 129,-1 0-129,4-2 0,-1 2 129,0 0 0,0 0 0,-1-3-129,0 1 129,0-1 0,-2 1 0,1 2 0,0-2 0,2 2-129,2 0 129,2 0 129,-3 2-129,3 3-129,-3 0 129,-2-1 0,-4 5-129,-8 3-258,-1 9-4257,-15-1-258,-11-3-645,-12-8-645</inkml:trace>
  <inkml:trace contextRef="#ctx0" brushRef="#br0" timeOffset="18223.0423">12145 15398 1419,'-14'0'1677,"-2"0"-129,5 0-387,0 0 258,-3 0-516,1 2 129,-3-2-258,0 0-258,-4-7 258,-1 0-129,-5-5 0,-2 1 0,-4-2-258,-1-1 0,-4-2-129,0-3-129,-7 6-129,2 0 0,-6 0 0,0 1-129,-3-1 129,-2 1-129,-5 0 129,-3 0 0,0-5 0,-4 3 129,0-1-129,-1 0 0,-2 0 129,-1 3-129,0-1 0,-3 2 129,-2 1-129,4 3 0,-5-3 129,1 6-129,-1-4 0,-1 4 129,-4-2-129,3 3 0,-2 0 0,0 1 129,-1-1-129,2 1 0,-2 2 0,0-2 0,0 0 0,2 1 0,-1-1 0,2 2 258,0-1-258,1 1 0,1-1 0,0 1 0,1 1 0,2 3 129,-2 2-129,4 2 0,-2 3 129,3 1-129,0 5 0,4 0 0,0 1 0,1 4 0,-1 2 0,2-2 0,1 6 0,-2 2-129,0 1 258,4 3-129,-2 5-129,-2-2 258,3 4-258,-3 3 258,4 0 0,1-1-129,2 0 129,2 0-258,8-1 387,7-4-258,2 3 129,10-4-129,4 5 0,8-3 0,6 1 0,6-2 0,4 1 0,5 0 0,8-1-129,2 3 0,5-7 0,2 6 129,2 0 0,3-4 129,3 3-129,2 5 129,7-8 129,2 4 258,4-3-258,4 0 0,4-8 129,6 4-258,-2-10 258,8 3-258,0-1 0,7 0-129,1-5 258,3 1-258,1 2 129,3-4-129,1 3 0,3-8 0,0 3 0,1 0 129,0-2-258,-3-5 129,5 2 0,-1-2 129,4 0-129,2-2 0,-1 0 129,0-1-129,0 3 0,0 4 0,-2-7 0,2 6 0,-4 1-129,-5 7 129,-2-6 0,-3 0-129,-2 0 129,-1 3 0,-3 0-129,-2-4 129,-1-2 0,0-2 0,2 0 129,-3-5-129,3-4 0,-2-1 0,3 0 0,-1 0 0,0-1 129,0-2-258,-2 1 129,2-1 129,-4-5-129,1-1 0,-3 0 0,-2-4 0,0-2 0,-3-6 0,2 0 0,-4-1 0,0 3 0,-2-8 129,-2 3-129,-2 2 129,-3-4-129,-2 3 0,-3-6 129,-5 3-129,-2-2 129,2 5-129,-4-6 129,1 0-258,-4 4 258,-3 1 129,3-5-129,-1 3 0,-2-3-129,-1-4 258,-2-4-258,-3 1 129,-2-6 0,-2 0-258,-6-3 258,-2-5-258,-6-4 387,-4 2-258,-4-6 129,-10-3-129,-7-3 129,-6 0 0,-7 1-129,-8 2 258,-6-3-258,-3 9 129,-5 5-129,-4 5 129,-3 6-129,-4 7 0,-1 17-1161,-2 3-3225,-4 8-387,3 5-645,-6 0 258</inkml:trace>
  <inkml:trace contextRef="#ctx1" brushRef="#br0">21584 12760 0,'0'0'0</inkml:trace>
  <inkml:trace contextRef="#ctx0" brushRef="#br0" timeOffset="25168.4395">19222 4971 2193,'0'-14'4128,"0"14"0,-13 0 0,8 27-2580,-10 6-258,8 21-129,-8 7-387,4 16-129,-8 2 0,1 12-129,-10 0-129,-1-1 0,-5-4-129,1-4-129,-3-11 0,2-9 0,2-9-258,4-11-129,11-11-645,2-21-1161,15-10-2322,0 0-387,7-24-258,11-18 1</inkml:trace>
  <inkml:trace contextRef="#ctx0" brushRef="#br0" timeOffset="25558.4619">19225 4894 1419,'0'-46'4128,"-1"34"-129,1 12-129,0 0-1806,-4 5-516,6 24-516,9 19-129,0 14-516,8 19 258,-2 13 0,8 12-258,-4 3-129,2-4 0,-6-14 129,-2-11-258,-8-17 258,-5-13-129,-6-27 129,-7-10-129,-10-13 258,-3-9-129,-5-7 0,0-1-129,-1 0-129,3-2-129,5 4-129,4 5-129,18 10-258,-9-5-516,21 6-3483,4 6-258,13 2-516,-1-4-129</inkml:trace>
  <inkml:trace contextRef="#ctx0" brushRef="#br0" timeOffset="25926.4829">19583 5466 4773,'-5'-18'5031,"0"24"-516,5 7 129,5 16-3612,4-2-258,11 10 0,-4-11 0,9 5-129,-5-9-258,5-5 0,-4-10 0,-1-4 129,-5-13-258,-2-8 0,-4-3 0,0-5-129,-4 0 0,-2 1-129,-2 3 0,-1 3-129,0 19 129,0-10-129,0 10 0,2 24 129,3 3-129,1 6-129,11 7 0,0 3-258,11 14-1548,0-15-2580,7-2-258,-1-16-258,6-6-387</inkml:trace>
  <inkml:trace contextRef="#ctx0" brushRef="#br0" timeOffset="26707.5276">20338 4749 4386,'3'-90'5031,"-3"69"0,0 21-387,-14 12-2838,14 41-387,-7 15-516,7 32-258,-5 17 129,4 19-387,-3 11-258,3 3 0,0-10-129,-1-17 0,-2-23 0,-1-24 0,-3-28 0,-1-24-129,-3-27 258,-2-26-129,-3-23 0,-1-9-129,0-5 129,4-1 0,0 6-258,4 6 129,7 13 129,1 16-129,2 26-129,12-7 258,5 17-129,3 9-129,10 5 129,1-7-129,5 2-129,1-12-129,4-5 129,-6-4 0,1-7-129,-8-4 387,-7-4 129,-3 4 129,-8 1 129,-10 12 129,0 0 129,0 0-129,0 0 0,0 21-129,-2 0-129,2 4 129,5 6-129,5 5 0,4-2 0,5-1 129,2-5-258,2-10 129,1-10-129,2-4 0,-1-4 129,-3-12-129,-2-1 0,-3-2-129,0-2 129,-3 7-129,-3 2 129,0 4 0,2 2 0,0 4 129,2 6 0,3 5 129,2 3 0,1 3 0,2-1 0,2-4 258,-2-3-129,-1-6-129,-3-7 129,-2-12-129,-6-11 129,-3-6-129,-5-6-258,-3 2-129,0 3-645,-12 0-3612,4 20-774,-7 0 0,15 12-774</inkml:trace>
  <inkml:trace contextRef="#ctx0" brushRef="#br0" timeOffset="27938.598">21487 5757 6966,'15'-45'5031,"-8"18"-387,-2 5-387,-6-3-3483,1 11-129,-7 0-129,-5 9-258,-7 5 0,-4 13 0,-4 10-129,0 8 0,0 4 0,4 7 0,5 0 0,8 3 0,8-7-129,7-7 258,9-12-129,10-7 0,3-12 0,4-11 0,0-18 0,-1-10 0,-3-9 0,-2-6-129,-5 3 0,-4 2 129,-9 6-129,-3 5-129,-4 14 129,0 24 0,-8-5 0,-1 17 0,4 17 0,2 7 0,3 8 0,5 2 129,8-3 0,3-2 0,5-9 129,5-8 0,-1-17 0,5-7-129,-1-17 258,1-9-258,-3-12 0,-1-10 0,-4 1 0,-4-2-129,-5 4 0,-6 8 0,-1 8 0,-6 9-129,0 20 129,-7 0 0,1 20-129,-1 9 129,4 7-129,3 5 129,0 3 0,2 3 129,6-5-129,5-8 129,-1-5 0,3-7 0,1-12 0,2-10 0,-1-5 0,1-16-129,-1-8 129,1-3-129,-3-7 0,1 3-129,-2 2 129,-4 5-258,-3 10 129,-2 8-129,-5 11 0,0 0 129,8 20-129,-7 4 0,3 7 129,1 4 129,3 3 0,5 1 0,6-8 129,7-2 0,4-12 0,7-9 129,2-8-129,4-10 129,-2-12 0,-2-7 129,-10 0-129,-8-1-129,-6 7 0,-13 4-129,-7 9 129,-10 8-129,-2 2-129,-4 13 0,2 10-129,1 0 129,5 2 129,9 2 0,5-5-129,12-5 129,7-13 129,9-11 0,8-24 0,6-19-129,6-19 0,-4-11 0,5-21 0,-2-15-129,-5-4-129,-10 1-129,-10 7 129,-11 15-129,-7 19 129,-5 21-258,-11 32 258,-9 28 0,0 43 129,-2 29 129,2 33 129,0 18 0,6 15 0,10-1 0,7-3-645,4-18-4128,22-24-129,1-23-387,11-24-774</inkml:trace>
  <inkml:trace contextRef="#ctx0" brushRef="#br0" timeOffset="28818.6484">19082 7085 4902,'-42'-26'5031,"15"26"-387,-1 15 0,1 21-3354,-1 7-516,15 14 129,1 3-129,12 6-129,4-9-129,14-5-258,6-9 129,10-11-129,0-19-129,4-13 129,-3-8-129,2-9-129,-7-5 0,-2 1 0,-5 0-129,-6 4-129,-4 7 129,-3 10 0,-10 0-129,13 21 258,-7 2-258,5-2 258,3 5 0,5-1 0,3-5 258,4-8 0,2-12 129,0-7-129,-3-19 129,-3-10 0,-8-11 0,-6-5-258,-8-5 129,-8 2-258,-9 6 0,-3 8-129,0 12 0,-2 12-129,7 14-129,3 6-516,18 18-3741,5 4-258,13 7-387,7 2-129</inkml:trace>
  <inkml:trace contextRef="#ctx0" brushRef="#br0" timeOffset="29178.6689">19954 7285 8901,'-3'-47'5289,"-5"30"-258,-7-1-258,3 7-3483,-5 1-516,5 10-129,-3 1-258,2 8-129,5 10-129,4 6 0,4 4-258,0 3 129,9 2-129,2-8 0,2 0 0,2-3 0,0-14 129,-2-4-129,-1-5 129,-3-12 0,-1-3 0,-4 0 0,1 0 0,-4 2 0,-1 13-129,2-11 0,-2 11 0,8 11 0,1 7-258,0-5-1290,9 13-2967,-1-7-258,4 0-258,-3-6-258</inkml:trace>
  <inkml:trace contextRef="#ctx0" brushRef="#br0" timeOffset="29363.6794">19951 6861 6321,'-28'-46'5160,"21"46"-129,7 0-645,0 10-1677,7-1-3741,16 14-3354,3-2-387,5 1-258,1-5-258</inkml:trace>
  <inkml:trace contextRef="#ctx0" brushRef="#br0" timeOffset="29697.6985">20406 7281 9030,'-27'-43'5289,"17"29"-387,-3-3-258,5 17-3354,-6-3-645,5 10-129,-2 11-258,1 13-258,8 4 0,2 6 0,7 6-387,7-10-645,17-4-3741,0-8 0,9-13-387,0-14-258</inkml:trace>
  <inkml:trace contextRef="#ctx0" brushRef="#br0" timeOffset="29999.7158">20564 6792 8385,'-36'-1'5031,"26"32"-258,8 16-129,2 13-3870,7 17-387,11 8-258,7-3 129,3-11 0,2-13-129,5-17-258,1-20-387,-1-17 0,-4-18-129,0-9 258,-10-9-129,-4 7 129,-9 1 0,-6 10 258,-2 14 387,-13 0 258,2 21-129,-3 4-129,7 7 0,5 11-774,3-3-3612,7 0-258,12-3-387,10-8-387</inkml:trace>
  <inkml:trace contextRef="#ctx0" brushRef="#br0" timeOffset="30430.7406">21317 7233 9804,'-11'-67'4902,"0"37"-258,-6 6-258,-4 5-3870,1 14-129,-4 5-387,1 12 0,2 14 0,3 7 0,7 8-258,6 5 516,5-3-258,4-1 0,3-9 258,1-4 0,-4-14 129,-4-15-129,-4 5 258,-9-8-129,-2-7-129,-2-1-258,4 1-774,-1-9-3870,14 7-129,1-5-516,17 0-387</inkml:trace>
  <inkml:trace contextRef="#ctx0" brushRef="#br0" timeOffset="30751.7589">21507 6663 8127,'-13'-57'4902,"13"57"-129,-10 9-258,11 35-3354,1 17-516,3 22 0,-2 13-258,1 16 129,-1 4-387,-2-7 0,3-18 0,-2-15-129,-2-22 0,0-25 129,0-29 0,0 0 129,-12-37 0,7 1 0,-8 1 0,1-1-129,2 8 0,2 11-258,8 17-903,0 0-3741,0 25-129,8-5-516,12 9-387</inkml:trace>
  <inkml:trace contextRef="#ctx0" brushRef="#br0" timeOffset="31301.7904">22274 7275 9159,'7'-94'4902,"-7"57"-129,-7 2-387,-1 17-3741,-12 12-387,0 9 258,-6 18-258,1 12-129,4 12 0,2 4 0,8 5 0,7-2 0,5-5-129,8-12 0,8-15 129,7-14 0,0-14 0,1-19 0,2-11 0,-3-7-129,-6 3 258,1 2-129,-8 7-129,-1 11 129,-10 22-129,5 9 258,-5 26-129,-1 18 129,-3 15-129,0 16 0,-3 11 0,2 4-129,0-5 0,1-2 0,-1-17-129,2-14 0,0-13-129,1-21 0,2-17-387,-3-18-1032,3-9-3225,0-14-129,7-4-387,-1-11 0</inkml:trace>
  <inkml:trace contextRef="#ctx0" brushRef="#br0" timeOffset="31670.8114">22571 7219 6837,'-3'-53'5289,"-8"39"-129,1 14-387,-5 0-2451,9 16-1290,-4 12-387,10 8-129,-1 2-258,2 6 129,7-1-258,4-5 0,3-9 0,2-7 0,3-13-129,3-9-129,-3-14-129,0-12 0,1-8 0,-1-2 0,-3-3 0,-3 3-129,-4 7 129,-1 9 129,-4 9 0,-5 11 0,5 10 129,-4 15 0,3 11-129,-2 1-129,8 16-1548,-1-7-2709,5 3-129,0-8-645,9-4 0</inkml:trace>
  <inkml:trace contextRef="#ctx0" brushRef="#br0" timeOffset="32046.8329">23214 7428 10062,'5'-50'5160,"-8"28"-258,-7-3 0,3 5-4257,-7 3-129,0 5 0,-1 4-258,0 6-129,0 2 129,2 6-129,1 6-129,4 6 129,3 5-129,5-1 0,0 3 0,0-1 0,9-5 0,0-4 129,3-9-258,-1-6 129,0-6 0,-1-13 0,1-3 0,-3-4 0,-2 2 0,-3-1-129,0 8 129,-3 17 0,0 0 0,0 0 129,1 28-258,-1 4 0,8 4-387,1-4-1677,12 12-2709,6-8-129,13-1-258,1-6-645</inkml:trace>
  <inkml:trace contextRef="#ctx0" brushRef="#br0" timeOffset="32306.8479">23830 7550 10965,'10'-39'5676,"11"20"-258,-1 1-516,9 5-3483,1 9-1548,5-7-2967,8 14-2064,-7 0-258,-1 6-258,-10-2-774</inkml:trace>
  <inkml:trace contextRef="#ctx0" brushRef="#br0" timeOffset="33242.9013">19041 9081 7482,'3'-55'4773,"-9"28"-258,-7 3-516,-5 13-3741,-4 11-129,-3 4-129,-2 14 129,-2 8 0,2 7 0,4 7 0,6-1 258,7 4-258,9-7 129,3-4 0,11-6-129,8-9 129,3-17-129,5-4 0,3-23 0,1-19-129,-1-17-129,-3-17-258,2-5-516,-12-21-516,3 9-129,-15-8 129,1 17 645,-8 11 129,-7 16 387,-5 20 387,-6 21 645,4 27 387,-6 21 516,12 36-387,-3 16-129,10 24-516,-1 5-129,6 9 0,8-7-129,2-8-258,4-13-387,0-25-387,4-15-1677,-4-26-2193,-1-19-258,-3-9-387,-2-17-387</inkml:trace>
  <inkml:trace contextRef="#ctx0" brushRef="#br0" timeOffset="33514.917">19285 9041 6450,'25'7'5289,"-13"5"-258,-4 3-516,2 11-3354,-9-6-129,7 12-258,-8-4-129,0 2-258,-3-4-129,1-4 0,-2-10-129,4-12-129,0 0-129,-7-12 0,9-8-387,3-11-516,13 11-645,-8-16-1935,13 10-1161,-1 6-387,6 6-258</inkml:trace>
  <inkml:trace contextRef="#ctx0" brushRef="#br0" timeOffset="33823.9346">19608 9094 8643,'9'0'5418,"-9"0"-387,-7-9-258,7 9-3354,-12-7-645,2 7-258,0 2-129,0 7-129,2 4-129,2 9-129,6 0 0,1 7 0,9-1-129,2-1 0,6-5-129,0-10 129,3-3-129,-1-9 129,0-10-129,-5-15 0,-3 0 129,-4-6 0,-3 5 129,-3 1-129,-2 8 0,0 17 129,0 0-129,-7 0-645,7 20-3612,1 6-387,6 3-387,6 4-129</inkml:trace>
  <inkml:trace contextRef="#ctx0" brushRef="#br0" timeOffset="34330.9635">20037 8487 6966,'0'-55'5031,"0"55"-258,0 0-258,-3 31-3096,-1 21-645,4 23-258,0 16-129,0 10 129,-2 10-387,-1-2 129,-1-17-129,3-14 129,-3-23-129,3-21 129,1-34 0,5 0 0,7-35 0,7-2-129,2-9 0,4 2-258,5 1 129,1 9-129,-1 17 0,-2 11 0,-3 10 0,-3 17 129,-3 13-129,-7 10 0,-2 9-387,-10-10-2451,5 8-1806,-5-10-258,1-5-387,0-11-387</inkml:trace>
  <inkml:trace contextRef="#ctx0" brushRef="#br0" timeOffset="34514.9742">20371 8669 10836,'-32'1'4902,"19"19"-903,-2 2-3999,15 5-4644,10-1-903,9 6 0</inkml:trace>
  <inkml:trace contextRef="#ctx0" brushRef="#br0" timeOffset="34987.0011">20851 9003 9159,'-28'-51'5031,"6"27"-387,-2 7-258,-2 10-4128,1 7-387,5 18 0,3 9 0,3 6 0,5 7 0,9 6-129,3-4 258,8-2-258,4-6 387,-1-10 0,-4-7 129,-10-17 129,0 0 0,-17 0 129,-5-3 129,-8-10-258,0 3 0,2 0-387,3 0-387,14 10-2451,11 0-1935,7-14-387,16 9-258,16 0-387</inkml:trace>
  <inkml:trace contextRef="#ctx0" brushRef="#br0" timeOffset="35206.0136">21068 9035 7740,'-39'-42'5289,"14"24"-258,0 4-258,-2 3-3741,8 13-516,-2 7 129,10 12-516,6 7 0,5 2-258,15 3-258,0-5-1032,13 5-3096,3-7-516,4-4-129,1-10-387</inkml:trace>
  <inkml:trace contextRef="#ctx0" brushRef="#br0" timeOffset="35536.0325">21202 8552 8514,'-6'-24'5418,"-2"24"-645,5 17-129,3 32-3612,3 14-516,2 16-258,0 11 0,-1 4-129,-2 3-258,2-12 0,4-11-129,-1-21 0,2-21-129,0-15 129,7-17 0,-1-14 0,1-8 258,-2 1 129,-3 3-129,-4 8 258,3 6 0,0 4 129,-1 9-258,5 4-645,9 9-3870,2 2-387,5 0-516,8 2-387</inkml:trace>
  <inkml:trace contextRef="#ctx0" brushRef="#br0" timeOffset="35914.0542">22253 9039 9030,'11'0'5547,"-8"12"-516,1 19 0,-7 2-3999,3 16-387,0 0-129,0-1-129,0-6-129,0-9-129,0-12-129,0-21-387,13 0-516,-8-30-1677,8-2-2322,-4-12-516,2-6-258,-3-15-258</inkml:trace>
  <inkml:trace contextRef="#ctx0" brushRef="#br0" timeOffset="36053.062">22307 8741 7998,'-6'70'4902,"6"-29"-516,0-5-903,13-6-7482,4 6-645,1-9-129,4-14-387</inkml:trace>
  <inkml:trace contextRef="#ctx0" brushRef="#br0" timeOffset="36366.08">22478 9051 8256,'-3'36'5676,"3"-19"-516,4 2-129,-1-6-3741,7 8-516,-5 1-129,4 2-129,-3-7-258,5 1 0,-2-2-258,2-9 0,1-5-129,1-6-129,4-11 0,-2-9-129,5 0 0,-3-7-129,5 6 129,-6-1 0,1 13 0,-4 5 0,-1 9 258,-2 14 0,2 15-387,-6 5-3870,12 9-387,0 2-129,10 6-387</inkml:trace>
  <inkml:trace contextRef="#ctx0" brushRef="#br0" timeOffset="36917.1115">23504 9122 6708,'8'-1'5289,"-8"1"-258,10 15-129,-10-15-3096,14 46-645,-6-11-258,4 11-129,-3-5-129,3 1-129,0-6-129,-1-2 0,1-12-129,4-15 0,3-7-258,7-10 129,-2-14-387,3-6 129,5-7-129,2-4 129,-1 2-258,-5 8 129,-1 6 0,-5 11 0,-3 14 258,-3 10 129,-6 18 129,-2 13 129,-1 8-129,-4 8-129,9 12-4644,-12-3-516,0-8-516,-3-9-516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24:16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6:24:51.937"/>
    </inkml:context>
  </inkml:definitions>
  <inkml:trace contextRef="#ctx0" brushRef="#br0">23422 1171 2193,'0'0'2709,"0"0"-129,0 0-516,0 0-387,0 0 129,0 0-387,0 0 0,0 0-516,0 0-516,0 0-258,0 0 0,0 0-129,0 0 0,0 0-129,0 0 387,0 0-258,0 0 0,0 0-129,0 0 129,0 0 129,0 0 258,0 50-129,1 2-387,-2 14 645,-3 25-258,1 9-129,-3 26-129,2-5 0,-1 25-774,-5-18 129,8 2 258,-7-28-516,8-4 516,-5-31-129,6-10 387,-4-23-258,2-12 774,2-22 0,0 0 0,-2-11-129,-2-13 129,1-1-129,-1-9-129,3-2-129,-1-10 0,2 0 0,0-6 129,7-1 129,-1-11-258,5-6 387,-4-9-258,5 3 645,-5-14-516,7-5 645,-9-5-516,5 6 258,-6-1 129,2 12 0,-3 5-258,1 8 0,-4 15 0,0 55-129,-2-73 258,2 73-516,0 0-258,0 0 387,0 0-129,0 0-258,-15 26 129,14 47 0,2 21-387,2 22-129,1 20 387,3 8-129,-1 8-129,1-12-258,1-10 387,-1-31-258,0-11 258,-4-26 0,2-20 129,1-18 0,-6-24 129,10 0 258,-8-17 0,0-18-129,1-15 0,0-12 0,-1-16 0,-2-12 129,2-11-129,-2-6 258,-2-8-258,2 10 258,0 5 0,0 16-129,-1 17 258,1 13-516,0 54 387,0-42-258,0 66-129,0 22 129,0 21-387,1 17 258,-1 10-516,0 8-258,6 5-3870,-2-9-387,-1-20-258,3-12-516</inkml:trace>
  <inkml:trace contextRef="#ctx0" brushRef="#br0" timeOffset="1895.1083">22769 3612 1677,'0'62'4257,"0"-11"129,-5 13-2322,5 22-258,-7-3-387,9 11-387,-7-12-387,4-6-129,-5-16-129,6-8 516,-4-27 0,4-9-129,-5-24 129,5-10 0,-3-20-129,3-13-258,-1-14-258,1-7-258,0-11-129,3-4 129,3 1-258,1 2 258,-2 4 0,3 10-129,-3 9 129,0 11 0,0 13 129,-3 11-129,2 10 0,-4 16-129,2 11 0,0 18 129,-2 12-129,-2 10 0,-4 11 258,0 13-129,-3 13 0,-1 2 0,1 3 0,-2 0 0,5-7 0,0-7 0,6-12 0,0-13 0,0-12 129,1-20 129,-1-22 0,14-11-129,-6-28 129,3-17 129,-2-24 129,0-16-258,0-18-129,-1-5-129,-4-4 129,0 4-129,-4 10 129,0 20-129,-2 18-258,-3 21 129,-2 25 129,7 25-129,-15 32 0,7 21 0,0 26 0,0 19 0,0 11 129,-1 12 129,3-1-129,1-10 0,1-16 0,1-14 129,-1-19-129,3-20 258,1-24-129,0-17 129,0-20 0,0-17-129,0-18 129,2-12-129,1-15-129,2-9-129,3-10 0,0 0 129,2 1 0,1 4 0,-1 10 0,0 12 129,0 13-129,-4 13 0,-1 19 129,-2 16-258,-3 13 0,0 35 129,0 16-129,-3 18 0,-4 14 0,-2 19 129,-2 11 0,-2 9 0,1-6 0,2-7 0,1-9 0,4-17 0,3-11-129,2-16 129,2-18 129,5-19-129,2-19 129,6-14 0,-1-26 0,2-23 0,2-17 0,-5-19-129,2-12 0,-5-4 0,-2 0-129,-5 8 129,-3 16 0,-5 21 0,-4 21 0,-2 32 129,-2 24-129,-3 34 0,-2 27 0,0 19 0,4 16-258,1 2-645,8 11-4128,0-18-258,5-15-516,3-22-387</inkml:trace>
  <inkml:trace contextRef="#ctx1" brushRef="#br0">25143 9749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44267.5319">21461 3430 903,'3'-20'2322,"-1"4"-387,-2 3 129,0 13-645,0-20 129,0 20-516,0-23 0,0 23-258,0-17-387,0 17 258,0-16-387,0 16 129,1-14 258,-1 14-258,3-13 0,-3 13 129,0 0-129,0 19 129,-8 8 0,-2 20 0,-6 14-129,-7 19 0,-5 5 129,-1 24-129,-4-1-129,3 3 0,-2-8 0,3-8 0,4-23 129,10-10-129,-2-20 0,9-20 129,8-22 0,-10-5-129,10-27 0,5-7 0,2-11 0,5-10-258,3-5 0,3-9 0,5 1-129,1-4 0,2-1-129,0 0 0,4 0 0,-1 0 0,-2 10 0,-5 8 129,-2 11 0,-5 6 0,-2 11 129,-6 16-129,-7 16 129,-1 18 129,-10 19-129,-6 13 129,-7 9-129,-1 9 129,-4 9 0,0 1 0,2-1 129,2-12-258,5-10 129,5-10-258,6-7 0,3-16-645,7-6-3612,-1-16 0,0 0-645,13-24-387</inkml:trace>
  <inkml:trace contextRef="#ctx0" brushRef="#br0" timeOffset="45019.5749">21633 3742 903,'-7'-17'4128,"4"5"129,3 12-387,-14-29-1935,14 29-258,-10-22-645,10 22 0,-6-20-387,6 20-129,-5-18-129,5 18-129,0-15 0,0 15-129,7-20 0,0 11 0,2-4 0,2 2-129,2 1 129,1 3-129,3 2 129,-1 5 258,-2 5-258,3 14 129,-5 6 0,-4 16 129,-8 2 129,0 9-258,-13 3 258,-4 1-129,-8-6 0,-4-2-258,-3-9 258,1-7-129,2-11-129,4-3 129,3-10-258,7-6 129,7-2-129,8 0 129,0-23-258,5 8 0,9 4 0,1-1-129,4 4 129,2 5 0,-2 3 129,-1 11 0,0 5 0,-3 5 0,1 3 0,-2 4 129,0-1-129,4 1 129,-3-5-258,3-2 0,4 1-387,-6-14-2322,8 4-1935,-3-11-516,0-1-129,-3-9-516</inkml:trace>
  <inkml:trace contextRef="#ctx0" brushRef="#br0" timeOffset="81355.6533">15545 10428 129,'53'-6'2064,"-21"3"-645,1-2 0,4 1-387,4 0 258,4-2-516,4 2 0,3-3-258,6 3-129,0 0-258,3 1 129,3-1-129,4 2 0,-3 1 129,5 1-129,1 0 0,1 0 129,0 0-129,3 0 258,0 0-258,-1-2 129,1 2-129,1 0 0,1 0 258,3-2-258,-1-3 0,0-2-129,5-2 129,2 1 0,5-5-129,1 2 129,-1-3 0,1 2 129,0-1-129,2 3 0,-1-4 129,-1 6 0,-5 1 258,3 2-258,-3 0 129,1 5 0,1-2 0,2 2-129,2-2 0,3 5 0,-1-1 0,7 1-129,1-2 0,7 0 0,2-2 0,6 1 0,4 0 129,6-5-258,4-2 0,2 5 0,1-5 129,0 0 0,0 1-129,2-1 129,-4 3 0,-2 1 0,-2 1 0,2-1 0,-3 1 0,-2 2-129,-2 0 129,2 0 0,-3 0 0,1 0 0,-5 2 0,1 1 129,2 1-129,1 1 0,1 0 129,-1 1-129,4 0 0,2 2 0,3-1 129,-3 3 129,-5-1-258,6-1 129,0 2-129,3-1 0,-4-1 129,4-2 129,-4 1-258,1 0 129,-3-4 129,-8 2-129,-10-2 258,-5-2-129,-18 1-387,-12 0-258,-18 12-1935,-11-3-2322,-45-11-516,0 0-387,0 0-129</inkml:trace>
  <inkml:trace contextRef="#ctx1" brushRef="#br0" timeOffset="46688.6703">22206 17132 0,'0'0'0,"0"0"0,0 0 0,0 0 0,0 0 0,0 0 0,0 0 0,0 0 0,0 0 0,0 0 0,0 0 0,0 0 0,0 0 0,0 0 0,0 0 0,0 0 0,0 0 0,0 0 0,0 0 0,0 0 0,0 0 0,0 0 0,0 0 0,0 0 0,0 0 0,0 0 0,0 0 0,0 0 0</inkml:trace>
  <inkml:trace contextRef="#ctx0" brushRef="#br0" timeOffset="95523.4635">20265 9818 1,'0'-29'1934,"0"18"1,0-2-258,-2 1 129,0-1-258,-5-1-129,7 14 0,-11-19-258,11 19 0,-11-20-129,11 20-129,-9-17 129,9 17-516,0 0 129,0 0 0,0 0-129,-6 8 0,5 11-129,1 15 129,-2 9-129,2 13 0,0 10 258,0 15-387,0-1 129,2-1-258,-1-5 129,2-4-129,-1-10-129,-1-7 129,2-16-129,-1-13 129,-2-10-129,0-4 258,0-10-129,0 0 0,-6 0 0,6 0 0,-9-17 129,5-3-129,1-6-129,3-5 0,0-8 0,2-9-387,6-7 129,-1-3 129,4-3-129,-1-2 0,-1 2 0,-1 1 129,-4 7-129,-1 4 129,-4 8 258,1 2-258,-6 8 258,1 7-129,-3 11 0,8 13 0,-14 1 0,8 24 129,0 16 0,1 18 0,2 11 129,2 12-129,1 4 129,0 1 129,0-5 0,1-7-129,1-8 0,-1-13 129,-1-13-258,0-7 129,0-9-129,-1-7 129,-2-1-387,3-17-258,0 24-2838,0-24-1548,0 0-258,0 0-516,-4-6-258</inkml:trace>
  <inkml:trace contextRef="#ctx0" brushRef="#br0" timeOffset="97242.5619">20079 10922 903,'0'-13'1290,"0"13"-129,3-15 129,-3 15-129,0 0 387,2-12-258,-2 12 0,0-11-129,0 11-129,0 0 129,0 0-258,-2-18 0,2 18-129,0 0 0,0 0-258,0 0 0,0 0-129,-5 15 258,5 2-129,-3 0 0,3 10-129,-5-1 129,5 11 0,0-7 0,0 8 129,0-2-258,1 0-129,-1-4 0,2-2 0,-2-1 0,0-2 0,0-8-129,-2 5 0,-1-8 0,1-3-129,-2 0 0,4-13-129,-2 15-258,2-15-903,0 0-3225,2-17-258,2 2-258,0-7-258</inkml:trace>
  <inkml:trace contextRef="#ctx0" brushRef="#br0" timeOffset="98091.6104">20168 10994 1,'0'-14'3869,"0"-8"1,-3 11-1290,3 0 0,-9-1-645,9 12-129,-18-17-516,18 17-129,-22-7-387,12 7-129,-9 0-129,6 4-129,-5 2-129,4 8 0,-3 0-129,3 8 0,-1 1 129,3 7-129,0-1 0,2 5 129,2 2 0,2 5 0,2 0-129,3 8 129,1-5-129,3 1 129,7-4-129,2 0 258,5-8-387,4-4 129,1-8 0,4-9 0,-1-10 0,2-2 0,0-4-129,1-13 129,-6-8 0,2-5-129,-8-7 129,1-7 0,-8-2-129,-5-2 0,-4-1 129,-10 6-129,-7 2 0,-7 8 0,-3 10 0,-5 8 0,2 9-129,-1 3-129,8 12-1419,5 2-2967,9 2-387,9-13-258,5 16-516</inkml:trace>
  <inkml:trace contextRef="#ctx0" brushRef="#br0" timeOffset="103594.9253">21109 9598 258,'0'-29'3096,"3"7"-1161,-3 12 0,0 10-516,0-22 0,0 22-258,0-16-129,0 16-258,-3-13 0,3 13-129,0 0 0,0 0-129,-9-12 0,9 12 258,-7 15-258,5 10 258,-6 5 0,6 19-129,-5 6 0,1 18 0,1 9 0,0 10 0,2 5-258,4 0-129,-1-3 0,0-9-129,3-13 0,2-7 0,-2-19-258,1-9 258,-2-18 0,-1-8 0,-1-11 0,0-11 0,0-8 0,-1-13-129,-1-9 258,2-7-258,2-15-129,3-7 129,3-7-129,2-4 0,3-10 0,-3 2 0,2 2 0,-3-1 0,-2 13 129,-3 10 0,-4 9 0,0 15 0,-4 14 129,-3 17-129,-3 13 129,-1 27 0,-1 21 129,1 18 0,1 18 129,-1 15-129,1 5 129,2 6 0,2-7-129,1-4 0,0-17-129,2-11 129,0-18-129,3-12 0,0-9-516,0-15-1419,8 0-3096,-8-20-129,14 10-387,-14-10-516</inkml:trace>
  <inkml:trace contextRef="#ctx1" brushRef="#br0" timeOffset="68270.9048">24924 17120 0,'0'0'0,"0"0"0,0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04398.9713">19033 9706 774,'-6'-29'3612,"-1"22"516,7 7-1290,-6 29-645,-4 3-387,9 23-129,-8 6-258,7 28 0,-7-1-258,8 18 0,-6-9-516,6 5-129,-3-9-129,4-8-258,-2-14-129,2-11 0,0-14 0,0-12-258,2 0-2709,1-13-1677,-3-21-129,7 14-645,-7-14 129</inkml:trace>
  <inkml:trace contextRef="#ctx0" brushRef="#br0" timeOffset="105991.0622">21293 10244 2967,'-16'0'4257,"16"0"-129,0 0-1548,-11 0-774,11 0-129,5-5-387,7 1-516,2-7-129,7 1-258,3-6-387,7 1 129,1-4-258,1-1 129,0 3-258,-2-2 258,-6 9-258,-1-2 258,-7 12 258,-3 0-129,-3 10 387,-2 12-258,-3-3 258,2 9 0,-2-3 129,4 7-129,-1-7-258,4-1 129,1-6-129,6-5-129,3-6 129,7-7-129,4-7 0,4-12-129,6-3 0,1-8-129,6-4-258,-4 1 258,0 4-129,-5 2 129,-1 15 0,-7 7 129,-5 5 0,-4 12 129,-5 12 129,-1 5-129,-3 5 258,2 5-258,-2-5 0,4 0 0,4-5 0,4-6-129,10-8 0,6-10 0,7-8 0,8-13 0,6-9 0,4-8 0,1-8-258,6-3 258,-1 2-129,-3 7 0,-6 6-129,-6 7 258,-7 12-129,-6 10 0,-7 7 258,-8 16-129,-2 8 387,-5 3-129,-1 3 129,0 4-129,1-7 0,1 0 0,8-9-129,3-10 0,3-10-129,10-5 0,8-7-129,6-15 0,5-2-129,1-5 258,1 2 129,-5 0-258,-1 11 258,-12 6-129,-6 7 129,-10 6 0,-8 18 129,-4 11-129,-9 9-129,-2 8 129,-7 5 0,4 3 0,0-2-129,8-6 129,9-13-129,10-12 258,13-17-129,4-8 0,17-19-129,2-13-129,7-4-129,-1-7-387,0 15-2193,-16-2-2322,-14 11-387,-50 20-258,0 0-387</inkml:trace>
  <inkml:trace contextRef="#ctx0" brushRef="#br0" timeOffset="108015.1781">18820 10226 3354,'-8'-4'4128,"8"4"-1806,-13 4-387,10 11 129,-7-7-258,7 11-258,-8-7-258,7 9-258,-3-8-258,4 2 0,3-15-129,-8 14 0,8-14-129,0 0 0,-12-18-129,10 1-129,-3-8 0,1-2-258,-1 0-258,-1-7 129,-2 5 129,0 2-129,0 6 0,-2 6 129,-2 13 0,-2 4 0,-2 10 0,-1 15 129,-1 2-129,-1 7 0,0 0 129,-2 2 129,0-9-129,3-3 0,0-9 258,1-6-129,2-10 0,1-1-129,-1-10 0,3-8-129,-1-5-129,1-2 0,1 1 0,1-4 0,0 5-129,0 2 129,1 6-258,-3 5 258,-3 10 0,-3 1 129,0 13 0,-6 4 0,-1 7 129,0 0-129,-1 3 258,1-3 129,0-6-258,4-7 0,-1-10 0,0-2 0,3-14 0,0-9-129,0-6-129,0-8 0,0-2-129,-2 0 129,-1 6 0,-5 3-129,-1 11 129,-8 9 0,-3 12 129,-4 18 0,0 13 0,-6 8 0,-1 2 129,0 8 0,3-1 258,2-4-258,4-15 129,0-9-129,3-12 129,6-10-258,2-12 0,1-12 0,3-10-129,4 0 0,1-3-129,0 4 129,1-3 0,-2 14 0,-1 13 129,-3 8-258,1 6 258,-8 17 0,-3 10 258,2 9-258,-5 4 258,0 1-129,-1-3 0,2-7 129,-1-8-129,4-12 0,-1-13 0,7-11-129,2-12-129,2-12 0,3-7 0,-1-7-129,1 5 0,-2 0 129,2 2 0,-4 6 129,-1 12 0,-4 10 129,0 10-129,-1 5 129,-2 12 129,-1 6-258,0 9 258,-3 1-129,0-4 0,0-1 0,1-10 0,-1-8-129,3-9 129,1-5-129,2-15 0,1-3-129,1-10 0,0-3 0,0 4 0,-1 3 129,0 12-129,-3 7 129,-2 10 0,-4 12 129,-2 20 0,-2 6 0,0 10 0,1 8 0,1-5 0,3-1 0,7-6 0,6-7 0,3-16-129,7-12 0,5-13 0,1-22 0,4-7 0,-3-10 0,2-3 0,-2-7-129,-3 6 129,-3 1 129,-2 4 0,-3 11 0,-5 2 0,-3 16 0,-9 9 0,-5 4 0,-10 4 0,1 9-1548,1 11-3741,-1-7-129,-1-17-516</inkml:trace>
  <inkml:trace contextRef="#ctx0" brushRef="#br0" timeOffset="111780.3934">16620 10963 1,'-21'-20'2708,"9"11"-386,0-4 0,-3-3-387,4 4-516,-7-4-387,7 7 0,-8-6-516,7 6 258,-6-6-387,5 5-258,-6 2 129,5 2 129,-2-1-129,1 2 0,-1-3 0,1 1 0,1 2 129,0 1-258,0-1 0,0 1-129,-1 0 129,2 1 0,-1 2-129,3 0 0,-4 1 129,3 0-129,-2 0 0,0 0 0,1 1 129,-3 4-129,1-2 0,-4 2 0,0 3 129,-5 0-129,0 1 0,-3 1 0,-2 1 0,0 0 0,-1 6 258,0-3-258,2 6 129,-1 1-258,2-1 387,-2 1-387,0 1 387,2 1-258,-1-4-129,1 4 258,0-3-129,2-2 0,-2 4 0,4 0 0,1 2 0,-2 1 0,3 2 0,-2-1 0,2 4 0,2 1 258,-3-1-516,4 2 258,0-2 0,3 0 0,2-1 0,3 0 0,0-2 0,2-1 0,2 0 0,1-1 258,3-1 0,-1 2-129,-1 3 0,2-2 129,-3 5 0,2 4 0,-1-2-129,2 4 0,-4-1 0,1 5 0,-1-3-129,1 2 129,-3-1-129,1 3 129,-1 1-258,2-1 258,-1 1-129,0 2 129,1-3-258,0 3 258,0-4-129,1 1-129,-2-3 258,1 2-258,-1-2 258,1-2-258,-1 2 129,-3 2 0,2-3 0,-2 4 129,1-3-129,-1 3 129,1 2-129,-1 0 129,2 0 0,2-2 0,-1-2-129,4-2 129,1-5-129,2 2 129,1-7 0,0-1-129,5-2 129,1-2-129,2 1 258,3 0-258,2-3 0,0 0 0,3-2 0,4-2 129,-2-1-129,6-1 0,0-5 129,2-1-129,4 1 0,4-5 129,3 2-129,2-1 129,2-5-129,3 0 0,-1 1 0,4-3 0,-2-2 129,2 2-129,2-3 0,0-2 0,4-2 0,2 0 0,0-3 0,0 3 0,1-4 0,0 0 0,0 4 0,-2-8 0,-3 5 0,0-2 0,-1 1 0,1-4 0,0 2 0,-2-1 0,0-1 129,-2 1-129,0-1 0,-3 1 129,-3-3-258,2 3 129,-8-3 0,1 0 0,-3-3 0,1 0 0,-3-2 0,1-3-129,-3-2 258,-2-2-129,2-1 0,-4-2 0,-2-1 129,2-2-129,-6 0 129,0-1-129,-4 1 129,-1 0-129,-2 0 0,-4 0 0,0 0 0,-3 0 0,-1-3 129,-1 3-129,0-3 0,-4 0 0,0-2 0,0-2 0,0-3 0,-2-2 0,-4 0 0,1-2 0,-1-1 0,-3-1 0,0 1 0,-3-2 0,1 5 129,-3-1-129,-3 0 0,2-2 0,-4 4 0,3 3 0,-2-4 0,-1 4-129,1-3 129,2-2-129,-1 1 129,4-5 0,-2-2 0,4-2 0,0 0 0,1 0 129,0 1-129,-1 3 129,-1 1-129,-2 3 129,-3 3-129,-5 7 0,-8 6 0,-5 5 0,-8 7-129,-11 8-129,3 13-4128,-11 3-516,0-4-516,12-8-516</inkml:trace>
  <inkml:trace contextRef="#ctx0" brushRef="#br0" timeOffset="121205.9325">16891 12090 1548,'-5'-16'2322,"5"16"-258,-3-11 129,3 11-387,0 0-258,-11-21-129,11 21-258,0 0-129,-8-11-387,8 11 129,-9-6-258,9 6 0,0 0-129,-16-15 129,16 15-129,-9-10 0,9 10 0,-13-15-129,13 15 129,-14-14-129,5 7-129,0 0 129,0 4-129,-1-4 0,0 2 0,-2-2 0,2 0 0,-1 2-129,-2 1 129,0 0-129,1-1 0,-2 4 258,-2-2-258,1 1 0,0 1 0,0-1 0,-1-1 129,-2 3-129,3-1 0,-2-2 0,3 2 0,-1-1 0,1 2 0,1 0 0,0 0 0,1 0 0,3 0 0,-3 0 0,3 0 0,-1 0-129,2 3 258,-1-1-258,9-2 129,-15 5 0,15-5 0,-16 8 0,16-8 0,-17 6 0,8-3 129,1 1-129,-1 1 0,-1 0 0,0 0 129,-1 1-129,1-2 0,-2 1 0,5 3 0,-4-2 129,1-1-129,1 0 0,1 0 0,-2 2 0,1-2 0,0 0 0,9-5 0,-13 12 0,13-12 0,-12 15 0,12-15 0,-10 12 0,10-12 0,-11 19 0,11-19 0,-11 19 0,5-9 0,0 2 0,2 1 0,-1 0 0,-1 0 129,1 1-129,1 1 0,-2 0 0,1 0 0,0-1 0,-2 1 129,3 1-129,-2 0 0,2-1 0,0-1 129,-1-1-258,2 2 258,1-3-129,-2 0 0,3-1-129,1 1 258,0-12-129,-2 23 0,2-23 0,0 17 0,0-17 129,0 20-129,0-20 0,-1 19 0,-1-7 0,2 0-129,-3 3 258,2-2-258,1 1 129,0 0 0,0-3 0,0 0 0,0-11 0,1 19 129,-1-19-129,9 13 0,-9-13 0,11 16 0,-11-16 0,10 16 129,-10-16-129,14 18 0,-14-18 0,12 19 0,-5-8 0,-2 0 0,-5-11 0,8 23 129,-5-9-129,-1-1 0,-1-2 0,1 0 129,-2 1-129,0-12 0,0 19 129,0-19 0,3 10-129,-3-10 129,8 12 0,-8-12 0,16 12-129,-7-4 129,1-3 0,2 4-129,0-3 0,1 1 0,-2-1 0,1 2 129,0-3-129,-2 5 0,-1 3 0,-9-13 0,16 20 0,-7-7 129,-2-2-129,3-4 0,-10-7-129,16 10 258,-7-10-129,2 0 0,-1 0 0,2 0 0,-1 0 258,1 0-258,1 0 0,1 0 0,-1 0 0,1 3 0,-1 2 0,2-3 0,1 0 0,0-2 0,0 0 0,0 0 0,0 0 129,1-5-129,0-2 0,1-1 0,0 0 0,-1 0 0,1 0 0,2-3 0,-3 1 0,-1 0 129,2 0-129,-1 3 0,0 1 0,-2-1 0,1 2 0,-2 1 0,1 0 0,-1-3 0,2-3 0,-1 1 0,0-2 0,-1-2-129,0-3 129,-1-1 0,-2 0 0,2 1 0,-5-1 0,-1-3 129,-1 4-129,-2 0 129,-1-3-129,0 1 129,-2 1-129,-1 1 129,0-3 0,0 2 0,0-1-129,0 1 258,-2 0-258,-1-1 258,-1 0-258,1 0 129,-3-2-258,0 1 387,2 2-258,-1-2 0,0-3 0,0 3 0,-1 1 0,3 1 129,-3-3 0,-1 3-129,2-1 129,-1 3-129,-1 1 129,2 0-129,-3 0 0,-2 3 129,10 11-129,-15-9-258,11 16-2322,4-7-2193,-9 7-516,9-7-516,-11 12-129</inkml:trace>
  <inkml:trace contextRef="#ctx0" brushRef="#br0" timeOffset="138952.9477">20230 13491 1806,'3'-40'4515,"-2"22"258,2 3-258,-3 15-2451,1-17-516,6 24-258,-7 7 387,5 28-258,-5 9-258,0 19-387,-2 9 0,0 11-129,-4 0-387,0 3 0,-1-7-129,-3-9 0,-1-14-129,3-14 0,-1-13-129,3-11-129,6-9-129,0-16-258,0 0-1032,0-11-3096,10-10-387,-5-16-129,0-3-129</inkml:trace>
  <inkml:trace contextRef="#ctx0" brushRef="#br0" timeOffset="139307.9679">20051 13709 5289,'-48'-76'5160,"29"41"-258,0-1-387,12 8-2709,-4-8-516,11 9-387,0-5-129,12 9-516,8-2 0,11 9-129,10 3 0,8 4 0,9 8 0,1 7 129,4 12-129,1 15 129,-8 9-129,-5 15 129,-11 8-129,-10 8 258,-11 3-258,-10 2 129,-9-4 0,-12-5 0,-13-8 129,-7-10-129,-12-10 129,-8-12-129,-9-10 0,1-8-129,-4-4 0,5-7-258,8 1-1032,2-3-3999,18-5-258,6-6-387,16-2-645</inkml:trace>
  <inkml:trace contextRef="#ctx0" brushRef="#br0" timeOffset="143018.1802">8506 15145 129,'-19'-5'3870,"19"5"258,-15-17-258,12 0-2064,3 17-516,-4-26-258,4 26 129,0-30-258,1 17 0,-1-4-129,6 5-129,-5-6-129,6 7-129,0-6 258,3 5-258,0-2-258,6 2 129,2 0-129,4 1 0,0 2 0,-1 4 0,0 0-129,0 2 129,-2 3-129,-3 0 0,-2 8 129,-4 6-129,1-2 0,-2 8 0,1-1 129,-1 5-129,1-2 129,-1 3-129,1-2 0,0-3 0,-1 0 0,0-5 129,-9-15 129,11 20-129,-11-20 258,0 0-258,0 0 129,0 0 0,0 0-129,-3-6 129,3 6-258,-7-11-129,7 11 129,0 0-258,0 0 0,0 0-258,0 0-129,0 0-129,0 0-129,5-4-129,4 4 258,-9 0 0,11 0 129,-11 0 258,0 0 258,9-12 258,-9 12 258,0-12 129,0 12 129,-3-14 129,-4 2 129,7 12-258,-9-10 0,9 10-258,0 0-129,0 0-129,0 0-129,9 19 0,-2 2 0,3 4 0,0 11 0,0 6 129,-2 8-129,0 4 129,-4 4 0,-2 1 129,-2-4-129,0 7 0,-7-9 129,-3 1 0,-2-9 129,-1-3-129,-7-13 258,2 2 0,-6-13 0,-2-6-129,-4-12 129,1-5-258,-2-9 0,3-6-129,4 2-645,-1-7-4386,15 2-129,5-8-774,5-6-645</inkml:trace>
  <inkml:trace contextRef="#ctx0" brushRef="#br0" timeOffset="149683.5613">20236 3848 1032,'-3'-13'1548,"3"13"-258,0 0-387,-5-13-129,5 13-387,0 0 0,0 0-387,0 0-774,0 7-1806,0-7-258</inkml:trace>
  <inkml:trace contextRef="#ctx0" brushRef="#br0" timeOffset="150785.6243">15944 4189 1,'0'0'1160,"-8"-8"130,8 8-129,0 0 258,-9-6 0,9 6 129,0 0-516,-10-12 129,10 12-129,-6-12-129,6 12-129,-6-13-129,6 13 0,0 0-387,-9-14-129,9 14 0,0 0-387,0 0-258,0 0-1419,-7 7-1419,7-7-129,0 0-129</inkml:trace>
  <inkml:trace contextRef="#ctx0" brushRef="#br0" timeOffset="151724.6782">14099 4038 1032,'0'0'1935,"0"0"-774,0 0-387,0 0-129,0 0-258,0 0 129,0 0 0,0 0-129,0 0 0,0 0 0,0 11-129,0-11-387,0 0-1290,0 0-1290,6 6 0</inkml:trace>
  <inkml:trace contextRef="#ctx0" brushRef="#br0" timeOffset="152786.7389">11847 4095 258,'0'0'2193,"0"0"-258,0 0-387,0 0-129,0 0-387,0 0-129,0 0-129,0 0-129,0 0-129,0 0 0,0 0-258,0 0-129,-5 0 129,5 0-129,0 0 129,0 0-129,0 0-129,0 0 0,0 0-129,0 0-129,0 0-129,0 0-387,10-1-1419,-1 1-1032,-9 0 0</inkml:trace>
  <inkml:trace contextRef="#ctx0" brushRef="#br0" timeOffset="153905.8029">12547 2199 1935,'-10'7'2838,"10"-7"0,0 0-516,-8 0-1161,8 0-258,0 0-387,0 0 0,0 0-129,0 0 0,0 0-387,0 0 0,0 0-387,0 0-774,9-2-1677,1-4-516,7 2 258</inkml:trace>
  <inkml:trace contextRef="#ctx0" brushRef="#br0" timeOffset="154829.8557">15368 2193 1548,'0'0'1677,"0"0"0,0 0-774,0 0 129,0 0-258,0 0 258,0 0 129,0 0 0,0 0 0,-11 3-129,11-3 0,0 0-387,0 0-258,0 0-516,0 0-129,0 0-516,0 0-1806,9 0-387,2 0-258,1-3-258</inkml:trace>
  <inkml:trace contextRef="#ctx0" brushRef="#br0" timeOffset="155743.9079">21659 2259 2193,'-9'-20'2838,"7"8"-1161,2 12-645,-5-12-516,5 12-129,0 0-2967,6 3 0,-6-3-645</inkml:trace>
  <inkml:trace contextRef="#ctx0" brushRef="#br0" timeOffset="161379.2304">13891 4018 1419,'0'0'2838,"-12"-5"129,12 5-645,0 0-516,-9-12-387,9 12-645,0 0-129,0 0-645,0 0-258,5 0-903,3 6-2193,5-1-129,5-1 0</inkml:trace>
  <inkml:trace contextRef="#ctx0" brushRef="#br0" timeOffset="162421.29">11797 3902 1032,'-7'4'1935,"7"-4"-1032,0 0-387,0 0 129,0 0-129,0 0-258,0 0-129,0 0 0,5 15-129,-5-15-258,15 17-1935,-3-14 0</inkml:trace>
  <inkml:trace contextRef="#ctx0" brushRef="#br0" timeOffset="189311.8279">19294 4892 2451,'0'38'2451,"4"-9"-129,-3 0-387,4 5-258,-5-6-387,5 7 0,-5-13-258,1 7 0,-1-5-387,0 0 129,-2-5-387,0 3-129,-3-4 0,3-1-129,-1-1-129,-1-4 0,4-12 0,-4 17 129,4-17 0,0 0 258,0 0-129,1-10 0,2-17 0,6-3 0,-4-16 129,3-5-129,-2-7 0,2-4-258,-6 0 258,1 6-129,-3 8 129,0 7-129,-1 8 0,-3 10 0,-1 5 0,1 5 129,4 13-129,-9-12-129,9 12 0,0 0 0,0 0 0,6-15 0,8 10-387,7-2 387,5-1-258,7-2 258,6-1-129,1-2-129,5 9-258,-9-8-645,4 12-2967,-10 3-258,-5 9-387,-11 2 129</inkml:trace>
  <inkml:trace contextRef="#ctx0" brushRef="#br0" timeOffset="189859.8593">19516 5078 3354,'-2'-41'4902,"0"18"-258,2 6-258,-5-2-2580,5 19-774,0 0-645,15-4-129,-4 14-129,-1 15-129,-1 15 0,-3 2 129,-6 1 0,0 4 0,-12-5 0,-5-1 0,-5-8 0,0-9 129,1-16-129,4-1-129,3-7 129,14 0-129,-9-7 0,9 7 0,13-15 0,1 9 0,6 2 0,5 3 0,1 0 129,4 3 0,-2 6 0,2 4 0,-2-2 0,0 2-129,-3 3-387,-6-6-3225,2 4-903,-3-4-387,-5-2-258</inkml:trace>
  <inkml:trace contextRef="#ctx0" brushRef="#br0" timeOffset="190100.873">19909 5078 7482,'-10'-12'4773,"10"12"-387,0 0-1290,-14 0-6837,14 0-774,14 14-258,-1-2-129</inkml:trace>
  <inkml:trace contextRef="#ctx0" brushRef="#br0" timeOffset="190602.9018">20278 5044 1161,'11'15'3999,"-8"14"0,-3 7-258,0 8-2838,0 10-258,0-3 0,2-2-258,-1-10 129,-1-5 129,0-17-129,0-5 129,0-12-258,0-20 258,-6-9-129,3-3 0,-3-9-387,1-4 0,0-5 0,0-2-258,2 0 258,2-2-258,1 3 258,0 4-129,6 5 129,1 4 129,-2 5 0,5 4 129,0 3 0,4 6 129,-2 0 0,4 9-258,0-1 129,4 4-258,2 7-258,1-1-129,5 13-645,-7-4-1806,4 12-1935,0-2 0,-2 6-645,-6 0 388</inkml:trace>
  <inkml:trace contextRef="#ctx0" brushRef="#br0" timeOffset="191032.9264">20454 4969 6450,'-12'-30'5289,"10"19"-516,2-4-387,7 15-2838,2 0-774,7 14-387,3 11-387,-3 6-129,3 7-129,-6-1-129,-1 7-129,-10-3-258,3-2-129,-7-12 0,0-4 129,-6-10 0,6 3 258,2-16 258,-7 20 258,7-20 258,-4 12 258,4-12 258,0 0 0,6 20 129,-6-20-129,7 14 129,-7-14-258,0 22 0,-2-12-129,-4 2 129,-7-5-387,-1 2-129,-2 3-258,-8-9-4515,9 2 0,-1-5-774,8-3-129</inkml:trace>
  <inkml:trace contextRef="#ctx0" brushRef="#br0" timeOffset="193373.0603">21210 413 3354,'0'0'3870,"-39"45"-1548,39-45 0,0 62-258,0-62-645,4 70-258,-4-70-387,7 57 0,-7-57-258,0 0 387,0 0-258,0 0 258,0 0 129,0 0-258,0 0-516,0 0 129,0 0 258,-4-53-645,4 53 129,-3-71-258,3 71 0,0-67 129,0 67 258,0-62-129,0 62-258,0 0 258,17-68-129,-17 68 387,0 0-387,51-54 0,-51 54 0,59-27 129,-59 27-129,73-19 0,-73 19-129,74-7 0,-74 7-645,64 7-1677,-64-7-1806,43 25-516,-43-25-387,0 0-258</inkml:trace>
  <inkml:trace contextRef="#ctx0" brushRef="#br0" timeOffset="193808.0852">21401 467 4128,'0'0'4902,"0"0"-516,0 0-258,0 0-2193,0 0-903,0 0-516,0 0-129,0 0-129,33 31 129,-33-31 0,13 53 0,-13-53-129,0 0-129,-6 64 387,6-64 0,0 0 0,0 0-387,0 0 258,0 0-129,0 0 0,0 0 258,0 0-516,0 0 0,0 0 0,0 0-129,47 44-129,-47-44 0,49 14-516,-49-14-2709,50 13-1161,-50-13-1032,51 12 129</inkml:trace>
  <inkml:trace contextRef="#ctx0" brushRef="#br0" timeOffset="194018.0972">21927 541 9804,'-34'-34'5031,"34"34"-258,-37-24-774,37 24-4644,0 0-2709,0 0-1161,0 0-516,0 0-387</inkml:trace>
  <inkml:trace contextRef="#ctx0" brushRef="#br0" timeOffset="194466.1228">22192 565 3096,'0'0'4128,"0"0"0,0 0-129,3 61-3354,-3-61-129,3 59-258,-3-59 645,0 0 129,5 65 0,-5-65-387,0 0 258,0 0-129,0 0 129,15-47 129,-15 47-387,0-71-516,0 71 0,-2-83 258,2 83-258,-7-71 258,7 71-516,-7-57 129,7 57 0,0 0 0,17-52 0,-17 52 0,50-26 0,-50 26 0,79-20 0,-33 11 129,5 4-258,-4 2-387,8 3-1161,-17 0-2967,-1 3-387,-37-3-387,42 29 0</inkml:trace>
  <inkml:trace contextRef="#ctx0" brushRef="#br0" timeOffset="194946.1503">22439 502 6837,'-37'-32'5160,"37"32"-387,0 0-387,0 0-3096,0 0-516,0 0-258,0 0-129,0 0-129,39 17 0,-39-17-258,0 0 0,47 12 0,-47-12-258,0 0 129,0 0 129,0 0 0,0 0-129,0 0 129,0 0 0,26 58 0,-26-58 0,0 0 0,0 0 129,-8 59 0,8-59 387,0 0-258,0 0 258,0 0-387,-21 56 387,21-56-258,0 0-645,-44 21-4257,44-21-258,0 0-645</inkml:trace>
  <inkml:trace contextRef="#ctx0" brushRef="#br0" timeOffset="223577.7879">22647 14006 1032,'1'-15'4644,"8"3"-129,-9 12-129,19-17-2193,-13-2-1032,11 8 258,-4-12-645,8 7 0,-1-11-129,7 2 0,-1-6-258,4 0 0,-2-5 0,3-2-129,0-4 0,1 1 0,-3-3-129,-1 0-129,0 3 0,-3-2 129,-8-2 129,-1 4-129,-6 0-129,-2 3 258,-8-1-258,-3 1 258,-8 6-129,-3 3 0,-4 6-129,-2 3 129,-4 0-129,1 1 129,0 5-129,-1 3 0,3 0 0,-1 0 129,6 2-129,1 0 0,2 3 129,2 4-129,11 2 0,-12 0 129,12 0-129,-7 25 0,5-1-129,0 10 258,1 13-129,2 10 0,-1 17 0,-1 11 0,1 12-129,0 7 0,0-3 258,-4-2-387,4-13 129,-3-11 129,-1-15-129,1-18 129,-1-22 129,4-20-129,0 0 0,0-21 258,3-11-258,6-13 129,3-11 0,5-7-129,1 1 129,4 3 0,-4 2-129,1 10-129,-2 14 129,0 15 0,-5 17 0,-3 7 129,-7 16-129,-2 8 129,0 8 0,-4 5 0,-2-1 0,3 1 0,-1-2 0,4-4-129,11-1-258,2-12-2838,11 3-1806,4-8-516,7-5-387,0-6-387</inkml:trace>
  <inkml:trace contextRef="#ctx0" brushRef="#br0" timeOffset="224040.8143">23456 13597 4386,'0'0'5418,"0"0"-387,0 0 0,0 0-2322,20 0-1032,-7 0-645,9 8-516,2 1-129,5 3-258,2-2-258,0 0 0,0 4-258,-7-6-258,3 8-645,-17-13-2064,0 9-1548,-10-12-516,-2 17 0</inkml:trace>
  <inkml:trace contextRef="#ctx0" brushRef="#br0" timeOffset="224202.8236">23481 13868 9417,'14'7'5160,"5"-8"-258,9-5-387,-3 0-4128,6-6-2322,4 11-2709,-2 1-645,-4 0 0,-5 2-516</inkml:trace>
  <inkml:trace contextRef="#ctx0" brushRef="#br0" timeOffset="224876.8622">23996 13438 3354,'7'-20'5547,"0"8"-387,6 7 0,3-12-2451,13 17-1161,-5 0-645,11 12-129,-8 0-387,-3 2 0,-6 3-258,-9 3 0,-9 2-129,-5 2 0,-11-1-258,-7 3 129,5 2 129,7 2 0,2-2-129,10-1 129,7 0 0,11 0 0,9-2 129,4 1 129,0-1-129,-4 5 0,-9-1 258,-10 6 0,-12-4 258,-15 5 0,-18-4-258,-6 8 0,-15-9-129,-2-4-258,7 5-3225,1-18-2193,11-9-516,9-10-258,13-17-516</inkml:trace>
  <inkml:trace contextRef="#ctx0" brushRef="#br0" timeOffset="239669.7083">6867 1557 258,'13'-26'3612,"-13"26"0,0 0-1032,2 12-774,0 16-129,-2 7-129,-3 15-903,-5 11-129,5 7-129,-8 13 129,2-5-129,-4 6 129,3-6-516,-3-5 516,3-8-387,-1-14 258,4-11-129,0-14 129,5-5-258,2-19 258,0 0-129,-4-20 129,4-7 129,0-12-516,2-9 129,6-15-516,-6-7 258,8-1-387,-3-1 516,5-1-516,-6 8 258,4 9 129,-5 15 258,-2 10-129,0 19 258,-3 12-129,-4 29-129,-5 24 129,-4 15-129,0 19-129,-2 10-1419,0 32-2451,2 2-774,-1-7-129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28:31.0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6:28:40.836"/>
    </inkml:context>
  </inkml:definitions>
  <inkml:trace contextRef="#ctx0" brushRef="#br0">23357 1223 1161,'0'0'2709,"-40"-51"387,40 51-1935,0 0-129,-27 83-129,15-20-645,11 9 774,-7 35-258,8 4 516,-6 29-387,6 3 0,-6 29-387,3-1 0,-4 16 258,2 0-645,-7 5 387,1-1-387,-2-1 516,2-1-129,-3-20 0,5-2-129,3-23-129,3-14 129,0-25-387,2-17-129,2-22-387,0-28-516,9-15-1806,0-30-1677,-1-34-516,0-22 129</inkml:trace>
  <inkml:trace contextRef="#ctx0" brushRef="#br0" timeOffset="383.0218">23323 1598 2193,'-18'8'3354,"16"34"387,-1 27-1935,-7 23-645,10 23-129,-8 24 387,8 23 129,-10 5 129,10 11-258,-7-8-258,7 10-129,-8-12 0,8 7-129,-10-19-129,3-4 0,-1-14-387,2-5-129,0-11-516,-5-20-4644,11-17-129,5-29-645,4-30-774</inkml:trace>
  <inkml:trace contextRef="#ctx0" brushRef="#br0">18217 5399 2322,'6'0'2838,"4"0"-1677,1 0-645,5-2 129,4 2 129,5-2 129,4 2 129,2 0-129,5 0 0,0-3 0,6 3 0,-1-4-516,9 3 0,-1-3-129,4 0 0,8 0-129,5-1 0,3 1-129,7-1 0,0-3 0,3 4 258,4-4 0,0 4 0,6-4-129,0 6 258,2-1-258,1 3 0,2-3 129,8 3-258,3 0 0,1 3 0,3-2 0,7 3 129,4-2-258,8-1 258,3-2-129,3 1 0,6-2 0,3-5 0,6 2 129,1-4-129,3 4 0,1 0 0,3 4 0,4 1 0,1-1 0,-4 9 129,8 2 0,2 1 129,-2 2 387,3 2-258,-3-2 129,7 4-258,-5-5 387,14 0-258,-12-2 129,-3 1-387,-9-5 129,3 4 0,-9-1-129,-12 0-516,-13 11-645,-15 0-2451,-34 6-1419,-21 5 0,-57-31-645</inkml:trace>
  <inkml:trace contextRef="#ctx1" brushRef="#br0">25363 18952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1448.6548">21259 4780 129,'-11'-21'2838,"11"21"-774,0 0-258,-5 7-258,5 8 0,0 13-258,0 6 0,4 17 129,-4 7-258,1 12-516,-1 0-129,0 10 0,-1-1-129,1-5-129,-1-9-129,-1-11 0,2-16 258,0-4 0,0-17-258,0-17 129,0 0 0,0-19 129,0-13-387,0-6 258,0-10-516,-1-10 129,1-7-258,1-9 129,2 3 0,-3-2-258,4 6 516,-4 4-258,1 9 387,-1 10-129,0 16 129,0 14-129,0 14 129,0 10-129,0 22 129,1 18-129,0 12 0,1 15 258,-1 7 0,-1 5-129,4-5 129,-4-8-258,1-11 258,-1-13-258,2-10-387,-2-12-3483,0-30-387,9 10-516,-9-10 129</inkml:trace>
  <inkml:trace contextRef="#ctx0" brushRef="#br0" timeOffset="12058.6897">21335 5811 3612,'-6'-15'4386,"6"15"-1032,0 0-903,-6-12-774,6 12-129,0 11-774,0 5 0,0 1-387,3 9 0,-1 2-129,2 5 0,-3 1-129,2-1-129,1 2-516,-4-14-774,6 7-2709,-3-10-258,1-6-387,-4-12 258</inkml:trace>
  <inkml:trace contextRef="#ctx0" brushRef="#br0" timeOffset="12440.7116">21240 5862 1548,'-24'-26'3999,"14"9"-129,2 2-1806,8 15-516,0-22-387,8 11 0,0-1-516,11 6-387,5 3 0,3 3-129,5 0-129,1 8 129,0 4-129,-2 9 129,-4 4 0,-3 1 129,-11 2 0,-3 5 258,-10-4 258,-6 5 0,-14-7-129,-6 4 129,-8-12-129,1 0 129,-5-7-516,3-4-129,6 1-774,0-9-2580,14-3-1161,15 3-645,0-21-129</inkml:trace>
  <inkml:trace contextRef="#ctx0" brushRef="#br0" timeOffset="12980.7425">22080 5000 2580,'-5'-12'3741,"4"31"-774,-4 11-516,5 25-387,0 7-516,0 23-387,1-4 0,-1 6-129,0-12-258,0-3-387,0-17 129,0-9-129,-1-18-129,2-12-129,-1-1-1032,0-15-3096,0 0-387,1-13-129,3-6-645</inkml:trace>
  <inkml:trace contextRef="#ctx0" brushRef="#br0" timeOffset="13947.7978">22216 5402 4257,'-16'-27'4386,"6"15"0,6 0-516,4 12-2709,-1-13-645,1 13-387,17-2 0,-4 3 0,0 11 129,6 5-129,-5 4 129,3 11 0,-3-2 129,3 7-129,-5 0 129,0 1-129,0-5-129,0-1 258,-1-12-129,4 0 129,4-14-258,6-3 0,7-7-129,2-14-129,8-10 129,1-3-129,3-1-129,-6-2-129,1 9 258,-11-1-129,-4 11 129,-8 10 129,-4 9 129,-9 17-129,-5 10 129,0 5 0,-5 9 0,2 7 129,1-2-129,2-3 129,7-11-129,9-12 0,14-14 0,13-12-129,10-22 129,8-15-129,5-14-129,7-7 129,2-6 0,1 0-129,-5 1 0,-7 10 129,-8 10-258,-9 10 258,-4 13-129,-12 12 129,-6 10-129,-7 17 129,-8 9 258,1 9-129,-6 3 129,3 6 0,-2-2 0,3 3 0,3-7 0,6-5-129,4-8 0,7-8 0,7-11 0,6-6-258,7-10 258,4-8-129,6-5-129,3-4-129,2 3 0,-2 3-129,-7 8 129,-7 6 0,0 7 0,-7 5 129,-10 12 129,-6 9 258,-25-26 258,50 64 0,-50-64-129,78 69-2193,-28-35-2709,5-5-258,-9-14-645,1-3-258</inkml:trace>
  <inkml:trace contextRef="#ctx0" brushRef="#br0" timeOffset="14759.8442">20161 4909 516,'-14'62'4128,"9"-11"258,5 18-1677,-2 5-516,3 18-258,-1-7-129,6 6-645,-2-13-258,3-5-516,-2-13-129,0-12-258,1-15-258,-6-17-1161,0 0-2838,0-16-129,-9 10-516,0-10 0</inkml:trace>
  <inkml:trace contextRef="#ctx0" brushRef="#br0" timeOffset="15567.8904">20165 5390 3870,'-18'-61'4515,"6"35"0,-6 2-516,-3 5-2838,-3 2-516,3 7-387,-6 5 0,-3 5 0,-3 1 0,-5 12-129,-2 4 0,-5 9 129,-1 3 129,-2 3-129,0-3 129,6 0-258,4-5 387,5-3-258,8-9 0,11-7 0,14-5-258,0-17 129,10-8-258,8-3 258,2-5-258,-3-1 129,-1 1-129,-7 4 0,-7 7 258,-8 12-258,-14 10 129,-10 7 0,-6 10 0,-5 5 129,-2 5 0,-1 2 129,0-3 0,6-2 129,2-7 0,6-2-129,2-10 258,5-3-258,0-4 0,1-10-129,1-5 0,-1-5-129,-1-2-129,0-1 258,-6 1-129,0 3-258,-5 8 258,-3 6-129,0 4 129,-5 3 0,1 10 0,0 0 0,2 2 0,3 0 129,3-3 0,4-3 0,3-1 0,3-5 0,5 0 0,0-7-129,2-3 129,3-2-129,1 1 0,2-1 0,2 3 0,-1-2 0,-1 5 0,-1 4-129,-5 2 129,-6 5 0,-4 4 129,-1 5-129,-5-1 129,0 1 0,1-1 0,3-4-516,11 6-1677,5-15-2580,12 0-516,-3-27-774,7-11-387</inkml:trace>
  <inkml:trace contextRef="#ctx0" brushRef="#br0" timeOffset="17815.0189">21286 4330 2193,'-1'-13'2709,"1"13"0,-12-8-516,12 8-258,-11-8-258,11 8 0,-8-9-129,8 9-387,-4-11-129,4 11-387,-3-11-129,3 11-129,-6-11 0,6 11-129,-11-9-129,11 9 129,-16-7-129,8 7 0,-5 0-129,0 0 258,-4 9-258,0 3 0,0 1 129,-3 9-129,0-3 129,2 5 0,1 4 0,4 0 0,5-2 0,3 1 129,5 3-258,3-2 129,9-2-129,6-1 129,3-3 129,3-4-129,3-2 129,1-4-258,0-8 129,-3-4 0,-2-5 129,-1-9 0,-4-6-258,-5-6 258,-5-5-258,-2-7 129,-6-2 129,0-2-129,-6 0 0,-4 9 0,-5-2 0,-2 10-129,0 11-129,-2 10-387,13 11-4128,-2 9-387,6 9-387,5-2-645</inkml:trace>
  <inkml:trace contextRef="#ctx0" brushRef="#br0" timeOffset="19763.1303">16555 4441 1677,'-32'-30'2451,"12"14"-1419,4 2 129,-4-3 0,1 5 0,-5-7 387,3 2-258,-7-3 129,5 5 0,-7-8-129,5 7-129,-5-8-258,2 10-129,-6-8-258,2 12-129,-7-3 0,-2 4-129,-4 2-129,-4 5-129,0 2 0,0 0 0,-1 1 0,-1 9-129,6 6 0,2 1 129,0 7 0,4 2-129,-3 9 0,-1 3 129,0 7-129,1 2 129,1 4 129,1 5-258,3 2 129,0 5 0,3 5 0,4 4 0,5 3 0,2 7 0,2-3-258,2 4 258,6 0-129,1-1-129,5 0 129,0 4 0,5-4 0,-1 0-258,3 0 258,1-2 0,2 2-129,5 0 387,-2-3-129,6-2 129,-3-2 129,8 1-129,-3-4 258,4-1-129,2-3-129,4-3 0,3-6 0,5-4-129,2-5 0,4-7 0,0-3-129,2-6 129,1-8 129,2-2-129,-2-4 129,4-3 0,-1-5 0,4-3 129,2-5-129,6-3 129,4-1-129,3-4 0,0-9 0,2-4 0,1-7 0,1-2-129,-2-6 129,-4-5-129,-1-4 129,-1-5 0,-3-3 0,2 0-129,-6-4 258,-2-1 0,-3-2-129,-6 0 0,-4-2 0,-4-3 0,-5-5 0,-3 0-129,-5-11 129,-4-1 0,-4-9 0,-4-1 129,-7-7-129,-2-5 129,-14-4-129,-1-3 129,-13 2-129,-7 1 129,-10 9-258,-8 10 0,-2 13-129,-2 11-645,5 27-3483,-1 10-258,9 15-774,10 5-129</inkml:trace>
  <inkml:trace contextRef="#ctx0" brushRef="#br0" timeOffset="23400.3384">24163 7479 1935,'-9'4'4515,"9"-4"129,0 0-1548,0 0-645,0 0-387,0-16-387,7 13-129,-1-16-516,10 6-129,1-12 0,9 1-258,-1-7-129,5 1-258,4-10 129,-2 1-258,3-5 0,-2 0 0,-3-1 0,-4 6 129,-26 39 129,41-84 0,-27 49-258,-2 4 258,-5 2-129,-7 29 258,8-50-387,-8 28 0,0 1-387,0 3 387,-5 1-129,0 0 0,-2 2 0,1 1-258,-1 4 258,7 10 0,-11-17 0,11 17 0,-9-16 0,9 16 0,-7-12 0,7 12-129,0 0-129,-8-13-258,8 13-645,0 0-1677,-6 15-2322,6-15-258,0 30-645,-2-14 0</inkml:trace>
  <inkml:trace contextRef="#ctx0" brushRef="#br0" timeOffset="24219.3853">24161 6706 1419,'0'0'3612,"0"0"-258,-11-7-645,11 7-387,-12-7-129,12 7-258,-14-15-129,14 15-387,-8-18 0,8 18-258,6-24-129,12 15-129,7-6-258,10 10-258,8-1-129,6 6-129,0 9-129,1 6 0,-6 7 0,-9 6 0,-9 1 129,-6 5-129,-10 3 258,-10 6-129,-5-4 129,-7 2-129,-4-2 129,3-3-258,-2 0 129,0-4-129,4-2 0,9-7 0,2-1-129,0 1 129,11-2-129,-4-2 0,2-2 129,1-1 0,-2 0-129,-5-3 129,2 3 0,-2 1 129,-6 0-129,-2 4 258,-2-1-129,-4 2 0,-6 2 0,-1 1 129,-3-6-129,-2 2 129,-4-2-129,2-1 129,-5-1-129,5-1 0,-5-3 0,4 0 0,2-1-129,2-2 0,7-5-129,-2-5-387,17 0-2322,0 0-2580,0 0 0,0-8-645,7-8-387</inkml:trace>
  <inkml:trace contextRef="#ctx0" brushRef="#br0" timeOffset="25615.4651">24174 6932 5031,'1'-8'5289,"-6"-16"0,5 24-516,-16-31-2709,16 31-774,0-17-258,15 15-387,1 2-258,9 11-258,7 6 0,2 4-258,2 4 129,-7-3-129,-3 2 129,-5-1 0,-10-5 129,-7-2-129,-5-5 129,-10 1 0,-7 1 0,6 2-129,-2 2 129,2 5-129,5 2-129,5 1 129,7 5-129,7 1 129,7 3-129,6 2 129,-3 6-129,1-3 129,-1 3 0,-5-1 258,-9-7 0,-5 3 0,-6-8 129,-16-1 129,-11-10 0,-7-2-129,-8-6 129,0 2-387,3 0-645,0-9-4515,13-2 0,10-2-774,14-14-645</inkml:trace>
  <inkml:trace contextRef="#ctx0" brushRef="#br0" timeOffset="28117.6081">24185 6919 1,'-20'-17'4385,"9"5"130,0 0-129,-5-7-1677,6 13-129,-7-15-903,17 21-258,-13-24-258,13 24-387,1-22-129,13 14-129,8-3-258,11 3-129,5 1-129,3 6 0,4 1-129,-2 6 129,0 7-129,-8 3 129,-5 9 0,-14 8 129,-4 1 0,-8 3 0,-6 0 258,-7 0-258,-7-1 129,1-2-129,-3-5 0,5-9 0,0-1-129,7-7-129,6-12 129,0 13-129,9-13 0,3 0 0,2 0 0,3-2 129,3-2-129,-4 3 0,-4 1 129,1 4-129,0 10 0,-5 5 129,-2 10 0,-2 3 0,-6 4 129,-4 3 129,-6 0-129,0-1 129,-12-9 129,-4-1 0,-7-9 129,-5-4-129,-1-6 0,-1-2 0,4-7 0,2-2-258,3-3-516,10-15-3870,14 0-903,6-9-516,3-6-387</inkml:trace>
  <inkml:trace contextRef="#ctx0" brushRef="#br0" timeOffset="33330.9063">8511 8324 129,'-4'79'4257,"4"-23"258,0 7-1161,0 3-1677,4 5-258,-4-8-258,7-4-645,-6-16-258,3-7 0,-2-10-258,-2-26-387,0 0-903,0 0-2193,2-29-774,-1-4-387</inkml:trace>
  <inkml:trace contextRef="#ctx0" brushRef="#br0" timeOffset="33725.9289">8313 8385 1161,'-38'-21'4773,"23"8"129,3 2-387,12 11-2580,-12-30-774,18 11-516,8-6-387,10 1-129,8-2-258,6 0 129,8 8 0,3 7-129,6 10 129,-3 9 0,-1 18 0,-2 11 0,-4 11 0,-4 17 129,-7 2 0,-8 10 0,-9 4 129,-7 1-129,-10-4 387,-10 2-129,-11-13 258,-4-1 129,-11-16-258,0-3 258,-9-22-129,4-4 0,-1-14-258,2-7-387,8 0-903,-2-10-3483,18-4-516,5-5-774,10 5-258</inkml:trace>
  <inkml:trace contextRef="#ctx1" brushRef="#br0" timeOffset="24528.4029">12059 14350 0,'0'0'0,"0"0"0,0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34676.9833">20227 6936 2967,'-5'-46'4386,"4"31"-516,-4 3 129,5 12-2709,-5 7-516,1 13 129,4 17-258,0 4-129,0 11-258,1 7 129,-1 6-129,0-6-129,0-6-129,4-5-258,-3-13-129,5-4-645,-4-16-3096,-2-15-129,9-5-258,-8-15-129</inkml:trace>
  <inkml:trace contextRef="#ctx0" brushRef="#br0" timeOffset="35028.0034">20084 7015 4128,'-20'-43'4386,"15"23"-387,-2-5 0,7 1-3096,14 7-645,11 0-129,9 9-258,8 8 0,5 7 0,7 11 387,5 12-129,-4 7 129,-4 13 129,-9 6 0,-10 9 0,-11-3 129,-8 2-129,-13-3 129,-8 2 129,-17-11-258,-6 0 387,-15-17-129,-2 0-129,-10-16 0,1 0 0,-2-9-258,8-4-129,2-6-387,7-6-1161,12 4-2967,7-5-516,8 2-129,5-3-774</inkml:trace>
  <inkml:trace contextRef="#ctx0" brushRef="#br0" timeOffset="39260.2455">6712 694 1419,'-38'4'1677,"38"-4"-1161,0 0 258,0 0-387,-38 4-387,38-4 129,0 0 129,0 0 258,0 0-258,0 0 1032,0 0-516,0 0 387,0 0 516,-28-43-387,28 43 516,0 0-903,34-19 516,-34 19-516,52-17 129,-52 17-258,74-20 0,-33 7-129,10 0-129,0-2 129,2-2 0,0 3-387,-2 3 0,-5-1-129,-4 2-129,-42 10 0,64-5 0,-64 5-129,0 0-903,44 21-1419,-44-21-2064,0 0-129,-16 56-387,16-56 129</inkml:trace>
  <inkml:trace contextRef="#ctx0" brushRef="#br0" timeOffset="39609.2654">6825 263 9030,'-39'-41'4902,"39"41"-645,0 0 258,-47-34-3870,47 34-129,0 0-258,0 57-129,11-8 258,0 16-387,3 4 258,1 9-129,-1 3-129,1-4-129,-4-8-4386,7-6-129,0-13-645,-18-50-387</inkml:trace>
  <inkml:trace contextRef="#ctx1" brushRef="#br0" timeOffset="51941.9709">21071 17059 0,'0'0'0,"0"0"0,0 0 0</inkml:trace>
  <inkml:trace contextRef="#ctx0" brushRef="#br0" timeOffset="84496.8329">21660 3607 516,'-13'-8'1677,"6"-3"-258,7 11 0,-14-20 258,14 20 0,-12-18-129,12 18-258,-8-16-258,8 16-129,-8-13-129,8 13-387,0 0 0,0 0 0,-10-12-258,10 12-129,0 0 0,0 0-129,0 0 129,0 0-387,-1 18 258,1 1 0,3 6 129,2 9 129,2 6 387,4 8-387,-5 1 129,8 3 0,-4-4 0,1-2-129,-1-8 258,0-6-258,-6-10 129,3-3 129,-7-19 129,4 11 129,-4-11-129,0 0-129,-1-18 129,-2 1-129,-4-10-258,3-3 0,-3-5-387,-1-6 258,3-1-129,-4 1 0,5 0 0,-2 4 0,4 9 129,-2 4 129,2 7-258,2 17 0,-3-12 129,3 12 0,2 14 0,2 9 129,-1 6 0,5 6 0,-2 9 258,2 3-129,-1 0 129,2 3-258,-3-4 0,-1-4-129,1 1-387,-3-14-645,9 4-3096,-8-10-387,2-10-258,-6-13-129</inkml:trace>
  <inkml:trace contextRef="#ctx0" brushRef="#br0" timeOffset="85075.866">21913 3775 774,'-9'-38'3999,"5"20"516,-3-9-1677,6 5-516,-5-14-774,6 8-129,2-5-645,10 6 0,1 3-387,5 12-129,1 7 0,5 10-129,-2 16 0,-2 14 129,-6 8 0,-3 12 0,-8 0 129,-3 0-258,-12-5 387,-7 1-258,-7-14 258,-1-2-258,0-12-129,2-4 0,-1-3 0,8-5-258,5-2 129,13-9-129,-8 14 0,8-14-129,9 18 129,4-10 0,4 1 129,3 2 0,1 3 129,3-2-129,-3 0 129,1 2 0,0-3 0,-4 1 0,2 3-129,1-2-258,4 9-2580,0-9-1548,1-1-516,-3-2-774,-1-7 646</inkml:trace>
  <inkml:trace contextRef="#ctx0" brushRef="#br0" timeOffset="156095.9281">13987 16031 3354,'0'-39'3096,"-2"27"-387,2 12-516,0 0-387,-13-2-387,12 17-516,-4 1-258,5 13 0,0-6-258,1 10 0,1-7-129,5 7 0,0-7-129,2 0 258,-2 0-258,3-3 0,-5 3 0,5 1-129,-2-3 129,0 1-129,2-1 0,1 0 129,0-9-129,2 6 0,2-9 129,4-2 0,1 0 0,3-1 129,4-3-129,5 2 129,0-5 0,4 1-129,2-3 0,3-1-129,2 0 129,2 0-129,1-7 0,3 1 129,2-5-258,3-1 129,5 0 129,4-10-129,-1 8 0,1-6-129,3 0 129,2-1-129,-1 7 258,1-1-129,-2 12 0,-1 2-129,1 1 129,0 16 0,-3 4 0,-4 2 129,0 3-129,-6 3 0,-2-2 0,-4 8 0,-7-7 0,-4-2 0,-5-2 0,-4-2 0,-7-3 0,-2-6 0,-6-5 129,-1-7-129,-11 0 0,14-5 129,-8-7-129,2-2 0,3-1 0,1-2 129,6 2-258,2 1 129,4 1-129,4 5 258,3 1-258,5 1 258,4 0-387,7 0 258,8 1 0,6-2 0,7-2 0,7-11 0,-1 7 129,7-5 0,-4-9 129,-1 2 0,-8-1 258,-5 0-258,-12-2 129,-10 11-258,-7-6 129,-12 7-387,-4 10-1419,-9-6-2838,-9 12-516,0-12-387,-7 8-258</inkml:trace>
  <inkml:trace contextRef="#ctx0" brushRef="#br0" timeOffset="156715.9636">15044 16777 774,'0'0'3999,"-6"0"258,-8 12-387,-7 7-2451,5 17-645,-9-1-129,1 8 258,-7-7 0,10 8 0,-5-13-129,10 3 0,3-12 0,13-3-129,0-19 0,26 24-258,-1-19-129,8-2 0,2-2 0,5 0-129,-3 1-129,-2 1-258,-4 7-645,-17-1-2322,-1 11-1419,-9 0-516,-5-2 0</inkml:trace>
  <inkml:trace contextRef="#ctx0" brushRef="#br0" timeOffset="156866.9723">14927 17362 5547,'-14'15'4902,"23"-8"0,7-2-645,9-3-3612,0 6-1419,1-4-3354,-3-1-258,5 4-774,-3 0 258</inkml:trace>
  <inkml:trace contextRef="#ctx0" brushRef="#br0" timeOffset="157238.9935">15591 16868 5547,'0'0'5160,"8"13"-129,-5 19-387,-3 2-2967,5 28-774,-2-2-387,7 11 0,-5-5-258,1-4-129,-1-11-129,0-8 0,-1-7-129,-3-18-516,7-1-1806,-8-17-2193,0 0-387,9-17-516,-3-1 387</inkml:trace>
  <inkml:trace contextRef="#ctx0" brushRef="#br0" timeOffset="157611.0148">15900 16972 4773,'-26'-31'5160,"10"25"-387,2 5 0,5 8-3612,-5 5-129,10 15-129,-3 4-258,7 10-129,3-3-258,7 1 129,7-2-129,4-5-129,2-10 0,3-7 129,1-15-129,1-4 129,-3-20 0,-3-13-129,-8-4 129,-6-2 0,-8-7 0,-1 1-258,-14 6 0,-6 8-129,0 14-129,-5 11-387,9 13-1419,1-1-2709,16-2-516,-7 15-129,14-6-516</inkml:trace>
  <inkml:trace contextRef="#ctx0" brushRef="#br0" timeOffset="157993.0366">16183 16566 3096,'0'-18'5289,"-4"7"-387,4 11 0,0 0-2451,-13-7-645,13 7-774,4 10-387,6 2-129,2 0 0,5 5-129,-1 0-129,3-2 0,-3-1 129,0-2-129,-8-2 129,-8-10-129,0 19-129,-5-12 0,-9-2-129,-6-1-387,6 7-1419,-5-11-3225,8-1-258,1-11-258,8-5-516</inkml:trace>
  <inkml:trace contextRef="#ctx0" brushRef="#br0" timeOffset="158152.0458">16261 16482 9546,'-6'-8'5547,"15"8"-774,6 0-258,6 0-6450,6 0-2967,8 0-129,1-1-774,-1-5-129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31:37.2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6:31:46.617"/>
    </inkml:context>
  </inkml:definitions>
  <inkml:trace contextRef="#ctx0" brushRef="#br0">23958 1425 3999,'-21'-62'4128,"21"62"-1290,0 0-1032,-28-17-516,21 32-516,-1 37-516,2 7-129,2 43-258,2 13 129,4 51-387,2 8 129,5 39 0,3 1 0,-1 27 258,-1 1 0,-5 7 516,-3-7 258,-4-26 129,-5-2 387,-5-26-129,4-6 0,-6-41-129,7-14-129,-2-33-387,5-20-774,4-13-903,1-34-2064,-1-27-1548,14-18-516,-8-34-258</inkml:trace>
  <inkml:trace contextRef="#ctx0" brushRef="#br0" timeOffset="217.0124">23961 2213 1032,'-41'-312'3999,"22"171"-645,-15 27-3225,11-4-258,3 38-129,2 3-387,18 77-129,-19-65 387,13 89-258,6 48 258,1 25 258,8 60-645,9 10-2193</inkml:trace>
  <inkml:trace contextRef="#ctx0" brushRef="#br0" timeOffset="542.0309">23860 3335 3999,'-28'354'5031,"12"-200"-129,2-71-129,10-42-3999,-10 51-1161,17 5-903,-5-46-387,2-51-129,0 0 1806,21 11-774,-11-101-387,4 19-129,-12-16 645,-2 87 129,0 0 516,18-446-129,-4 204 129,-18-48 129,2 71-774,0 17 645,-5 23 774,-2 38 387,-8 24 516,3 55 129,-14 25 129,4 58 129,-9 44-774,6 44-387,-3 38-645,3 9-1806,6 26-2838,5 6-645,0-10-258</inkml:trace>
  <inkml:trace contextRef="#ctx0" brushRef="#br0" timeOffset="1727.0987">21701 3599 258,'-34'-21'4644,"15"6"0,1 2 0,-3-7-2580,13 10-516,-5-12-387,13 8-387,0-5-258,10 10-258,9 4-129,4 5-129,4 4 129,1 12 0,0 7 0,-4 14 258,-13 7-258,-6 7 258,-9 1 0,-11 2-129,-10-2 129,-3 1-258,-4-7 0,3-6-129,3-10 129,4-7-258,8-8 0,2-7 0,12-8 0,0 0 0,0 0 129,12-4 0,2 1 0,6 3 129,0 0 129,5 8 0,2 2 0,5 8 0,1 0-129,5 2-129,6 2-774,1-10-3741,5-5-387,-2-7-774,-3-2-258</inkml:trace>
  <inkml:trace contextRef="#ctx1" brushRef="#br0">24997 17738 0,'0'0'0</inkml:trace>
  <inkml:trace contextRef="#ctx0" brushRef="#br0" timeOffset="30242.7298">6351 13767 1935,'-12'8'3225,"12"-8"0,0 0-2451,0 0-387,0 0 258,6 14 258,2-12-129,4 4 129,0-3-129,5 5 0,-1-8-258,6 7-129,1-2-129,3 1-129,5 2-129,-1-1 129,5 1-129,1-1 0,3 3 0,0-1 0,5-1 0,1 1 0,6-3 129,4 0-129,3-2 129,7 0 129,3-4 129,5 0-129,2-5 129,3-4 0,1-2 0,5 2 129,-1-10-258,3 4 0,0-4 0,4-3-129,-4 0 0,4-2-129,2 0 129,-1 1-129,-4 2 0,4 2 0,-1-3 0,0 3-129,3-1 129,-2 6 0,-2-2 0,-3 1-129,-1 2 129,-3 2-129,-1 1 129,0 2 0,0 4 0,-5 1 0,3-1 0,-3-2 0,-2 4-129,1-2 0,1 4-1548,-4 0-2451,-10-8-258,-4 4-516</inkml:trace>
  <inkml:trace contextRef="#ctx0" brushRef="#br0" timeOffset="31205.7849">10689 13605 516,'-16'-37'3612,"1"16"387,-2 4-2322,4 9-387,-5-1 0,4 12 387,-7 2-387,8 18-129,-1 4-129,8 13 0,-4 0-387,10 6 129,0-5-258,11-3 0,1-9-129,8-7 129,2-20-258,2-5 0,1-23 129,-2-6-258,-3-11 129,-6-3-258,-6-4 129,-8 4-258,-2 9 258,-10 9-258,-6 15 129,-5 11 0,1 8-129,-1 18 258,7 9-258,1 5 129,11 2 0,4-2 0,8-4 0,8-7 0,5-13 0,4-9 129,0-8 0,-2-13 0,-6-9 0,-5-1 0,-8-2 0,-4 0-129,-10 9 129,-6 9-258,-2 10-387,-4 2-1548,6 20-2451,2 4-516,8 4-387,6 1-129</inkml:trace>
  <inkml:trace contextRef="#ctx0" brushRef="#br0" timeOffset="32885.881">11411 13676 774,'-17'-3'3870,"-3"2"387,20 1-2064,-12-3-903,12 3-258,0 0 0,-10-4-258,10 4-258,4 0-129,6 2 0,0 3-129,7 0 0,0 0 0,4 4 0,3-3 0,3 1 129,-1-3 129,4 2-129,3-5-129,3 2 129,1-3 0,7 3 0,0-3-129,4 0-129,6-5 0,2 5 0,2-1 0,4 0-129,0-3 129,4 0-129,3-1 129,1-3-129,6 1 129,0-2-129,3-3 258,3-2-258,6-1 129,3-1-129,2-2 129,2 1-129,2-5 129,4 0-129,3 2 0,3-1 0,-1 0 0,3 1 0,-4-2 0,3 6 0,-3 0-129,0 0 129,-2 4 0,-6 2 0,-1 0 0,-3 0 0,0 6 0,-1-1 0,-1 2 0,-2 3 0,0 0-129,2 0 129,-2 0 0,2 3 0,1-1 0,-1 1 0,-3 0 0,1-2 129,-2 2-129,2 0 0,-3 2 0,1 0 0,-2 0 0,-3 2 129,0-2-258,0 2 129,-3-1 129,1 0-129,0 1 0,-1 3 129,0-3-129,2 0 0,-4 0 129,6 1 0,-1-2-129,1 2 0,2-5 129,0 2-129,1-2 129,3 1-129,-1-4 129,6 1-129,1-1 0,0-1 129,-1 1-258,2 0 129,-4-3 0,2 0 129,2-1-129,-3 2 0,-5-1 0,2 1 0,-4-3 0,1 0 0,1 5 129,2-4-129,-5 3 0,-1-1 0,2 1 0,-2 0 0,-1 1 0,1 1 0,-1 2 0,0 1-129,-2 0 129,3-2 0,-4 4-129,2-2 258,3-2-258,0 4 258,2-4-258,0 2 258,-1 0-258,3 0 258,1-1-129,2 1 0,3-2 0,-4 3-129,0-2 129,1 0 0,0-2 0,3 2 0,-1 1 0,0-1 0,-6-1 0,0 2 0,-4-3 0,-3 2 0,-1 1 0,-4-3 129,-5 3-129,-4 1 129,-1 0-129,-3-3 0,1 2 129,0-2 129,-2-2-129,4 2 129,-1-2 0,5 0 0,0-2 0,3-1 0,-1 0 0,1 2 0,0 1-129,-5 2 0,-4 9-516,-15 11-4386,-8 5-129,-16 1-774,-25-5-387</inkml:trace>
  <inkml:trace contextRef="#ctx0" brushRef="#br0" timeOffset="40454.3139">11193 14616 1419,'-3'-25'2709,"3"11"-903,0 2 0,-1-4-258,1 5-129,-1-2-258,1 13-129,-1-16-387,1 16 0,0 0-258,0 0-258,-4 11 258,4 6-258,-1 0 0,1 8 129,1 3-129,-1 1 129,1 1-129,5 2 258,-3 0-258,5 0-129,-1-2 129,2 0-129,1-2 129,-2-1-258,2 0 129,1-2-129,4-2 129,-3 1 129,3-2-129,0 0 0,1-2 129,0 2 0,1-1 0,5 1 129,-4-4-129,4 3 0,2-6 129,1 1-129,-1-1-129,3-1 129,-2-2 129,2-4-129,-2 1 0,3-2 0,-2-2-129,3 4 258,-1-4-258,2-2 129,1 0 0,4-2 0,1-1-129,1 0 129,-1-4 0,2-3 0,0-1 0,1-1 0,-2-1 0,2 0-129,-2-4 129,1 4 0,-2 0-129,4 1 0,4-4 129,1 1 0,-1 2-129,2-1 0,2 0 0,2-1 0,2-3 0,-1 3 129,0-1-129,3-2 129,-1 1-129,2-1 129,5-2 0,2 2-129,-1 0 129,0-1-129,8 2 129,-2-1 0,2-2-129,3 1 258,2 3-258,0-1 0,4-1 129,2 1-129,1 3-129,0 3 129,4 0-258,-1 1 258,0 4 0,0 3-129,0 0 258,-1 2-258,0 7 258,2 0-129,0-3 258,-1 5-258,0 1 129,2-2-129,0 2 0,-3-3 0,1 2 0,1 2 0,-2 2 0,-4 3 129,-5 3-129,-1 1 129,-7 7-129,-5 4 0,-6 1 0,-9 5 129,-8 3-129,-3 1 0,-8-2 0,-1 2 0,-6-2 0,-1-5 129,-5-7-129,0-4 129,-2-8-129,-1-7 129,-3-7-129,1-3 129,-4-13 0,0-5-129,-3-6 129,1-4-129,-2-2 129,-1-3-129,0 1 0,0 1 0,0 4 0,0 4 0,2 3 0,2 2 0,5 2 0,1 1 0,6 1 0,1 2 0,6-3 0,2 4-129,6-6 129,5 2 129,3 3-258,3-2 129,2-1 0,4 1 0,5 1 0,3-2 0,6 2 0,2 1-129,2 1 129,4-3 0,0 7 0,3-3 0,3 0 0,1 0 0,2 1-129,2-2 258,3 2-258,0 0 258,1-2-258,3 2 258,4 2-258,-2-2 129,2 3-129,1 2 129,-2-3 0,5 1 0,3 2 0,-2 0 0,-1 2 0,0 1-129,1 0 129,3-2 0,4 3 0,0 0 0,-1 0 129,-2 2-258,1-1 258,4 2-129,-1 1 0,0 1 129,-6-3-258,1 2 129,-6-2 0,1-1 129,-2-1-129,-3-1 0,-7-1 129,-5-4 0,-7-4 0,-3-2 0,-9-5 129,-3-1 0,-9-8-129,-5 1 0,-5-5 0,-2-2 129,-7-3-129,0 2-129,-2 2-387,-5 0-258,5 9-903,-11-1-3096,4 2-129,-6 1-516,1 9-258</inkml:trace>
  <inkml:trace contextRef="#ctx0" brushRef="#br0" timeOffset="41062.3487">21051 12630 774,'0'41'1419,"-2"-5"258,2 10 258,-2 10 387,2 18-129,-4 8-129,4 21-258,-8 5-258,6 23-258,-11 0-387,7 13 129,-9-8-387,5 8-129,-5-14 0,5 8 129,-1-17 0,8-8-129,-3-19-129,6-6-129,6-14-258,3-12-1032,4-7-3483,-2-14-516,-4-15-129,1-14-516</inkml:trace>
  <inkml:trace contextRef="#ctx0" brushRef="#br0" timeOffset="42155.4112">15303 16025 3096,'-7'0'4257,"-3"2"-1548,6 19-258,-7-11-258,8 23-129,-8-15-645,10 17-129,-6-14-258,7 11 0,2-14-129,8 5-258,2-6-258,11 2 0,-2-9 0,8 1 0,4 6-258,1-2-129,2-1-129,-3 0-129,1-1-387,-10-13-774,8 11-3225,-13-3-516,-7-5 0,-12-3-387</inkml:trace>
  <inkml:trace contextRef="#ctx0" brushRef="#br0" timeOffset="42514.4316">15551 16008 4386,'-11'0'5031,"11"0"-129,-9 29-1806,0-16-903,10 27-516,-1-6-516,4 27-387,-4-3-258,7 11 0,-6-4-129,5-2-258,-5-7 129,1 0-258,-2-9 129,-2-15-258,1-1 0,-4-16-903,9 5-3741,-4-20 0,1 11-645,-1-11-129</inkml:trace>
  <inkml:trace contextRef="#ctx0" brushRef="#br0" timeOffset="43213.4716">16172 16197 516,'-3'-18'4257,"-13"-4"258,4 13-903,1 9-1290,-9-7-645,5 11-387,-10-1-129,8 14-516,-5 0-129,3 12 0,1 7-258,6 5 129,2 3-129,10-1-129,3-2 0,9 1-129,7-9 129,8-4-129,3-14 129,2-8-129,1-7 129,1-5 129,-7-12-258,-2-14 258,-9-6-129,-5-4 129,-11-3-129,-2 2 0,-12 0 129,-8 9-129,-6 9-129,-4 14-645,4 12-3741,1 17-645,2 1-516,11 3-516</inkml:trace>
  <inkml:trace contextRef="#ctx0" brushRef="#br0" timeOffset="48301.7626">20561 13137 1806,'3'-23'3096,"-3"10"387,0-1-774,0 2-387,-7-5-516,7 17-516,-13-24-387,13 24-387,-17-15 0,6 14-258,-5 1-129,1 6 129,-2 5-129,0 9 129,-4 4 0,4 10 0,-1 5 0,3 8 0,3 3 0,6 6 0,5 2 0,4 4-129,10-3 0,7-2 0,6-15 129,5-6-129,3-14-129,4-13 129,0-13 0,0-16 129,-1-19 0,-1-8-258,-5-14 258,-5-2-129,-8-6 0,-10 2 0,-8 5-129,-13 8 0,-10 11-129,-9 11-129,-4 24-1290,-9 7-2967,4 5-129,1 13-516,2 4-516</inkml:trace>
  <inkml:trace contextRef="#ctx0" brushRef="#br0" timeOffset="48867.795">19580 12972 1806,'-8'-18'4644,"-6"18"-129,-7 12 0,-10 9-2580,13 21-516,-11 5-387,11 19 0,1-4-258,12 8 0,6-8-258,10-4-129,13-13-129,12-12 0,6-21-129,3-13 129,5-30 129,0-16 0,-7-18-129,-3-11 0,-13-12 0,-9-4-129,-15 5 0,-10 5-129,-15 20-129,-17 16-129,-9 28-258,-11 13-1290,3 30-2838,-5 20-516,3 13-129,0 6-516</inkml:trace>
  <inkml:trace contextRef="#ctx0" brushRef="#br0" timeOffset="49345.8223">18762 12985 1806,'-44'-34'4644,"17"32"-129,-6 2 129,-7 10-2838,7 26-258,-8 4-516,6 21-258,1 2 0,8 20 129,4-2-387,14 4-129,8-9-129,11-8 0,12-20 0,10-21 0,4-23 0,5-20-129,-2-28 129,-1-16-129,-8-16 0,-10-6 0,-13-2-129,-9 2-129,-12 11-258,-17 8-258,-7 26-258,-21 8-1161,2 27-2580,-9 14-645,1 20-258,-2 18 258</inkml:trace>
  <inkml:trace contextRef="#ctx0" brushRef="#br0" timeOffset="49788.8478">17575 12992 2580,'-68'17'4773,"29"13"0,1 15-2451,-6 0-129,16 20-387,-2-8-258,17 10-258,2-13-258,13-1-387,10-16-129,13-13-129,4-21-129,8-11 0,-2-23 129,-1-14-258,-7-13 0,-7-9 0,-11-5 0,-9 5-258,-11 3 129,-17 13 0,-15 20-129,-8 14-129,-9 17-129,-6 17-129,5 26-1161,-2 2-3096,9 1-387,5 1-258,9-6-387</inkml:trace>
  <inkml:trace contextRef="#ctx0" brushRef="#br0" timeOffset="50209.8718">16685 12852 4128,'-72'-22'5031,"31"27"-258,-4 15-129,-4 11-2838,9 19-774,1 2-258,10 12-258,7 0 0,10 3-129,9-11-129,11-9 0,8-14 0,9-14 0,6-19 0,3-10-129,-5-21 0,-2-15 0,-7-11 0,-10-8 0,-10-5-129,-9 5-129,-14 7 0,-13 5-129,-5 16 0,-10 7-387,-2 30-387,-13 0-1677,6 27-2064,3 9-516,2 4-129</inkml:trace>
  <inkml:trace contextRef="#ctx0" brushRef="#br0" timeOffset="50620.8953">15651 12973 5805,'-48'-48'5031,"25"36"-387,-9 12-387,-4 7-3225,8 24-516,-3 5 129,6 13-129,-1-1 0,8 15 0,6-9 0,12 1-129,1-14 129,15-12-258,5-19 129,9-10-129,-1-18 0,-1-18 0,-5-16 0,-4-9-129,-13-7-129,-7 3 0,-16 6 0,-11 11-387,-8 17 0,-9 5-774,6 26-3741,-8 12-387,4 13-129,5 7-516</inkml:trace>
  <inkml:trace contextRef="#ctx0" brushRef="#br0" timeOffset="51030.9188">14580 12876 3870,'-44'5'5160,"21"23"-387,-1 7 0,-3 5-3483,13 16-645,0 1 0,10 5 129,2-8-129,5-3-129,12-21 0,5-13-258,6-17 0,4-11 0,-3-20 129,-1-13-258,-9-15 0,-4-6-129,-13 2-129,-5 7 0,-15 10 0,-10 8-258,-9 19-258,-9 5-903,3 23-2967,-10 20-645,3 5 0,3 5-516</inkml:trace>
  <inkml:trace contextRef="#ctx0" brushRef="#br0" timeOffset="51979.973">13376 13001 1677,'-2'-21'4386,"-6"21"387,-11 2-258,-6 11-2838,5 22-516,-8 6 0,9 18-258,-4 2-129,12 12-129,3-6 0,10-1-258,11-13 0,10-10-129,5-21 0,9-17 0,2-17 0,2-25 0,-1-18 129,-4-4 0,-13-12-129,-8 0 0,-11 3-129,-8 10 0,-16 15-387,-14 15-129,-5 28-1419,-13 4-3096,-2 20-258,-4 11-258,1 13-387</inkml:trace>
  <inkml:trace contextRef="#ctx0" brushRef="#br0" timeOffset="52508.0032">12244 13154 4644,'-27'-26'5160,"7"20"-258,0 6-387,4 12-2967,-4 7-387,10 17-387,-6 4-258,9 13 0,4 4-258,6 3 129,10-7 129,8-4-258,8-18 0,8-11 0,9-21 0,6-11-129,0-24 258,-1-13-129,-8-9 0,-4 0 0,-16-4-129,-14 4 0,-16 14 0,-18 11-129,-14 20-129,-10 13-129,-2 22-1290,-8 9-3612,0 13 0,1 2-645,4 6-258</inkml:trace>
  <inkml:trace contextRef="#ctx0" brushRef="#br0" timeOffset="52937.0278">11496 13143 1935,'-38'-39'5289,"15"24"-387,-9 6-129,-1 1-2709,3 23-774,-7 6-129,7 21-258,-5 4-258,13 14-129,3 0 0,13 8-129,6-5 129,11-11-258,11-6-129,10-16 129,6-15-129,5-15 0,-1-16 129,-4-12-129,-5-13 129,-7-2-129,-13-9-258,-9-1-645,-4 11-3999,-15 9-387,-11 7-516,-6 7-387</inkml:trace>
  <inkml:trace contextRef="#ctx0" brushRef="#br0" timeOffset="53605.066">9975 13179 4257,'-26'-36'5031,"14"21"-258,-4 5-1806,-6-3-1161,7 14-516,-8 6-258,4 17-258,-5 6-258,0 16-129,3 6-129,4 9 129,3 2-129,10 7 0,7-7-129,12-2 0,9-13-129,10-14 129,5-18-129,8-15 258,2-14-258,-2-27 129,-5-13 0,-7-11-129,-12-13 129,-13 2 0,-10 5-129,-15 9 129,-13 19-387,-12 13-1677,-3 29-2967,-6 24 0,5 12-774,7 12-387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35:14.9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6:35:57.713"/>
    </inkml:context>
  </inkml:definitions>
  <inkml:trace contextRef="#ctx0" brushRef="#br0">2283 6677 645,'-9'-9'1290,"9"9"129,-10-6 0,10 6-258,-8-9 258,8 9-516,0 0-258,0 0-258,0 0-129,0 0 0,-5-12-258,5 12 0,7-2 0,1-1 0,1 2-258,3-1 516,1-2-258,3 3 0,2-1 0,3 0 0,-2 0 0,4 1 129,-1 0-129,2-1 0,1-1 0,-3 0 129,4 3-129,-5-1 129,2 1 0,-3-4 258,4 1-258,-2-2 129,1 3-129,0-5 129,4 2 0,-3-6 0,3 3-258,0-1 258,3-2-129,-4 1 0,4 1 129,1-3-129,-1 4 0,0-1 129,3-1-129,-1-2 258,-1 6-258,0-2 129,-4 3-129,-2-2 129,1 4-129,-3 1 0,-3 2-129,0 0 0,-2 0-129,2 5 0,0-1 129,-2 4-129,0-3 0,4 2 0,-1-2 0,-2 0 129,4-1 0,1 1 0,0-2 0,4 0 0,3-2 0,4-1 129,2 0-129,-2 0 129,5 0-129,1 0 129,-1 0-129,1 0 0,2 0 129,-1-1-129,-2 1 0,3-1 0,-1-1 0,2 2 0,-1 0 0,1 3 0,-3 1 0,3 4 0,-1-2 129,-3 0 0,2 0 129,-2-1-129,2-2 0,-3-3 0,5 0 0,-1 0 129,4-5-129,4-3 0,4-1 0,1 1 129,2-3-129,4-2 0,2 1 0,-1 2-129,3-2 0,1 1 129,4 2 0,0-2-129,1 4 0,3 1 0,-2 0 129,2 0 0,1 2 0,-1 1 0,-3 1 129,-1-1-129,-4 1 387,-3 0-129,-4 2-129,-6 0 0,-5 0-129,-9 4 0,-8-1 0,-5 8-516,-6 5-3483,-3-5-645,-5-1-258,-13-10-516</inkml:trace>
  <inkml:trace contextRef="#ctx0" brushRef="#br0" timeOffset="11491.6572">8411 4049 1,'-72'-7'2966,"37"6"-902,-1-2-258,0-2 0,5 5-387,-4-3-387,7 3-258,-2 0-258,1 2-129,-1 1-258,2 1 0,0 2 0,0 1 129,-2-2 129,-1 3-129,1-2 0,0 4 0,-1-3 0,1 4 129,-4-4-129,3 7 0,1-5-129,2 8 129,-2-6-129,4 5 258,-1 0-258,1 8 0,1 1 0,-1 4-129,-1 3-129,0 1 129,0 2-129,1 5 0,0-4 129,-2 3 0,3 3 258,2 1-258,1 0 258,-1 1-258,3 1 258,0 5-258,2 5 129,-3-1-129,3 4-129,1 2 129,-1 5-129,0 1 258,2 0-258,-2 1 258,4 0 0,0-1-129,1 2 129,4-3 0,1 0 0,5-2 0,-1 0 0,4 1 129,0-2-258,2 3 258,7-1-258,0 2 387,1 0-258,2 4 129,1 1-129,1 5 0,4 0 0,1 4 0,-2-2-129,6-2 0,1-2-129,3 0 129,0-4 129,3-6-258,1-4 258,4-3-129,0-4 0,6-1 0,1-4 129,3-4-129,5-3 0,5-3-129,3-1 129,3 0 0,2-6-129,4 0 129,3 0 0,3-2-129,1-3 129,4-1 0,3-2-129,-1-1 129,3-1-129,3-4 258,0 0-258,6-1 129,2-4 0,-1 1 0,2-4 129,3 1-129,1-4 0,3 1 0,2-3-129,-1 1 258,0 5-258,0-3 129,4 3 0,1 0 0,3-1 129,-2 2-258,0 1 258,4-1-258,4-4 129,-2-1 0,1-3-129,0-3 129,5 0-129,0 0 129,1-7 0,0-5 0,-1-1 0,4 1-129,3-1 258,0-1-258,-2 1 129,1-1-129,4 1 129,1 4-129,-1 0 129,3-1-129,2-2 129,1-1 0,3-2 0,2-2 0,1-2 0,2-4 129,-1 0-129,2-2 129,0 0 0,-1 3 0,-1-2 0,2-1-129,-2 5 129,-2-3-129,0 1 129,0 1 0,-2 2-129,-1-3 129,-1 1 0,-3-2-129,-3-3 129,4 3 0,-2-1-129,3-4 0,-5-4 129,3 2 0,4-8-387,-1 1 258,-2-5-129,-3 0 129,-3-6-129,-1-1 129,-4-4 0,-8-8 0,-3 3 129,-4-5 0,-4-4 0,-5 0 0,-8-2 0,-2-1 0,-10-2-129,-5 1 0,-6-4 129,-8 4-129,-8-5 0,-7 1 0,-7-3 258,-6 3-258,-7 0 129,-3-3 129,-9 2-129,-3 1 258,-9-1-258,-1-2 0,-4-1 0,-6-1 0,-5 3 129,-6 0-129,-2 2-258,-6 2 129,-7 3 0,-2 7 0,-8 2 0,-3 6 0,-7 3-129,-7 3 258,-6 3 0,-4 4 0,-5-1 0,0 4 0,-6 3 0,-3 1-129,-5 2 129,2 2 0,-5 1 0,0 1-129,-8 3 129,-1 2-129,-6 2 0,-3 2 0,0 0 129,-2 2-129,-6 2 0,-4 3 129,4 1-129,-2 3-129,3 0 129,-4-1 0,1 3 0,0 0 0,1 0 0,4-3-129,-6 5 129,1-5 0,-1 2-129,3 2 0,-2-3 0,-3-1 0,-2 0 0,0 2 258,1-1-258,-1 0 129,-3-1 0,-1 0 129,2 3 0,1-2-129,3 1 0,-4 2 0,2-3 0,-2 2 0,3 1 129,-5 0-129,1 2 0,-5 1 0,3 0 0,0 0 129,-3 2-129,2 1 129,1 1-129,1-1 129,-1 0-129,3 6 129,-1-3 0,5 5-129,-1-1 258,1 0-129,0 3-129,1-1 129,5 3 0,-1-1 0,-3 4-129,-1-1 0,1 1 258,2-1-258,-3 4 129,-2-3-258,0 1 258,0-1-258,3-1 258,-2-2-129,3 1 0,2-1-129,6 5-129,4-3-645,14 13-3483,1-6-258,13 2-645,13-4-516</inkml:trace>
  <inkml:trace contextRef="#ctx0" brushRef="#br0" timeOffset="42487.4302">6058 8388 903,'-15'-19'2322,"15"19"-387,-14-13 129,5 6-645,9 7 0,-11-8-129,11 8 129,0 0-387,0 0-258,-12-6 0,12 6-129,0 0-387,-4 12 129,-1 2-258,1 6-129,0 13 129,-3 10-258,2 8 258,-1 15-129,3 16 0,-2 8-129,4 15 258,1 8-129,0 8 0,0 9 129,6 5 0,1 1 258,0-3-129,3 3 0,1-5 387,3 6-258,0-4-129,4 5 129,1-5 0,2 5 0,0 7 0,2 10 0,-3 9-258,1 4 0,-2-1 258,-1 9-258,-2 3-258,-1 0 258,-2-2-129,-1-5 0,0 1 129,-1 0 0,-1 0 0,0 1 0,-2 7 129,3 7 0,-1 8 0,0 7 0,-1 4 0,0 9-129,-2 3 0,0 3 0,-4-6 258,0-8-387,-3-8 258,-1-3-129,-6-20 129,0-12-258,-2-21 129,-1-3 129,0-17-258,2-12 0,2-10-258,0-23-387,6 7-1548,0-26-2580,1-13-516,-1-22 0,0-14-516</inkml:trace>
  <inkml:trace contextRef="#ctx1" brushRef="#br0">9580 17861 0,'0'0'0,"0"0"0,0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43675.498">4587 14553 1032,'-30'19'4128,"19"-14"0,-1-2-1419,0-3-774,12 0-774,-12-1-258,12 1-258,0 0-387,0 0-129,4 8-129,7-1 0,2 0 0,7 1 129,3-1 129,6 0 0,5-6 129,6 1 129,3-2-129,7-3 0,4-6 0,6 2 0,-2-9-129,8 4 0,5 0 0,5-1-129,4 0 0,3 1-129,7-3 129,3 1-129,6 1 129,5 4-129,0-8 0,0 4 129,2-1-129,4 0 129,1 1 129,2 3-129,-3-3 0,-2 3 0,2 3 0,0 1-129,0 1 129,-2 4 0,-4-2-129,-2 1 129,-1 2-129,2 0 0,-2 0 129,-2 5-129,-1-4 0,0-1 0,2-1 0,0 1 0,0 0 0,-1-3-129,2 1 129,-3-4-129,2 0 129,4 4 0,0-1 0,-1 3 0,3 0-129,2 5 129,3 2 0,5 5 129,2 0-129,2 3-129,2 2 129,5 1 0,2 0 0,3 2 0,2-1-129,3 0 129,4-2 0,3 0 0,7-3 0,1-2 0,5-1 0,3-2 0,0-2 129,-1-2 0,1-3 258,-3 4-129,-8-4 129,-2 3 0,-12 0-129,-11 4 258,-13-2-129,-9 6-258,-15 13-1677,-11-3-3225,-19-3-516,-20 2-387,-21-12-258</inkml:trace>
  <inkml:trace contextRef="#ctx0" brushRef="#br0" timeOffset="49125.8098">6170 18199 1419,'0'0'3225,"0"0"-1161,0 0 129,0 0-387,0 0-516,0 0-258,0 0-129,0 0-516,0 0-129,0 0 387,0 0-645,0 0 0,0 0 129,0 0-129,0 0 0,0 0 129,0 0 0,0 0 0,0 0 0,32 36-129,-32-36 129,0 0 0,43 10 0,-43-10-129,0 0 0,48 29 0,-48-29 387,0 0 0,54 13-129,-54-13 129,45 7 0,-45-7 0,54 0 0,-54 0-129,62 0 0,-62 0 0,65-13 0,-65 13-258,69-25 129,-69 25 258,72-36-258,-35 15-129,2 1 0,-1-12 0,3 1 0,2-2 129,4 7 0,3-20 0,-2 11-129,1-14 387,1 7-258,0 3 129,0 1 0,0-4 0,-4-4-258,1 7 0,-2 3 129,4-7-129,-3 0 129,6-1-129,-1 6 0,3-7 129,-1-4 0,2-3 0,2 5 0,1-3 0,0-3 0,-2-4-129,4 2 129,1-2-129,1 3 129,3-3-258,-3 3 129,4-3 0,-1 7 0,-1-3 0,1 3 0,-2 3 129,3-10-258,0 3 129,1-5-129,-1 5 258,1-5-129,1 1 0,-2-11 0,2-1-129,-4 8 129,3-5 0,-1-2 0,1 0 0,-3-4 0,5-2 0,-6 5 0,-1-4 129,-2-2-129,-4 1 0,-1 3 0,-2-6-129,1 3 258,-3 1-129,-1 0 0,1 0 0,-5 1-129,-1-3 258,0-3-258,-2 2 258,-3 1-129,-4-3 0,3 3 0,1-4 0,-2 5-129,0 3 258,3 2-258,-1-6 129,0 0 0,0-1 0,-1-2 0,-2 0 0,1 1 129,-2-2-258,-1-2 258,0 3-129,-2-1 0,2-3-129,-1-1 129,1 1 0,0-4 0,-2 0 0,2 2 0,0-1 0,0-2 0,-5 1 0,3-5 0,-4 3 0,1-1 0,-3-2 129,-3 0-129,-2-3 129,1 0-129,-1 4 0,-1 0 0,1-8 0,-2 4 0,1-3 0,-1 0 0,0 4 0,2-4-129,-2 1 129,0-1 0,0 2 0,2-1-129,-1-2 129,-1 1 0,4 2 0,-5 0 129,2 3-129,-3 1 0,-1 2 129,-4 1-129,2 4 129,-3-1 0,-2 3 129,-3 0 0,-2 6 258,-1-1-258,-2 7-129,-2 5 0,0 8 0,0 5-129,-1 5 0,-2 7-258,2-1-516,1 15-387,-3-3-3999,6-3 0,2-3-516,4 4-516</inkml:trace>
  <inkml:trace contextRef="#ctx0" brushRef="#br0" timeOffset="50314.8778">12466 8674 1806,'-4'-10'4128,"4"10"387,-6 23-2580,1-3-516,6 19-516,-1-3-129,10 13 0,-1-5-129,9 0 0,0-13-129,6-7 129,3-17-387,5-7-129,-1-20 0,1-11 0,1-6-129,-5-3 0,-4 4-129,-2 4 0,-8 8 129,-4 4-129,-10 20 129,0 0 0,0 8 0,-3 18 0,-1 9 0,3 13 129,-1 11 0,4 7 0,5 14 0,6 3 0,1 6 0,0-5-129,-1-11 129,-2-8 129,-4-12 129,-4-9 129,-7-24 129,-8-6 129,-11-14-129,-1-5-129,-9-10 0,-2 2 0,-1-3-516,0-1-645,11 16-1032,-4-12-3096,17 6-516,12 7-258,0-16-387</inkml:trace>
  <inkml:trace contextRef="#ctx0" brushRef="#br0" timeOffset="50854.9086">13179 8932 1806,'-4'-15'5160,"4"15"0,0-11-258,1-7-2838,16 18-903,-2-5-387,14 5-129,2-6-129,4 6-129,6-2-129,1 2-129,-2 0 0,-1 0-129,-8 1-129,-4-1-129,-3 8-258,-8-8-258,-2 14-903,-14-14-2580,-1 14-774,-9-5-387,-4 2 388</inkml:trace>
  <inkml:trace contextRef="#ctx0" brushRef="#br0" timeOffset="51085.9219">13190 9185 1548,'-3'12'5289,"22"-1"0,6-11-258,8 0-2580,2-5-1419,13 5 0,-8-10-258,7 6-516,-5 4-129,-5-3-387,2 10-1290,-13 3-3225,-1-2-258,-7 2-516,-3 2 129</inkml:trace>
  <inkml:trace contextRef="#ctx0" brushRef="#br0" timeOffset="51750.9599">14240 8775 2322,'-16'-24'5031,"16"24"-129,-10-12-387,10 12-2451,0 0-903,9 14-387,15 15-129,1 5-129,8 12-129,4-2 0,4 11 0,0 0-258,-1-3 0,-3-5-387,-7-7 129,-3-3-258,-9-16-516,4 10-1032,-12-18-2709,-10-13-516,0 0-387</inkml:trace>
  <inkml:trace contextRef="#ctx0" brushRef="#br0" timeOffset="52018.9752">14623 8566 4257,'-26'33'4902,"8"12"-258,-4 21-2322,-11 6-1032,9 22-129,-11-6-258,6 5 0,-6-7-516,6-11-129,5-14-129,3-18-258,14-9-1935,7-20-2580,0-14-129,18-9-516</inkml:trace>
  <inkml:trace contextRef="#ctx0" brushRef="#br0" timeOffset="52488.0022">14718 8291 3354,'15'-8'4644,"-3"8"-387,-1 16-1935,2 0-1161,4 14-258,-4-3 0,2 8 258,-8-3-387,-4 7 0,-3-10 129,-3 0-129,-9-10 0,4 2-129,-4-8-129,5 1-258,7-14 258,-7 20-387,8-8 0,9-2 0,4 1-129,4 2 0,5 1-129,1 1 129,4 2-516,-5-6-1032,3 10-3354,-6-3-129,-3 2-516,-3-1-129</inkml:trace>
  <inkml:trace contextRef="#ctx0" brushRef="#br0" timeOffset="53026.0328">15302 9069 5805,'-24'-4'5547,"16"-1"-387,8 5-387,0 0-3096,0-15-903,18 15-258,6-2 0,10 2-258,2 0-129,6 0 0,4 0-129,-4 0-258,1 2-129,-12-2-645,4 15-2064,-13-7-1935,-6 1-258,-3-1-516</inkml:trace>
  <inkml:trace contextRef="#ctx0" brushRef="#br0" timeOffset="53583.0648">16112 8983 5805,'6'-46'5289,"-6"20"-387,0 7-774,-12-10-2838,9 12-258,-11 0-387,0 14-258,-9 3 0,1 10-129,-5 14-258,1 14 129,0 4-129,2 8 129,4 0-129,9 0 258,2-4-258,9-2 0,4-13 129,8-9 0,6-11 0,8-8 0,0-6 0,3-12 0,0-11 0,-2-8-129,-5 3 0,-2-1 0,-7 4 0,-6 6 0,-1 2-129,-6 20 129,0 0 0,0 0 0,2 20 129,3 6-129,1 3 129,6 4 0,3 9-258,4-8-1935,9 5-2709,0-10-645,1-6-258,-2-3-516</inkml:trace>
  <inkml:trace contextRef="#ctx0" brushRef="#br0" timeOffset="61566.5213">10383 15136 1161,'-3'-13'3096,"3"13"-387,-3-19-387,3 19-258,-4-11-387,4 11-258,0 0-129,0 0-129,0 0-387,0 16 129,0 9-387,0 16-129,4 3 0,2 21 129,-2 5-129,2 2-258,-1 0 0,1-4-129,-3-11 129,3-10-129,-2-10 129,-3-20-129,-1-17 129,0 0 129,6-26 0,-2-9 0,-1-6-258,0-15 129,2-9-258,1-7 129,1 1-258,-5-3-129,2 9 258,-4 4-129,-1 11 129,0 11-129,-3 12 258,-3 10 0,7 17 129,-11-13-129,11 13 258,0 0 0,0 0 0,19 1 258,5-1-129,10 0-129,6-5 129,7 0-129,3-5 0,0 3-258,-3 0-129,-6-2-645,0 9-3870,-16 1-258,-9 10-258,-10 7-516</inkml:trace>
  <inkml:trace contextRef="#ctx0" brushRef="#br0" timeOffset="62099.5518">10832 15536 2580,'-6'-34'5031,"2"19"129,-1-3-516,5 18-2580,-11-33-645,11 33-129,-20-28-516,10 22-258,-7 2-129,3 4 0,-3 6 129,2 9-258,-1 4-129,5 6 0,5 3 0,7 0 0,1-2-129,10 0 129,4-6 0,4-6 0,4-4-258,-3-5 258,0-5-258,-1-2 129,-5-8-129,-2-2 0,-3 0 0,-3-2 129,-7 14-129,8-19 129,-8 19 0,9-3 0,-9 3 129,11 18-258,-1-1 387,5 5-387,5 7-516,0-1-4257,5-3-258,-1-1-516,0-8-645</inkml:trace>
  <inkml:trace contextRef="#ctx0" brushRef="#br0">12040 8893 258,'-3'-12'1548,"0"-6"-387,3 18-258,-3-17 0,3 17 0,-3-17-129,3 17 129,-4-15-129,4 15 0,-7-15-129,7 15 129,-4-14-129,4 14-129,-3-12 258,3 12-129,-7-10 0,7 10 0,-8-12-129,8 12 129,-8-11-129,8 11-258,-10-13 129,10 13-129,-14-11-129,6 5 129,8 6-129,-16-11-129,8 7 129,-2 2 0,-1-1-129,0 1 129,-2 2-129,1 0 0,1 0 0,0 0-129,0 5 0,1 1 129,0 2-129,2 1 129,8-9-129,-16 24 0,9-11 129,0 6 129,0-1-129,-1 2 0,2 3 129,-3 1-129,3 3 129,-2 1-129,1 2 129,1 2-129,1-2 129,0 2-129,1-3 0,2-1 0,2 2 129,0-5-129,4 2 0,2-3 129,0-1 0,2-1-129,0-2 129,2 1 129,4-3 0,-1-4-129,4 1 0,0-6 129,5 1 0,-1-4 0,2 0-129,1-4 0,0-2 0,-3 0-129,0 0 129,-1 0-258,-2-3 258,-4-3-258,2-2 258,-1-4 0,1 0 0,-5-5 0,3 0-129,-2-3 129,-1 0-129,0-7 129,-3 3-129,-1-1 129,-2-5 0,-4 0 0,-1-2 0,-1 3 0,-5-2-129,-4-1 129,-1 6-129,-3-3 0,0 7 258,1 1-258,-3 5-258,3 0 258,-2 3 0,2 5 0,1 0 0,-1 3-129,-1 2 0,0 3 129,-1 0-129,-2 3 129,-1 7-129,-1 1 129,0 5-129,-1 4 129,0 0-129,1 6 129,3 1 0,0 3-129,3-2 129,5 6-129,1-4 129,6 1 0,1 0 0,5-4 0,5-2 0,7-6 0,3 0 129,1-9 0,4-3 0,-1-7 0,0-7 0,0-10 0,-1-5 0,-7-10 258,-1 1-258,-6-8 0,-3 0-129,-5 1 258,-1 1-258,-8 8 0,-8 3 0,-2 8-129,-4 7 129,-4 10-129,-1 2 0,-1 13 0,0 6-129,5 4 129,1 4 129,8 4-258,5 5 258,6-4-129,3 1 129,11-1 0,4-3 0,9-5 0,2-4 129,3-7 0,2-8-129,-2-6 258,-1-1 0,-5-13-129,-3-5 0,-8-6 129,-4-1-258,-5-5 129,-3 4 0,-6 0-129,-6 5 0,-5 6 0,-5 8-129,1 8 129,-3 3-129,2 14 0,3 8 0,5 4 0,4 1 129,9-1-129,6 0 129,11-6 0,5-7 0,3-9 129,5-7 0,1-2 0,-4-10 0,-4-8 0,-6-1-129,-7 0 129,-7-3-129,-4 8 129,-10 6-258,-7 8 0,-2 2-129,6 27-2580,1-3-2064,7-2-258,7 4-645</inkml:trace>
  <inkml:trace contextRef="#ctx1" brushRef="#br0" timeOffset="28780.6461">14822 16257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73931.2286">12045 9391 903,'7'44'903,"-4"-16"-516,-1 1-645,0-3-1676</inkml:trace>
  <inkml:trace contextRef="#ctx0" brushRef="#br0" timeOffset="74193.2435">12100 10016 129,'0'49'2838,"4"-23"-645,-1 2-129,3-3-387,2 9-387,-3-10-387,2 4-645,2-2-258,2-3 129,0 0-387,-1-2 0,2-1-903,-4-3-1032,-1-5-1032,6 10-129</inkml:trace>
  <inkml:trace contextRef="#ctx0" brushRef="#br0" timeOffset="74543.2635">12227 10614 1161,'-15'86'4386,"4"-39"-1290,1-1-645,3 7-645,-4-5-516,4 4-774,1-2 129,1 1-516,1-1 0,1-2-258,0 1 0,2-3 0,1 3-387,-3-6 0,3 4-387,-1-5-258,2 5 0,-4-6 0,2 7-129,-5-4 258,1 2 0,-4 4 516,0 4 387,1-2 387,-3 3 516,1 3 129,-1-5 258,2 5 0,0-5 0,4 4 0,-2-7-258,4 3-258,-2-7-387,6-1-1161,-1-8-2967,2 7-387,-1-15 0</inkml:trace>
  <inkml:trace contextRef="#ctx0" brushRef="#br0" timeOffset="74739.2749">12153 12911 1419,'0'101'3354,"0"-50"-2193,6-1-129,3-1 0,2-3-516,2-3-129,4-6-903,3-1-2064,-5-14-774</inkml:trace>
  <inkml:trace contextRef="#ctx0" brushRef="#br0" timeOffset="74926.2854">12483 13459 1032,'12'37'4515,"-12"-11"-1032,-3 4-645,1 8-516,-10-2-903,6 10-258,-6-3-774,3 4-387,2 1-516,-3-8-645,8 6-516,-4-11-1290,0-8-1419,6 2-129</inkml:trace>
  <inkml:trace contextRef="#ctx0" brushRef="#br0" timeOffset="75073.2939">12403 14267 2193,'-17'81'5160,"5"-39"-258,4 0-258,5 5-2709,-2-8-2709,5 1-3096,0-9-774,7-4-516</inkml:trace>
  <inkml:trace contextRef="#ctx0" brushRef="#br0" timeOffset="75883.3402">12280 15107 1548,'-8'-9'4902,"-6"1"-129,4 4-1548,10 4-903,-10 4-387,10 15-774,0-5-258,9 14-387,1 0-129,5 9 129,5 0-129,4 5-129,0 0 0,4 0 0,-3-2-258,-1-1 129,-3-5-258,-4-2 0,-1 6-258,-11-16-387,6 12-1677,-6-15-2451,-5-5-258,0-14-387</inkml:trace>
  <inkml:trace contextRef="#ctx0" brushRef="#br0" timeOffset="76293.3637">12499 15062 1677,'-9'-8'4644,"1"8"0,-7 7-2064,10 23-387,-13 0-387,6 21-129,-12-5-645,6 18-129,-10-6-387,7 7 129,0-9-516,4-7 129,3-8-387,4-12-387,10-5-3870,0-24-516,11 5-129,4-10-516</inkml:trace>
  <inkml:trace contextRef="#ctx0" brushRef="#br0" timeOffset="77086.4091">12752 15870 4386,'-11'-36'4644,"1"10"-1677,10 26-645,-22-38-387,22 38-258,-23-21-387,23 21-387,-21-3-129,13 13-258,-4 7 0,5 12-258,2 2-129,4 8 0,1-3 0,6 2 0,4-6-129,3-10 129,7-12 0,2-10 0,-1-15 129,1-14-129,-2-9 129,-4-10-129,-6-5 129,-4-1 0,-8 4-258,-9 3 258,-8 16-516,-6 11 516,0 20-1419,0 9-3612,2 8-516,5 7-516,3-11-387</inkml:trace>
  <inkml:trace contextRef="#ctx0" brushRef="#br0" timeOffset="85375.8831">12083 7957 645,'0'0'387,"-4"-17"0,4 17-129,0 0 0,-2-12 258,2 12 0,0 0-129,0 0 129,-2-10-258,2 10 0,0 0 129,0 0-258,0 0-258,0 0 129,0 0 0,0 0-129,-4 10 129,4-10 0,-1 24 0,0-10 258,0 3-129,-1 6 129,2 2 0,-2-1 0,0 4 0,1 0 129,0-1-129,0 3-129,0-1 0,0-1 129,0-1-129,1-3 0,-1-2 0,1 2 0,0-6 129,0 2-129,-2-4 0,1 1 0,1-4 0,-1-1-129,1-1 129,-1 1-129,1-12 258,-2 17-258,2-17 0,-2 19 258,1-8 0,0 1 387,1-12 258,-5 25 129,0-14-129,3 7-258,-5-6 258,3 8-516,-2-7 258,1 3-516,1 1-129,-1 2-129,1-2 0,0-2 129,1 2 0,-1-1 0,2 2 0,-1-1 0,1 0 0,0 3 0,-1-2 0,0 4 0,1 0 0,0 2 0,0-5 0,0 1 0,0 0 0,0-4 0,2-2 0,0-3 0,0-11 0,0 14 0,0-14 0,0 14 0,0-14 0,0 15 0,0-15 129,-1 19-129,0-4 0,-1 4 129,0 0-129,-1 3 0,1 2 0,2 3 0,-3 2-129,1-2 258,0 1-258,1-4 258,0 1 0,1-4 0,0-1 0,0-3 0,0-5 258,0 0-387,0-12 258,2 17-258,-2-17 129,2 12-129,-2-12 129,0 10 0,0-10 0,0 17 0,0-17-129,-5 22 129,2-8-129,-2 1 129,0 4-129,1-2 0,0 0-129,-1-3 129,1 4 0,1-4 0,1-2 0,-1 3 0,1-3-129,1 2 129,-1 0 0,0 1 0,1 5 0,-1 2 0,1 2 0,-2 2 0,1 3 0,-1 0 129,0 0-129,-1 3 0,3-6 129,-1-1-129,0-2 0,0-3 129,1-3-129,1-1 129,0 0-129,0-3 129,0 4-129,0 3 129,0 0 129,0 1-129,0 4 129,0 1-258,-4 1 258,3 2-258,-4-3 258,4 2-129,-3 1-129,1-3 0,-1 2 129,1-1 0,0-5-129,3-1 129,0-3-129,0 0 129,0-4-129,0 2 129,3-3 0,0 2-129,-2-1 0,0 1 129,0 2 0,0-1-129,-1 3 129,0-1 0,-1-2-129,-1-2 0,-2-1 129,1-1-129,2-1 0,-1 0 0,2-11 0,-4 20 129,4-20-129,-3 21 0,2-9 129,0 1-129,1 1 0,0-2 0,-2 0 0,2 0 0,2 0 0,-2 0 0,0 0-129,0-12 258,0 22 0,0-10-129,0 1 258,0-1-387,0 1 387,0-1-387,0 1 516,-2 2-645,2-4 258,-2 3 0,1-3 0,-3 3 0,2-1-129,0 3 258,-1 1-129,1-1 0,-3 2-129,4-1 258,-1 3-258,0 0 258,1 0-129,1 0-129,0 4 258,0-2-129,0-1 0,0 2 0,0 0 0,0-3 0,-2 5 0,-1-4 258,-1 0-516,-1 1 516,1-1-516,-2-1 258,1 0 0,-1 1 0,-1-1 0,2-3 0,-1 0 0,1 0 0,0 0 0,0 0 0,0 2 258,1-2-258,-1 3 129,0-3-258,1 5 258,0-1-129,1-1 129,-1 1-258,1 1 129,-1 1 0,0 0 0,-1 4 129,1-4-129,-1 4 0,0 2 0,-1 2 0,1 2 0,1 0 0,-1 7 0,-1-2 0,1 3 0,0-3 0,0-2 0,-1 1 0,1 0 0,0-4 0,1-1 0,-2 1 0,2-4 129,0 1-129,3 3 0,-3-6 0,2 2 129,-1-2-129,2-1 0,-1-1 0,-1 1 0,2-4 0,-1 4 0,-2 1 0,1-3 0,-1 3 0,0 0-129,2 2 258,-3-2-129,3 4 0,-3-1 0,1-2 0,-2 3 0,2-2 0,-2-3 0,1 2 0,1-4 0,-1 1 0,-1 0 0,1 0 0,1-4 129,1 4-129,-1 1 129,1-1-129,0 1 129,0-1-258,2 1 258,-2 0-129,3 0 0,-3-1 0,2-1 0,0-2 0,-1 2 0,2-4 0,-1 2 0,-2-1 0,3-3 0,0 1 0,0-5 0,-1-1 0,1 3 0,-1-4 0,2 0 0,-2 0 0,1 2 0,-2-1 0,2 4 0,0-2 0,-1-1 0,0 3 0,0 5 0,-1-5 0,0 0 0,1-1 0,-2 1 0,2 0 0,0 0 0,-2-1-129,1-2 129,2 0 0,-2-1 0,1 1 0,-1 1 129,2-2-129,0 0 129,-3 1-129,3 1 0,-2 2 0,0 0 129,-1-3-258,0-2 129,2 3-129,-3-3 129,4-1-129,0-11 129,-2 20-129,2-20 129,-2 15 0,2-15 0,-1 17 0,0-7 0,1-10 0,-1 20 0,1-9 0,-3 2 0,2 0 0,-1-1 0,0 3 0,0 3 0,1 0 0,-3 0 0,2 4 129,-1-2-129,-1-2 0,-1 6 0,1 2 129,-1-1-129,-1 6 0,1 1 0,-1-2 129,-2 8-129,1 2 129,-2-1-129,2 3 129,-1-6 0,1 0-258,2-3 0,1-19-2322,4 0-2193,8-17-516,3-24-645</inkml:trace>
  <inkml:trace contextRef="#ctx0" brushRef="#br0" timeOffset="89600.1248">11349 14539 1548,'-11'-25'2709,"4"12"-516,7 13-258,-17-21-258,17 21-258,-16-21 129,16 21-258,-18-20-129,18 20-387,-15-17 129,15 17-258,-15-17 0,15 17-258,-15-12 0,8 10-129,-4 1 0,2 1 0,-1 1-129,2 12 0,-2 3-129,3 8 129,0 3-129,2 3 129,2 7-129,3-3 0,4 3 0,7-2 0,2-4 129,4-5-129,4-7 129,5-6 0,0-9-129,2-4 129,-1 0 0,-1-17-129,-2-5 129,-1-6 0,-6-6-129,-3-5 0,-7 0 129,-4 1-129,-3 1 0,-7 5 0,-5 6 129,-4 6-129,-5 6 0,-4 11 258,3 3-258,-1 3 0,2 14 0,2 5 0,2 5-258,8 0 258,1 5 0,8 2 0,0 0 0,8-2 0,6-4 0,2-6 0,6-2 0,0-6 258,1-9-258,1-5 129,-3-3-129,-1-14 0,-5-4 129,-5-3-129,-3-8 129,-6 1-129,-1 2 129,-8 1-129,-7 9-129,-3 10 258,-2 6-129,-1 6 129,0 14-129,3 12 129,5 3-129,9 7-129,10 2-3870,9 0-774,6-13-387,7-10-774</inkml:trace>
  <inkml:trace contextRef="#ctx0" brushRef="#br0" timeOffset="93775.3637">11431 15073 3096,'-7'-25'3870,"0"5"-645,7 20-903,-11-29-129,11 29-387,-12-28-645,12 28-129,-8-16-258,8 16-387,0 0-129,0 0 0,0 0-129,0 0 0,0 17 129,4 6-129,6 2 129,1 12 129,0-3 0,9 10-129,-2-3 0,1 1 0,2-8-129,0 0 0,-4-8-129,1-1 129,-2-8-258,-5-2 129,-2-2-387,-9-13-645,12 16-2838,-12-16-1032,0 0 0,0 0-645</inkml:trace>
  <inkml:trace contextRef="#ctx0" brushRef="#br0" timeOffset="94171.3862">11623 14971 1935,'-22'42'4386,"8"-13"0,-1 5-2064,4 12-516,-7-5-129,9 14-387,-9-11-387,9 5-387,-7-6-129,7-6-129,0-3-258,2-8-774,7-7-3483,0-1-516,0-18-129,3 14-129</inkml:trace>
  <inkml:trace contextRef="#ctx0" brushRef="#br0" timeOffset="94783.4213">11648 15568 1419,'0'-9'4515,"0"9"516,0-17-645,0 17-2451,0-19-774,0 19-387,11-21-258,-11 21-258,15-21-129,-8 10 0,-7 11 0,14-18-129,-14 18 129,15-16-129,-15 16 0,7-10 0,-7 10 0,0 0 129,0 0-129,0 0 129,0 0-129,8 9 129,-8 2 0,0 8 129,0 3-129,-1 1 129,1 5 129,-2 2-387,4 1 258,-2-1-258,0-1 129,0 0-258,0-7 258,2-2-387,0-1 258,-2-4-129,2-1-387,-2-14-516,5 17-1548,-5-17-2064,0 0-387,0 0-129</inkml:trace>
  <inkml:trace contextRef="#ctx0" brushRef="#br0" timeOffset="95061.4371">11659 15777 1548,'-19'5'4902,"10"-4"-129,9-1-1161,0 0-1161,-9 1-516,16 9-516,-7-10-387,23 1-258,-6-1-129,6 2 0,0-2-258,2 5-129,1-2 0,-5 0-645,6 11-3999,-9-3-645,-4 0-387,-7 1-516</inkml:trace>
  <inkml:trace contextRef="#ctx0" brushRef="#br0" timeOffset="97715.589">11293 14545 3225,'0'0'3612,"0"0"-1548,0 0-516,-10-2-129,10 2-258,0 0-258,0 0-258,-4-17 258,4 17-387,0-17 129,4 5-258,-2-2 0,4 2 0,-4-8 258,4 6-258,-5-6 0,4 1-129,-3-4 129,0 7 0,-2-8-258,2 5 0,-2-5 0,0 2-129,0 1 129,0-2 0,0 2 0,0 1-129,0 1 129,0-3 0,0 3 0,2-1 0,-1 0 0,1 3 258,-2 0-387,3-1 387,-3-1-258,4 2 129,-3-3-129,1 1 0,1-3 0,-1-2 0,-2-1 0,0-3-129,3 2 129,-3-2-129,0-1 129,0 0-129,-4 0 129,3 4-129,-4 1 0,2-2 129,0 3-129,-1 3 129,1-2-129,0 3 0,0 1 0,2-1 0,-2 1 0,2 1 0,0 0 0,1-2 0,0 1 0,0 1 0,0-1 0,0 1 0,0-1 0,1-2 0,2 3 0,-2 0 0,0-4 0,2 4-129,0 0 129,-1 0 0,-1 0-129,-1 2 129,0-1 0,0 3 0,-3-1 0,0-2 129,-1-1-129,-1 0-129,-1-3 258,3 0-258,-2-1 129,0-1 0,2-1 129,0-3-258,2 3 129,1 2 129,-2-3-129,2 8 0,0 1 0,0 0 0,-2 2 129,2 13-129,0-20 0,0 20 0,-1-19 0,1 6 0,0 1 0,0-2 0,-1 1 129,1-1-258,0 2 258,0 2-129,0 10 0,-1-19 0,1 19 0,0-10-129,0 10 129,0 0 0,0-17 0,0 17 0,0-12 0,0 12 0,3-17 0,-3 17 0,4-17 129,-4 17-129,3-12 0,-3 12 0,2-12 0,-2 12 0,0 0 0,1-12 0,-1 12 0,0 0 0,0 0 0,0-13 0,0 13 0,0 0-129,0 0 129,0 0-129,0 0 0,0 0 0,0 0 0,0 0-129,0 0 0,0 0 0,0 0-129,0 0-387,0 0-129,0 0-258,0 0-516,0 0 0,4 11-258,-4-11 0,0 0 0,0 0 387,0 0 258,0 0 516,0 0 387,0 0 774,0 0 387,0 0 516,0 0 0,0-6 0,0-5 387,0 11-258,-3-18-129,3 18-129,-2-20-258,2 20 0,-4-13-387,4 13 0,0 0-129,0 0-129,-12-3 0,12 3 0,-8 16-129,4 0 129,-1 3-129,1 3 0,0 2 129,2 2-129,2-2 0,0-2 0,3-4 129,6-4-129,-9-14 129,17 8 0,-4-9 0,0-8-129,-3-11 129,0 0-129,-4-3 0,-5-1 0,-1 2-129,-4 5 0,-9 5 0,-2 5 0,-2 7-129,-3 2 129,1 10-129,3 5 129,3 7-258,5-4-1161,8 9-3354,5 0-387,11-15-387,5-2-129</inkml:trace>
  <inkml:trace contextRef="#ctx0" brushRef="#br0" timeOffset="101263.7919">11497 11961 1806,'10'-26'2064,"-9"12"129,-1 14 0,3-23-258,-3 23-258,2-20-387,-2 20-129,0-16-387,0 16-129,0 0-129,0 0 258,1-14-258,-1 14 0,0 0 129,0 0-258,0 0 0,0 12 0,0-12-129,-11 22-129,5-6 0,-1 4 0,-3 2-129,3 4 129,-4 1-129,4 1 129,-2-2-129,1 2 129,1 1-129,0-2 0,0 2 129,1-3-129,1-1 129,-1 0-129,0-4 129,1 1-129,-2 0 129,2-1 0,-1-4-129,-1-1 129,0 0 129,2 1-258,-4-1 258,1 0-258,0-2 258,2 0-387,-1-1 258,0 1 0,1 0 0,0 1-129,1-1 0,-2-3-129,3 4 129,-2 0 129,0 0-129,0 0 0,-1 1 129,1-3-129,0 1 0,2 2 0,-2-3 129,2-1-129,0 2 0,-2-1 0,2-1 0,1 1 0,-1-3 0,0 2-129,-1 1 129,2-1 0,-1 0 0,-2 4 129,1-5-129,1-1 0,1 5 0,-4-1 0,3 1 0,-1 2 0,0 0 0,1 2 0,-1 2 0,0 0 0,2-1 0,0 5 0,-1-4 0,2 0 0,-2 2 0,2-4 129,-2-2-129,1 1 0,0 0 0,-1-3 0,-1-2-129,1 0 258,0 0 0,-1-1-129,-1 0 0,1-2 0,1 4 129,-2 0-129,1-1 129,-1 2-129,0 1 0,1 0-129,-1 0 129,-1 3 0,3-4 0,0-1 0,-1 3 0,0 2 0,2-4 0,-2 2 0,3-3 0,-2 5 0,1-3-129,-2 2 258,2-2-258,-4 2 129,3-1 0,-2 0 0,0-2-129,1 4 258,0 0-258,1-2 258,1 4-129,-3-1 0,1-2 0,0 1 0,0-1 0,1 2 0,-2-3 0,1 0 0,-2-4-129,1 3 129,1 1 0,-2-2 0,-2 2 0,3 0 129,-3-2-258,2 1 258,0 1 0,-1 0-129,1 0 129,0-2-129,1-2 129,0 2-129,1 4 129,-2-2-258,0-2 0,2 2 129,-3 0 0,1-1-129,2 0 0,-3 0 129,2-4 0,6-12 0,-15 22 0,9-11 0,-2 1 0,1-1 0,1 1 0,0 0 0,-3 0 0,5 1 0,-2 1-129,0-2 129,2 3 0,-1-3-129,3 3 129,-3-1-129,2 2 129,2 0 0,-3 2 0,2 0 0,-2 0 0,1 5 0,-1-4 0,1 0 0,-1 1 0,0-3 0,1-3 0,0 1 0,3-15 0,-6 14 0,6-14 0,0 0-129,0 0-387,0 0-2064,0 0-1806,2-14-645,2-1-258</inkml:trace>
  <inkml:trace contextRef="#ctx0" brushRef="#br0" timeOffset="102194.8451">10565 14546 3225,'-18'22'2838,"6"-13"0,9 13-387,-7-12-387,10 17-258,0-15-516,5 12-258,2-14-129,9 3-129,-4-7-387,6-3 0,2-3-258,-4-9 0,-1-7 0,-3-6 0,-6-2-129,-5 4 129,-3-3-129,-9 5 129,-5 5 0,-2 9 129,-5 4-129,2 12 0,5 4 0,5 8-258,9 5-1032,4-1-3225,11-6-258,7-3-645,5-11 129</inkml:trace>
  <inkml:trace contextRef="#ctx0" brushRef="#br0" timeOffset="103550.9227">10600 16156 1419,'-4'-37'4515,"-2"20"-387,-4-4-1290,10 21-645,-7-25-387,7 25-516,0 0-258,0 0-387,-3 19-258,3 16 0,3 13-129,1 12 129,-1 5 0,1 7 0,-4-7-129,1 1-129,-1-7 129,0-7-129,-2-23 129,-1-5-258,0-9 0,3-15-129,-7 12-516,7-12-2064,-9-19-2193,7 0 0,1 1-774</inkml:trace>
  <inkml:trace contextRef="#ctx0" brushRef="#br0" timeOffset="104037.9505">10742 16148 4128,'-7'-3'4773,"-14"15"-129,0-2-2451,7 19-516,-12-7-516,6 24-129,-10-5-387,7 3 129,-5-1-516,8 2 0,0-8 258,7 0-516,6-4 0,3-16-774,9 10-1032,4-13-2967,4-6 0,4-6-258</inkml:trace>
  <inkml:trace contextRef="#ctx0" brushRef="#br0" timeOffset="104454.9744">10773 16537 3483,'0'0'5160,"9"-6"-387,-9 6-387,4 6-2967,7 13-774,-8-1-129,4 10-129,-4 3 129,-2 4-387,-1 1 0,-8-2 258,-6 2-258,1-4 129,-4-1-129,4-2 129,1-9-129,3-1 129,6 0-129,5-8 129,10-5-129,8-6 129,5-3 0,5-6-129,2 0 258,3-4-387,-3 3 0,-4 2-903,3 9-3741,-14 7-387,-5 6-516,-10 3-387</inkml:trace>
  <inkml:trace contextRef="#ctx0" brushRef="#br0" timeOffset="105983.0619">10611 14532 516,'0'0'2193,"-5"11"129,5-11 0,0 0-387,0 0 0,0 0-129,0 0-387,0 0-129,-3-18-258,3 18-129,-3-28-129,1 14-129,1-11-129,1 1-129,-2-7 0,2 4-129,-2-5 0,2 2-129,0-6 129,0 3-258,0-4 129,2 1 0,0 1-258,-1 3 258,2-1-258,-1 3 258,0 3-129,0-1 0,-2 9 0,3 1 0,-2 2 129,-1 4-129,0 12 258,0-13-258,0 13 129,0 0-129,0 0 0,0 0 0,0 0 0,0 0 0,0 0 0,0 0 0,0 0 0,0 0 0,0 0 0,0 0 0,0 0 0,0 0 0,0 0-129,0 0 129,0 0 0,0 0 0,0 0-258,0 0 258,0 8-129,0-8 129,0 0 0,0 14 0,0-14 0,0 0-129,0 0 129,0 15 0,0-15-129,0 0 0,0 0 0,0 0-258,8 15-516,-8-15-1419,0 0-1935,0 0-516,0 0-129</inkml:trace>
  <inkml:trace contextRef="#ctx0" brushRef="#br0" timeOffset="107043.1224">10614 13946 2709,'0'0'2451,"0"0"-1161,0 0-258,0 0-516,0 0-258,0 0 0,0 0-129,0 0 129,0 0-129,0 0 0,0 0 0,0 0 0,0 0 258,0 0-258,0 0 0,0 0 129,0 0-129,0 0 129,0 0-129,0 0 0,0 0 129,0 0 0,0 0 258,0 0-129,0 0 258,0 0-129,0 0 258,0 0-258,0 0 129,0 0-258,0 0-129,0 0 129,0 0-129,0 0-129,0 0 0,0 0 129,0 0 0,0 0-129,0 0 129,0 0-129,0 0 0,0 0 129,0 0-258,0 0 129,0 0-129,0 0 0,0 0 129,0 0-129,0 0 0,-1 5 0,1-5 129,0 0-129,-4 17 129,4-17 0,0 0 0,-6 14 129,6-14-129,-6 14 129,6-14 0,-8 17 0,4-7 0,-2 5 0,0 4-129,-1 0 0,-1 7 0,-2-2-129,0 5 129,-1 0-129,3 6 0,-4-5 129,2 0 0,0 2-129,0-3 387,1-1-387,0 0 258,2-4-129,-4 3 0,-2-2 0,3 0 0,-3 0 0,1-1-129,-1 0 129,2-3-129,0-3 0,4-3 0,2-3 0,5-12-129,0 0-387,0-10-1290,12-3-2709,1-10-387,2-5-258,-1-2 0</inkml:trace>
  <inkml:trace contextRef="#ctx0" brushRef="#br0" timeOffset="107458.1462">10349 14379 516,'-2'30'3870,"0"-13"645,-1 5-1935,3 9-516,-1-9-129,1 13-387,0-16-387,4 5-129,-4-24-258,10 18-129,-10-18-129,19-7 0,-7-8 0,3 2-387,2 6-774,-4 2-3612,5 4-387,-5 2-516,-4 4-516</inkml:trace>
  <inkml:trace contextRef="#ctx0" brushRef="#br0" timeOffset="116683.6739">18605 7619 3999,'9'38'4257,"-4"-6"-1419,5-3-1032,8 14-387,0-3 0,5 9-258,-1-12-387,3 7-387,-2-13 0,1 1-387,-4-4-387,-6-11-903,1 0-2709,-7-4-258,-8-13-387</inkml:trace>
  <inkml:trace contextRef="#ctx0" brushRef="#br0" timeOffset="116985.6912">18861 7599 3870,'-30'71'4386,"8"-23"-387,-4 6-2193,4 14-387,-8-8 0,5 5-516,-4-12-129,6-3-516,-1-11 0,4-8-387,9-4-1290,4-10-2709,7-17-258,0 0-387</inkml:trace>
  <inkml:trace contextRef="#ctx0" brushRef="#br0" timeOffset="117357.7124">19031 7989 3612,'2'-12'4773,"-12"5"-258,-3 11-129,-2 3-2967,6 18-516,-2 1-387,4 7-129,0 0 0,7 5-129,0-7-129,8-3 129,4-9 129,3-9-258,-1-10 129,3-13 0,-3-9-129,-2-7-129,-4-2 0,-8-2-129,0 5-258,-9-1-1032,7 15-2838,-7 9-387,9 5-387,-9 0 0</inkml:trace>
  <inkml:trace contextRef="#ctx0" brushRef="#br0" timeOffset="117704.7322">19607 7792 4257,'6'1'4773,"2"-1"-258,9 0-258,1-1-2838,2-5-1032,8 5-258,-1 1-258,-3 0-1290,1 0-2580,-3 3-387,-7 2-387,-3 5 0</inkml:trace>
  <inkml:trace contextRef="#ctx0" brushRef="#br0" timeOffset="117869.7417">19678 7983 7224,'5'13'4902,"7"-13"-258,2 0-387,1-5-3870,1 0-2322,3 5-2322,-1 0-516,-3 7-387,0 2 0</inkml:trace>
  <inkml:trace contextRef="#ctx0" brushRef="#br0" timeOffset="118446.7747">20690 7466 4386,'-16'-85'4257,"-2"54"-387,-6 5-129,-6 13-3354,2 13-516,-2 16 129,4 17 0,3 9 0,8 14 258,7 11 0,8 10-129,9-2 0,10 0 0,-2-14 258,6-2 258,-9-15 129,-2-7-258,-12-16 129,-8-6 129,-17-14 0,-2 0-129,-11-1-129,2-1-516,6 1-1548,-4 0-2709,17-7-258,17 7-516,0-22-258</inkml:trace>
  <inkml:trace contextRef="#ctx0" brushRef="#br0" timeOffset="119214.8187">20857 7291 4902,'-6'-21'4644,"-5"33"129,8 20-516,2 22-2838,1 11-645,2 19-258,0 3 129,4 5-258,-4-9-129,2-9-129,-3-16 129,-1-12-129,-2-22 0,2-24 129,-11 0 0,3-12-129,-1-12 0,2-6-129,2 1-129,2 0 0,4 8-129,8 2-129,10 10 0,5 2-129,9 6 0,5 1 0,5 0 258,2 1 0,0-1 129,-1 0 129,-8-5 387,-4 1 258,-13-9-129,-8 9 258,-11 4-258,-5-4 129,-12 4 0,-4 3-258,-3 6 0,3 5-387,-2 4 258,9 6-258,5-1 129,7 2 0,4 1-129,10-7-129,4-2 0,5-9 0,1-5-129,0-6 129,-2-9-129,-4-8 0,-6 1 0,-6-2 0,-4 4 258,0 6 0,0 11 0,-15-7 129,15 7-129,-9 17 129,10 1-129,12 8 258,8 1-258,6 1 0,9-1 0,7-2 0,0-11 0,3-4 0,-3-7 0,-6-3 129,-7-10-129,-8-5 129,-10 1-129,-6 1 129,-6 1-129,-10 5 0,0 2 0,-2 2 0,4 3-774,-7 0-2838,15 0-1161,0 0-258,6 0-645</inkml:trace>
  <inkml:trace contextRef="#ctx0" brushRef="#br0" timeOffset="119516.8359">21819 7215 8901,'0'-40'5160,"0"40"-258,-3 17-258,3 23-3354,0 17-903,5 15 0,-2 16 0,-1 8-258,-2-3 129,1-9-129,-3-11 0,-3-19 0,-3-21 129,1-18-129,-6-16 129,4-20 129,0-10-129,-1 4 0,3-4-387,4 9 129,3 22-903,5-20-3870,15 20-387,0 0-387,13 14-516</inkml:trace>
  <inkml:trace contextRef="#ctx0" brushRef="#br0" timeOffset="120420.8877">22420 7665 4644,'-23'-37'4515,"10"27"129,-2 6-387,0 11-2451,-2 5-774,5 16-387,-5 5 258,5 15-258,1-4 0,7 10-258,1-5 129,3-6-387,10-10 0,4-12 0,7-12-129,3-9 0,0-6 0,-2-14 0,1-6 0,-4 3 0,-1 2 0,-3 0-129,-6 8 129,-9 13 0,13-12 0,-13 12 0,12 5-129,-3 4 258,3 2-129,5 1 0,0-3 129,2-4 0,1-2 0,-2-3 0,-3-7 129,-6-8-129,-4-5 0,-5-9 258,-5-4-387,-4-2 129,-7-1-129,3 4 129,0 4-258,2 4 129,6 7-129,5 17-129,1-13 129,12 13-129,6 3 0,3 7 0,6-1 129,5 1 129,-1-3 0,2-2 0,-2-3 129,-2-2 0,-5-4 129,-1-6 129,-10-5-129,-1-2 0,-9 1 0,-4-1 0,-4-1 0,-7 7-129,-8 8-129,-2 3 0,-4 12-129,1 8 129,6 13-129,1 3-129,11 4 129,6 1 0,18-1 129,12-5 0,9-7 0,11-7 0,5-8 0,2-6 129,-1-4-129,-3-3 0,-8 0 0,-9-5-129,-6 2-129,-13-9-903,0 4-3741,-17 8 129,3-13-645,-3 13-387</inkml:trace>
  <inkml:trace contextRef="#ctx0" brushRef="#br0" timeOffset="120723.9049">23419 7328 6321,'31'-130'5031,"-15"77"129,-11 6-774,2 28-2451,-7 19-903,0 0-129,-9 38-258,4 20-129,-11 17-516,1 11 129,-2 15 0,0-2-258,-1-7 129,3-10 129,1-19 129,2-19-129,2-19 258,10-25-129,-9 1 129,9-8 129,-1-14-387,1 1-516,19 9-4515,-5-2-129,7 7-774,0-3-258</inkml:trace>
  <inkml:trace contextRef="#ctx0" brushRef="#br0" timeOffset="121797.9664">21806 8681 3096,'-11'51'5031,"3"-5"-129,0 9-258,-2 2-2580,5 17-645,-8-14-258,10 2-258,-5-17-387,5-9 0,1-22 0,2-14-258,9-13 0,4-20 0,5-8-129,2-4-258,5-2 129,1 4-129,-1 6 0,-3 11 129,-2 13-129,-10 13 129,-2 20 0,-7 10 0,-1 15-129,-9 5 258,-6 3-129,-3 0 129,-4-7-129,-1-6 258,-6-11-258,5-10 129,-2-9-129,3-10 0,6 0-516,0-17-1935,14 5-2322,3-7-258,8-1-387,9-5-387</inkml:trace>
  <inkml:trace contextRef="#ctx0" brushRef="#br0" timeOffset="122461.0044">22039 9099 4386,'12'0'4902,"-4"-2"-129,5-9-387,0 0-3225,1-6-645,6 0-129,-4-2-129,0-1 0,-5 0-129,-2 4-129,-9 16 129,0-16-129,-12 16 129,-7 4-129,-6 12 0,-5 7 0,-1 0 129,4 7 0,2-1 129,9 3-129,7-4 129,9-1 0,6-7 0,17-4 0,3-10 0,7-4 0,7-11 129,2-14-129,3-12-129,3-11 129,-4-11-129,-1-9-129,-3-3-129,-6-3-258,-7 8 258,-10 5-129,-8 10 129,-9 10 0,-4 19 0,-11 15 129,-3 11 129,0 23 129,-2 11-129,4 16 129,2 9-129,9 8 129,4-3-129,5 1 129,10-6-258,4-10 258,8-14-129,4-14 0,5-15-129,1-12 129,-1-7 0,0-14 0,-3-8-129,-3-6 0,-7 5 0,-3-2 0,-5 7-129,-4 5 129,-5 8-129,-5 12 129,0 0-129,3 22 129,-1 4-129,0 3 129,3 6-258,3-6-516,10 14-2064,-8-16-1806,9-5-258,-3-12-645,0-7 129</inkml:trace>
  <inkml:trace contextRef="#ctx0" brushRef="#br0" timeOffset="122634.0142">22806 8639 8256,'-25'-41'4902,"15"39"-258,10 2-516,-7 24-4902,7 1-3483,14 8-516,1-1-129,2-1-387</inkml:trace>
  <inkml:trace contextRef="#ctx0" brushRef="#br0" timeOffset="122932.0313">22905 9090 9159,'0'15'5289,"0"-15"-129,11-6-516,3-8-3741,-8-7-516,3 0-129,-4-6 0,-1 8-129,-4 0 0,-3 5-129,-8 8 0,-3 6 0,-3 8 0,0 9 0,3 10-129,2 2 129,7 1-129,5 6 0,5-3-129,10-4-129,13 3-258,1-16-387,16 6-1032,-9-20-2580,8-2-387,-2-17-387,1-9 129</inkml:trace>
  <inkml:trace contextRef="#ctx0" brushRef="#br0" timeOffset="123471.0621">23271 8531 7998,'-17'5'5160,"8"19"129,1 10-516,-10 4-3612,8 18-258,-8-1-387,4 3 129,-2-6-387,4-2 0,1-9-129,6-7 0,5-12-129,3-11 0,12-10 0,6-1-129,3-5-129,4-4 0,2 5-129,-6 2 0,3 4-129,-11 8 0,-4 12 0,-7 3 129,-4 2 258,-3 1 129,-9-3 387,-3 1 129,-4-8 129,1-2 0,-4-10 129,7 0-129,-4-6 129,6 1-387,12-1 0,-7-15-258,7 15-258,9-15-129,9 5-129,2 2 0,10 3 0,0-3 129,6 5-129,-3 1 258,0 2 0,-4 0 129,-4 0 129,-6 5 129,-7 2-129,-5 0 0,-7-7 0,8 23 0,-6-11-129,-2 0-129,0 11-1161,0-23-3612,0 23-129,0-23-645,0 11 0</inkml:trace>
  <inkml:trace contextRef="#ctx0" brushRef="#br0" timeOffset="123803.0811">23627 8860 10449,'0'8'5418,"-1"7"-516,2 5-129,5 6-4644,9 2-129,2-2 129,0 2-129,0-3 0,2-4 0,-4 2 0,1-1 0,-6 2 0,-5 7 129,-3 3 129,-2 7 0,-10 0 129,-1 5 0,-2 0 258,-1 0 0,-3-9 0,4-4-129,-4-11-129,5-7 0,3-10-645,-8-7-4515,14-10-774,-1-11-129,4-7-774</inkml:trace>
  <inkml:trace contextRef="#ctx0" brushRef="#br0" timeOffset="129072.3824">17680 10703 2709,'2'-21'2967,"3"8"-387,-5 13-516,0 0 129,0 8-258,4 19-129,-4 5-387,5 18-387,-2 4 0,5 16-387,-4-5 0,4-1-516,-4-7 258,3-7-258,-5-14 129,3-11 0,-5-25-258,0 0-258,0 0-1032,-6-18-3096,2-10-516,-5-6-129,1-11-387</inkml:trace>
  <inkml:trace contextRef="#ctx0" brushRef="#br0" timeOffset="129326.3971">17477 10493 2967,'-45'-36'5031,"30"26"-258,1 2-387,-2-3-2580,16 11-645,11 13-387,15 6 0,9-5-129,14 5-129,9-5 0,12 3-129,5-5 0,2-2-258,-2-8 0,-7-2-258,-7 1-258,-16-3-1290,-8 1-2967,-12 1-387,-12 0-258,-13 0-516</inkml:trace>
  <inkml:trace contextRef="#ctx0" brushRef="#br0" timeOffset="130079.44">18152 10996 3225,'0'-25'5031,"-4"9"-129,-5 0-129,0-6-2967,9 22-774,-23-20-129,12 22-129,-4 0-129,2 14-258,2 3 0,2 5-258,2 1 0,7 3 0,0-6 0,9-1 129,3-9-258,4-4 129,3-8 0,4-3 0,0-10-129,0-8 0,-4-6 0,-3-4 129,-4 2-258,-5 3 129,-4 5-258,-3 5 258,0 16 0,-13-2 0,6 8 0,1 10-129,2 4 258,3 3-258,1 1 258,6 1-258,5-5 258,4-4 0,5-3 0,0-7 0,2-6 0,2-2 0,0-10 0,-3-2 0,-1-2 0,-5-3 0,-4 2 0,-3 4 0,-8 13 0,4-17-129,-4 17 0,0 0 0,0 0 0,0 12 0,3 2 0,4-2 0,3 4 0,1-1 0,4-3 0,3-4 129,3-3-129,0-5 0,0-7 0,-1-5 0,-1-3 0,-4 1-129,-3-6 0,-5 3 129,-1 5-129,-6 12 0,0 0 0,0 0 0,6 29-129,-2-7-1161,11 19-3225,6-1-516,10 1-129,11-2-516</inkml:trace>
  <inkml:trace contextRef="#ctx0" brushRef="#br0" timeOffset="131287.5092">19031 11053 3354,'4'-78'4902,"-14"46"-258,-6 10-1290,-8 1-1032,4 18-774,-11 3-387,7 13-258,-3 10-258,11 8-258,3 2 0,12 0-129,6-4-129,15-5 129,9-9-258,10-12 0,3-3 0,1-16-258,-2-7 0,-5-7-129,-7 1-129,-10-3 129,-9 9 0,-10 3 0,0 20 0,-19-9 258,1 13 129,0 19 129,0 8 129,6 16-129,3 10 129,9 15 0,0 8-129,9 4 129,1 4-129,1 4-129,-6-3 129,-4-8 0,-3-22 258,-12-10-129,-10-19 258,-1-12 0,-8-20 129,5-16-129,0-21-129,12-8 0,9-18-129,10-8-129,21-12-129,10-1 0,11 3 0,9-2 0,6 5 0,-4 7 0,0 10-129,-10 11 258,-10 11-258,-9 7 258,-9 9-258,-11 6 258,-7 6-258,0 13 258,-13 0 0,-3 13-129,4 9 129,0 5-129,4 9 0,4 1 0,4 5 129,4-3-129,9-3 0,2-10 0,5-5 0,2-12 0,3-9 0,1-5 129,0-19-129,0-3 0,1-11 0,-1-2 0,-3 1-129,-5 2 258,-4 6-387,-4 6 258,-3 8-129,-7 17 129,0 0 0,0 12-129,0 11 129,1 3-129,2 3 258,3 2-129,1-2 258,6 0-258,0-9 0,3-6 129,0-9 0,2-5 0,2-11 0,-1-7 0,-3-9 0,-1-6 0,-2-1 0,-3 3-129,-1 3 0,-5 7 129,-2 6-387,-2 15 258,0 0 0,0 20-129,2 5 129,3 4-387,4 4 129,1 3-387,9 6-1032,-5-12-3354,6-5-129,0-13-258,2-6-387</inkml:trace>
  <inkml:trace contextRef="#ctx0" brushRef="#br0" timeOffset="131740.5351">20127 10396 4644,'9'-44'5289,"-5"49"-129,-3 23-387,8 27-2193,-13 3-1161,5 24-387,-8 3-258,2 4-387,-3-7 0,-1-9-258,0-13 129,1-14-129,-1-14 129,4-15-258,5-17-129,-10 0 129,10 0-387,-11-23-258,6 7-258,-5-15-387,8 13 129,-10-11-129,9 13 129,-6-4 387,4 8 258,5 12 645,-6-17 387,6 17 387,5 0 129,13 15 258,-1-15 0,16 12-258,0-7 0,9 3-387,2-8-258,4 0 0,-3 0-129,-5-5-129,-7-2-129,-9 1-129,-5 6-516,-19 0-4128,0 13-387,-13-4-258,0 5-645</inkml:trace>
  <inkml:trace contextRef="#ctx0" brushRef="#br0" timeOffset="132414.5737">21430 10975 2451,'17'-32'4515,"-13"13"-129,-4-5-129,-4 0-2322,-7 11-903,-7-6-516,-2 14 258,-9 2-129,2 10-129,-7 10 516,4 10-516,2 3 387,5 5-387,5 2 129,10 3-387,6-5 0,6-2-129,10-13 0,7-6 0,5-12 0,5-4-129,0-17 129,2-10-129,-4-8 0,-3-4 0,-3 1-258,-9 3 258,-6 2-258,-8 7 258,-3 9-129,-13 9 129,2 10 129,-3 15-129,3 6 387,5 7-387,5 3 258,4 5-129,8 0 129,8 1-387,8-5 0,2-10-258,6 6-1290,-4-15-2967,3-6-258,-6-7-258,-1-7-516</inkml:trace>
  <inkml:trace contextRef="#ctx0" brushRef="#br0" timeOffset="132805.596">21714 10894 6063,'5'-12'5418,"-1"1"-387,-4 11-387,0 0-2193,0 0-903,-10 6-387,8 14-258,-3-3-129,3 5-258,-2 2 0,4-1-129,0-1-258,7 1 0,4-11-129,4-5-129,6-7 0,3-4-129,7-17 0,-1-2-129,2-8-129,-5-2 129,-2 2-129,-5 4 387,-5 6-258,-6 8 387,-9 13 129,0 0 0,-3 21 258,-4 7-387,3 8 0,-8 3-4773,12 3 0,0-5-645,9-2-774</inkml:trace>
  <inkml:trace contextRef="#ctx0" brushRef="#br0" timeOffset="133667.6454">22885 10555 6837,'40'-83'5031,"-27"31"-258,-3 1-258,-10-9-2967,2 16-903,-2 1-129,-3 11 0,-8 6 129,-3 21-258,-8 5 0,2 29-129,-4 19-129,3 23 129,0 16 0,2 20-258,2 3 129,4 3 0,7-1-129,3-8 129,1-15 0,2-19-258,0-16 258,0-21-129,3-9-258,-3-24-387,0 0-645,0-9-2967,0-14-645,-2-12-516,-3-8-258</inkml:trace>
  <inkml:trace contextRef="#ctx0" brushRef="#br0" timeOffset="133910.6592">22657 10790 7740,'10'-4'5676,"13"4"-387,13 1-258,6-2-3096,12 1-1290,4 0-645,-7 0-4644,6 0-129,-11-5-645,-9 0-387</inkml:trace>
  <inkml:trace contextRef="#ctx0" brushRef="#br0" timeOffset="135041.7239">17825 12590 6708,'5'-38'5160,"-5"14"-258,0-7-516,0 10-3225,-5-5-774,0 10 129,-8 2-387,2 10 129,-7 4-129,-3 15 0,-3 12 0,1 5-129,-4 8 129,6 6 0,3 3 0,5 1 129,6-8-258,7-5 129,7-7-129,10-10 129,3-12-129,4-8 129,6-16-129,-1-10 0,-1-6 0,0-9-129,-7-1 129,-5 1 0,-2 3-129,-8 7 0,-6 10 129,-3 10 0,-7 11 0,-2 8 0,0 13 129,4 9 0,2 5-129,7 4 129,3-1 0,9 0 0,4-5 0,8-11 129,1-7-129,3-11 0,0-8 0,1-13-129,0-12 129,-4-5-129,-2-7 0,-4-1-129,-4-1 129,-4 4 0,-4 10-129,-5 6 0,-3 7 129,0 16 0,0 0 0,-8 6 129,3 17-129,4 5 0,-1 1 129,2 4 0,2 0-129,4-3 258,3-6-258,1-2 129,2-11 129,2-7-129,0-4 0,1-13 0,2-8-129,2-7 129,-4-5-129,2-1 0,-2-4-129,-1 9 129,-3 4 0,-1 8-129,-10 17 129,0 0 0,6 8 0,-6 21 0,-4 10-387,-3-5-2451,7 14-2064,1-1-129,9 0-645,11-7-387</inkml:trace>
  <inkml:trace contextRef="#ctx0" brushRef="#br0" timeOffset="135874.7716">18985 12671 4902,'9'-37'4644,"-7"16"0,-2-2-258,-6-2-3483,2 10-258,-7 1-258,-2 11 129,-8 2-129,0 7 129,-3 11-258,0 8 0,1 4-129,5 4 129,4 0-129,8-4 0,6-2 0,8-10 0,10-10 0,4-7 0,7-12 0,3-17-129,4-13 129,0-12-129,0-14 0,-3-10 0,-3-9-129,-6-2 0,-6 1 0,-7 9 129,-7 11 0,-4 15-129,-9 13 258,-5 27-129,-4 18 129,0 28 0,-1 17 0,0 19 0,5 11-129,3 9 129,7 1 0,4-6 0,9-10-129,6-12 387,1-16-129,7-15 129,0-19-129,2-12 0,-4-9 129,2-13-129,-8-12 129,0-2-258,-2-6 0,-5 4-129,-4 4 0,-4 6 129,0 8-129,0 20 0,-17 1 0,9 15 0,2 10 129,3 9-129,3 2 258,11 0 0,8-5 0,8-2 129,6-13-129,2-4 258,0-9-129,-2-3-129,-2-1 129,-6-5-129,-8 2-129,-4-4 0,-13 7-258,0 0-516,6 17-2193,-6-17-2580,-6 16-258,6-16-387,-9 8-516</inkml:trace>
  <inkml:trace contextRef="#ctx0" brushRef="#br0" timeOffset="136311.7966">20417 12141 8514,'-31'-102'5031,"11"56"-129,-6 7-387,-4 7-3999,-5 25-258,1 10-129,-4 22 129,3 22 0,3 14 129,9 13-258,6 10 0,13 7 0,7-3 0,9-5 0,4-10 0,1-14-129,-4-15 258,-8-11 129,-5-17-129,-13-12 0,-9-4 0,-5-11 0,-2-7-258,2-10-258,10 7-1290,5-15-3483,12 3 129,9-4-645,15 0-258</inkml:trace>
  <inkml:trace contextRef="#ctx0" brushRef="#br0" timeOffset="137201.8475">20516 12005 8127,'1'-53'5031,"-1"53"-129,-6-8-129,6 25-3612,-10 18-387,4 15-387,-4 9-129,0 13-129,-5 7 0,2-3-129,1-6-129,-3-5 258,4-14-129,-3-15 0,2-10 129,2-13 0,10-13 0,-12-8 0,12-11 0,4-2-129,8-3 0,6 3 129,4-1-129,4 2 129,4 3-129,3 5 0,-2 3-129,0 1 258,-2 0-129,-6 0 129,-3-3-129,-7-1 0,-5 0 0,-7 2 129,-2-2-129,-9 3 129,-4 5-129,-7 4 0,-1 11 0,0 6-129,-1 8 129,6 4-129,5 4 129,5 4 0,7-2-129,3-3 129,8-7 0,6-4 129,3-11-129,5-10 258,2-10 0,1-16 0,5-16 0,1-14 0,2-18 0,3-9-129,0-9 0,-2-5-129,-3 3 129,-4 6-258,-8 15 129,-6 17-129,-7 21 129,-9 24-129,-5 22 129,-10 28 0,-4 24-129,-2 19 258,0 10-258,-3 11 129,4-2-129,7-5 129,5-11 0,7-14 129,4-21 0,9-24 0,8-18 0,7-17 129,2-26-129,5-15 129,0-18 0,5-17-129,-2-9 0,2-7-129,-2-2 129,-6 1-129,-4 16-129,-8 11 0,-5 18 129,-8 24-258,-6 33 258,-11 12-129,-6 37 0,-7 23 258,-2 18-129,-3 8 129,2 9-387,5-7 129,11-2-516,7-17-516,16-10-3870,8-23-258,17-14-258,8-18-645</inkml:trace>
  <inkml:trace contextRef="#ctx0" brushRef="#br0" timeOffset="137774.8802">21326 12397 5289,'-2'-12'5418,"2"12"-387,-9-14-258,9 14-2322,0 0-774,0 0-645,1-12-258,13 9-387,2-2 0,6-3-258,0-6 129,4-2-129,-2-1 0,-3-6-129,-5 2 129,-4-3-129,-9 1 0,-3 7 0,-12 6 0,-9 8 0,-4 2 129,-5 12-129,-1 12 129,3 7 129,3 8 0,10 7-129,12-3 0,9 3 0,16-2-387,8-11-3354,11-2-1677,2-13-258,3-7-516,-4-12 0</inkml:trace>
  <inkml:trace contextRef="#ctx0" brushRef="#br0" timeOffset="138578.9262">18930 13518 645,'32'-81'4515,"-21"45"516,-6 7-129,-7 0-2064,2 29-645,-16-5-645,2 25-129,-14 14-516,2 28 0,-7 6-387,3 19 129,3 3-258,8 7 0,9 4-258,10-9-129,15-5-645,6-17-4257,17-11 0,4-14-516,9-9-516</inkml:trace>
  <inkml:trace contextRef="#ctx0" brushRef="#br0" timeOffset="139017.9513">19451 13680 5805,'-10'-10'5418,"0"29"0,10 5-645,11 17-2451,0-4-903,16 17-516,2-2-129,9 8-258,0-7-258,5-6-129,-5-8-129,-3-9 0,-6-5-258,-8-12 0,-10-5-258,-11-8-387,0 0-774,-2-6-3096,-7-9-387,-5-9-129,0-1-258</inkml:trace>
  <inkml:trace contextRef="#ctx0" brushRef="#br0" timeOffset="139268.9657">19771 13655 6966,'4'-16'5031,"-18"28"-129,-10 16-387,-7 14-2838,-10 1-1032,-1 18-258,-8 4 129,-1 2-258,0-8 0,7-1-387,9 1-1290,11-17-3225,14-10-258,10-10-516,12-10-258</inkml:trace>
  <inkml:trace contextRef="#ctx0" brushRef="#br0" timeOffset="139584.9837">20028 14066 9933,'7'15'5676,"-5"9"-645,-2 4 258,0 15-3999,-7-10-645,5 7-258,-2-7-129,0-1 0,-1-6-258,0-10-129,5-16-258,-8 0-1806,8 0-2967,2-18-129,8 6-387,-1-10-645</inkml:trace>
  <inkml:trace contextRef="#ctx0" brushRef="#br0" timeOffset="140444.0329">20597 14061 8127,'0'0'5160,"6"18"-387,-6 6-129,0 22-3483,-4 0-387,2 13-258,-10-2-129,1 5 0,-5-10-129,1-4 129,-1-9-258,2-14-258,9-1-2838,5-24-1806,0 0-516,8-23-516,9-6-258</inkml:trace>
  <inkml:trace contextRef="#ctx0" brushRef="#br0" timeOffset="141123.0718">21743 13376 5289,'11'-57'5160,"-7"24"-258,-4-2-387,-1 7-2838,-8-4-774,1 12-129,-7 6-129,-5 14 129,-4 15-129,1 21-258,-4 15 129,2 21-129,1 15 0,3 16-129,0 5 129,8 9-129,-1-9-129,3-5 0,1-16-129,5-17 129,2-18-129,0-23-129,3-17 0,0-12-387,4-29 0,1-10-129,4-4-258,-5-15-129,6 2 129,-9-2 258,2 7 129,-3 4 258,0 10 387,0 10 129,-4 3 387,4 24 0,-5-17 0,5 17 0,8-5-387,6 2-387,17 3-4386,-4-9-387,11-1-129,0-5-774</inkml:trace>
  <inkml:trace contextRef="#ctx0" brushRef="#br0" timeOffset="141426.089">22127 13363 6450,'35'-77'5547,"-23"44"-516,-6 3-387,-7 6-3225,1 24-387,-26 5 0,2 25-387,-11 12 0,0 13-387,-1 11 258,2 13-258,7 6 0,8 0-129,14-3-387,5-9 0,19-3-645,0-20-2709,10-6-1548,3-19-129,5-11-387,-6-12-258</inkml:trace>
  <inkml:trace contextRef="#ctx0" brushRef="#br0" timeOffset="141706.1051">22216 13697 8901,'0'-13'5547,"7"10"-258,3 9 0,-10-6-4257,23 31-258,-4-6-258,5 6-129,-1 0 0,0 1-258,1-3 0,-1-3-258,-1-3 0,-6-6-258,-1-1-258,-15-16-387,16 10-2193,-16-10-1935,0-14-258,-4-8-387,4-4 129</inkml:trace>
  <inkml:trace contextRef="#ctx0" brushRef="#br0" timeOffset="141982.1209">22523 13508 8385,'-13'24'5547,"-7"15"-516,-10 12-258,-2 11-3612,-4 4-774,-2 1-129,6-6 0,1-7-258,8 1-1161,8-21-3612,11-15-258,4-19-258,13 8-645</inkml:trace>
  <inkml:trace contextRef="#ctx0" brushRef="#br0" timeOffset="143032.1809">22682 14117 5031,'0'-33'5418,"0"33"-129,0-27-1935,0 27-903,-3-14-516,3 14-258,-9 0-774,9 0-129,-19 21-258,8-4-258,-5 4 129,4 6-129,0-2 0,4 5-129,1-5 0,7 4-129,0-6 129,9-5-258,8-1-129,1-6 0,5-4-387,-1-7-516,13-1-3870,-10-15-258,1-1-129,-6-9-516</inkml:trace>
  <inkml:trace contextRef="#ctx0" brushRef="#br0" timeOffset="143492.2073">22778 13775 4644,'-13'-20'5160,"13"20"-387,-13-12-129,-1 2-3354,14 10-645,-9 4-258,9-4 0,-4 22-258,4-10-129,0-12 129,9 20-129,-9-20 0,19 12 129,-11-12 129,-8 0 0,10-12 129,-10 12-129,0-15 0,0 15 0,-6-5-129,6 5-516,-8 5-3225,8-5-1161,0 22-387,0-22-387</inkml:trace>
  <inkml:trace contextRef="#ctx0" brushRef="#br0" timeOffset="143835.2269">23052 13442 6837,'7'-13'5289,"7"2"-258,-14 11-129,22 25-3096,-14 7-774,2 22-387,-7 5-129,2 13 129,-5-2-258,-2 4 0,-8-7 0,-1-7 0,-6-12-129,4-12-129,2-11-129,4-9-387,7 8-2322,0-24-2580,4 13-258,6-13-129,11-7-774</inkml:trace>
  <inkml:trace contextRef="#ctx0" brushRef="#br0" timeOffset="144273.252">23298 13174 4644,'-11'-33'5160,"11"33"-129,-4-12-645,13 25-2322,-4 15-645,15 24-387,-3 12 0,6 25-258,-6 3 0,1 7 0,-5-2 0,-5-1-129,-9-14-129,-8-7-129,-7-16-129,-3-12 0,-2-7 0,1-6-516,-2 1-516,-1-8-4644,16-2-129,3-8-516,4-17-516</inkml:trace>
  <inkml:trace contextRef="#ctx0" brushRef="#br0" timeOffset="145382.3153">17606 15702 3483,'-31'-23'3999,"9"18"-387,-1 6-2967,3 15-258,-1 5 387,2 12-129,0 8 258,10 6-129,4 0-129,5 6 258,4-10-387,7 5 258,-4-16 129,6 2-129,-13-20 0,0 4 0,-10-14 258,-9 1-387,-11-5-258,1 0-129,-1 0-645,-3-12-1548,12 5-2580,7-3-516,14 10-387,4-24 0</inkml:trace>
  <inkml:trace contextRef="#ctx0" brushRef="#br0" timeOffset="145706.3338">17797 15875 3870,'-9'-37'5031,"0"18"0,0 2-258,-9-7-3225,9 23-387,-12-7 0,5 14-129,-8 9-387,4 14 0,0 4-387,8 10 129,4 0-258,9 5 129,7 0-516,12-5-258,16 2-1935,4-19-2451,5-6-387,3-13 0,2-7-516</inkml:trace>
  <inkml:trace contextRef="#ctx0" brushRef="#br0" timeOffset="146134.3583">18057 15373 1806,'1'-14'5160,"-1"14"0,-7 19-129,-3 8-2580,3 32-645,-10 0-387,3 27-387,-7 0-516,4 5 0,1-12-258,3-7-129,7-14 0,6-13 0,4-23-129,13-21 0,7-13 0,6-23-129,3-1 0,1-7 0,-2-3-129,-3 5 0,-4 7 0,-10 8 0,-5 13 258,-10 13 0,0 9 129,-3 13-129,-4 8 129,-1 8 129,1 4-258,2 1 129,4-4-258,1-10-1161,6 5-3354,4-10-258,5-9-516,0-10-387</inkml:trace>
  <inkml:trace contextRef="#ctx0" brushRef="#br0" timeOffset="146679.3895">18388 15712 1032,'0'0'4644,"0"0"516,4 13-516,-4-13-2322,4 44-903,-4-13-258,1 13-129,-1-6-258,0 5-129,0-5-258,6-1 0,-2-13 0,5-8 0,2-16 129,3-7-387,2-17 129,2-7-258,1-10 129,3-5-258,-2 2 129,-2 1-258,-4 8 129,-3 10 0,-5 12 129,-6 13 0,0 0-129,-3 30 129,-4 6 0,-1 7 129,0 5-258,1-6-903,6 7-3612,1-8-258,6-5-516,4-10-129</inkml:trace>
  <inkml:trace contextRef="#ctx0" brushRef="#br0" timeOffset="147237.4214">18869 15869 7224,'3'-25'4902,"0"9"-129,-3 16-1548,7-36-2322,-1 17-516,-5-5 129,-1 6-258,0 2-258,-3 3 0,3 13 129,-18-7-129,8 10 0,-4 14 129,1 8 129,3 8 0,1 7-129,3 6 129,3-4 0,3 2 0,6-3-129,8-8 129,4-12-129,3-10 129,6-11-258,1-10 0,1-14 0,3-10 0,-4-9 0,-3-2 0,-2 1-258,-5 2 258,-5 3 0,-7 13 258,-5 7-258,-1 19 0,0 0 129,0 0 0,-7 20 0,5 8-129,2 4 129,0 3-129,2 5-129,2-8-258,8 10-1935,-3-23-2451,2-4-387,-2-15 0,2-2-645</inkml:trace>
  <inkml:trace contextRef="#ctx0" brushRef="#br0" timeOffset="147515.4373">19207 15386 8127,'-13'-49'5031,"13"49"-387,-12 0-129,7 12-4515,1 12-4386,5 3-258,4 0-387,5 1-258</inkml:trace>
  <inkml:trace contextRef="#ctx0" brushRef="#br0" timeOffset="148079.4696">19376 15765 7482,'-1'-20'4902,"-3"2"-387,-1-1-1419,5 19-2709,-14 0-129,2 7 0,-6 7 129,2 10-129,-2-1 258,5 7-258,0 0 0,9 1 129,1-3-258,8-11 0,9-9 0,4-8 0,6-14 0,4-16 0,0-13-129,3-15 258,-3-14-258,-1-11 129,-3-7-129,-7-3 0,0 1 0,-6 4-258,-5 10 258,-6 14-129,0 18 129,-8 24 0,-3 22 0,0 22 129,0 28 0,1 21 129,-2 13-129,4 11-129,5 2 258,3 0-129,2-6-129,8-13 129,5-13 0,5-17 0,3-21 129,6-19-129,1-9 129,1-16-129,-2-17 129,-1-4-129,-3-8 0,-5-4 0,-4 6-129,-9 6 129,-2 6-129,-5 15 0,0 17 129,-12 0-258,5 19 258,-1 15-258,2 8 0,4 5-129,3 17-903,9-18-3870,14-3-258,9-10-129,12-9-645</inkml:trace>
  <inkml:trace contextRef="#ctx0" brushRef="#br0" timeOffset="148898.5164">20516 15625 5160,'0'0'5289,"0"15"-258,-3 6-516,3 12-3354,0 0-129,3 13-516,-3-4 129,0 1-387,0-4 0,2-6 0,2-11 0,-4-22 129,16 0-258,0-18 0,1-12 0,5-12 0,4-7-258,1 0 258,-2 1-258,-3 7 129,-4 12 0,-7 8 0,-11 21-129,11-7 129,-11 17 129,-4 11-129,-3 6 129,2 8-129,1-2 129,4 3 0,0-6 0,5 1 0,3-10 0,7-8 0,3-9 0,0-6 0,1-13-129,1-9 129,0-10-129,-3-5 129,0 1-258,-5-3 258,-2 5-258,-3 4 258,-4 10-129,-3 12 129,0 10 0,0 7-129,-6 15 0,2 9 0,-2 9-387,1-7-903,5 12-3741,3-7-258,9-2-387,3-12-258</inkml:trace>
  <inkml:trace contextRef="#ctx0" brushRef="#br0" timeOffset="149303.5396">21143 15611 6966,'3'9'5418,"-3"16"0,0-12-516,0 16-3483,0-8-129,0 8-774,0-3 0,6-2-387,4 0-387,3-13-258,8 3-903,-3-23-645,15 5-516,-12-27-129,13 12-387,-16-25-1290,4 6-903</inkml:trace>
  <inkml:trace contextRef="#ctx0" brushRef="#br0" timeOffset="149577.5553">21283 15373 6966,'-36'-22'5031,"23"22"-129,13 0-774,0 15-3870,16-5-4128,3-3-774,10 3-387,0-9-258</inkml:trace>
  <inkml:trace contextRef="#ctx0" brushRef="#br0" timeOffset="149867.5719">21551 15150 6063,'14'-29'5676,"-14"29"-516,15-3-387,-15 3-3225,15 32-387,-14 5-258,2 18-258,-3 2-258,-4 10-129,-5 7 0,-4-1-258,-3-2 0,-1-5 0,-2-14 0,0-10 129,2-11-129,1-15 0,4-14 129,12-2 0,-8-20 0,10-8 129,12 2-387,8-5-129,10 14-2064,3-9-2838,13 4-129,4-1-645,7 2-129</inkml:trace>
  <inkml:trace contextRef="#ctx0" brushRef="#br0" timeOffset="150466.6062">19291 17083 4128,'-6'-41'5289,"4"23"-258,2 5-129,0-8-3096,12 21-645,2 14-516,14 15 0,-1 7-258,6 14 258,0 3-516,-1 5 0,1 0-258,-8-6-387,-1-5-387,-14-11-1677,0-13-2193,-9-8-387,-1-15-387,0 0 259</inkml:trace>
  <inkml:trace contextRef="#ctx0" brushRef="#br0" timeOffset="150763.6232">19628 16862 4644,'12'-14'5160,"-11"35"-387,-8 17-129,-9 18-3354,-12 5-774,-3 16-129,-6-2 129,-2 1 0,-2-11-387,5-3 258,7-21-516,6-12-1806,15-14-2322,8-15-903,12-20-258,13-16 0</inkml:trace>
  <inkml:trace contextRef="#ctx0" brushRef="#br0" timeOffset="151163.6461">20115 17098 4902,'-13'6'5805,"13"-6"-516,11 0-129,11 2-2193,4-10-2064,11-3-387,3-2-129,2 4 0,0-4-258,1 1 0,-6 1-258,-9 0-258,0 11-2580,-14 0-2193,-5 0-258,-9 0-387,0 0-258</inkml:trace>
  <inkml:trace contextRef="#ctx0" brushRef="#br0" timeOffset="152352.7141">21253 16524 258,'9'-4'4386,"-9"4"516,0 15-1548,-9 2-774,3 19-774,-14 0-129,2 24-387,-16-3-516,3 13-129,-7-4-258,1 3 0,1-2-129,1-1-129,5-14 0,6-7-129,12-8-258,1-11-516,12-4-2322,-1-22-1677,21 3-258,-6-12-387</inkml:trace>
  <inkml:trace contextRef="#ctx0" brushRef="#br0" timeOffset="152865.7434">21254 16455 1677,'-2'-24'4128,"2"24"-774,-11-4-516,12 25-258,-5-7-258,7 28-516,-3-4-516,10 21-258,-5 6 0,8 6-516,0 6-387,2-1 129,-2-5-258,0-6 129,-3-14-129,-5-17 0,-1-10-129,-4-24 129,0 0 0,-9-11-129,-5-12 0,-5-8-129,-1-3 0,-4-6 0,0 2-129,-2 0 258,1 8 0,1 4 0,6 7 258,5 11 0,4 4 0,9 4 258,0 7-258,13 1 0,4 3-258,7-1-774,11 4-3483,-4-11-387,4 2-258,-2-3-129</inkml:trace>
  <inkml:trace contextRef="#ctx0" brushRef="#br0" timeOffset="153313.7691">21685 16826 2451,'10'-7'5031,"-4"-6"-258,-6-8-1161,0 21-903,-2-24-645,2 24-387,-6-17-774,6 17-258,-21 0-129,8 8 0,-3 2-129,0 7-129,0 3 0,3 5-129,3 8 0,6 0 129,4-6-129,8 2-129,8-2-129,4-3 0,7-5-516,-1-11-1290,7-3-2967,0-5-387,1-6-129,-6-8-387</inkml:trace>
  <inkml:trace contextRef="#ctx0" brushRef="#br0" timeOffset="153921.8037">22030 16351 1935,'3'-35'4773,"-3"19"-387,0 16-1548,-1-24-903,1 24-258,0 0-129,-2 12-387,-4 10-129,2 16-129,-4 1-129,1 17-129,-6 5 0,-1 11-129,0-4-258,1-4 0,0-3-129,4-4 0,2-10-129,3-8 129,4-21-129,0-18 0,19 8 0,-3-14 0,2-19 0,3-4 0,0-1-129,1-5 129,-3 4 129,1 3-258,-6 10 129,-3 6 129,-11 12 0,0 0 0,7 17-129,-8 8 0,-5 8 0,-3 3-129,6 12-1806,-4-14-2709,5 2-516,0-9-516,2-3-258</inkml:trace>
  <inkml:trace contextRef="#ctx0" brushRef="#br0" timeOffset="154650.8454">22232 16941 7353,'-10'0'5031,"10"0"129,8-26-387,0-3-3999,16-5-258,3-2-258,7-3 0,0-5 0,2 1 129,-1 2-387,-3 4 0,-2 6 129,-5 9-129,-7 3 0,-5 10 0,-13 9 129,10 0 0,-10 11-129,0 8 129,1 4 0,-1 8 0,1 8 0,5 1 129,-2-3-129,4 2 129,-3-7 0,-1 1 0,-4-14-129,-7-7 129,-5-5-129,-6-7 0,0-2-258,-4-14-129,5 8-645,-5-16-2193,14 12-2064,3-8-258,6 3-258,10 0-258</inkml:trace>
  <inkml:trace contextRef="#ctx0" brushRef="#br0" timeOffset="155101.8712">22875 16672 7611,'12'0'5547,"-12"0"-516,11-6 129,-3 6-3354,-5-15-903,11 8-258,-7-4-258,3 2-129,-1-3 0,1 0-129,0-2 0,-2 1-129,-3 2-129,0 1 129,-5 10 129,0-15-258,0 15 129,-19 0 0,4 8 0,-5 8 0,3 9 258,-3 9-258,6 4 0,6 3 129,6 5-129,10 0 129,17-4-129,12-2-516,19-6-4515,1-15-387,12-14-387,3-5-516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39:04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5547 7544 1419,'-8'-17'2064,"1"23"-516,1 11-774,0 10-258,0 7-387,-1 16 258,1 13-258,-1 13 258,4 16-129,-2 11 129,4 16-258,2 13 129,-1 17-258,6 9 129,3 11 258,4 9-129,1 9 0,5 11 258,4 3 258,5 10-129,-1 2 387,5 8 387,-6 0-129,6 16 129,-9-4-258,5 13 129,-10-5-387,2 11 129,-9-12-258,6 5-258,-8-6-258,3-6 0,0-12-258,1-3 129,1-13 0,2-10-129,2-6 0,2-13-129,4-12-129,-1-17-903,5-2-2064,-4-19-1419,1-18-258,-2-15-516</inkml:trace>
  <inkml:trace contextRef="#ctx0" brushRef="#br0" timeOffset="900.0514">5086 14088 774,'-37'12'3096,"27"1"258,-6-4-2322,16-9-774,-9 24-129,9-8-258,8 2 258,6 2 129,6 0 0,5-1 129,8 3 258,5-6 0,9-1-129,8-3 129,10 0-129,7-7 129,10 2-258,8-3 129,14-3-258,7-1 129,8-1 0,9-3 0,12 0-129,6-2 129,7 3 0,9-3 0,6 6 0,7-2 0,9 2 0,5-3 258,8 1-129,4 0 0,11 2 0,2-5 0,10 4-129,39-7 0,-26 4 129,1-6-387,6 5 129,-5-1-129,-1-1-129,-7 1 129,-11-1-129,-51 5 0,21 1 0,-15 0-258,-23 1-258,-10 4-1419,-21-2-2709,-22-4-387,-16-7-258</inkml:trace>
  <inkml:trace contextRef="#ctx0" brushRef="#br0" timeOffset="3275.1873">5688 16798 2967,'-33'-24'2322,"33"24"-258,-13-9-387,13 9-387,0 0-258,0 0-129,0 0-258,0 0-258,5 4 129,8 6-129,2 2 0,8 3 258,2-3-129,11 2-129,2-2 129,11 3-129,2-10-129,9 0-129,5-1 129,6-1 0,3-5 0,7-7 258,1-9-129,9-1 0,2-8 0,4-4 0,1-10-129,6-1 258,0-4-387,0-7 258,0-4-387,2 0 129,-2-5-129,5-2 258,-4-8-258,-2-9 0,-1-10 129,0 7 0,-6-11-129,1-8 129,-3-7 0,-3-4-129,-4-11 129,0 1-129,-5-4-129,2-7 129,1-6 0,-5-3 0,0 1 0,-1-1-129,-2 4 0,-1-5 129,-2 1-129,1 0 129,-5 4-129,2-3-129,-3 0 129,0-5 129,-1-6 129,0 4-258,0-2 129,-1-5-129,0-7 129,-1-2 0,3-3-129,-4-6 129,0-7-129,-2-1 258,-2-9-129,-2 6 129,-1-4-129,-4-2 129,-1 1 0,-1 0-129,0 3 258,3 3-129,-5-1 0,0 7 129,-5 5-129,0 6 0,-8 3 129,-2 16 0,-5 6-129,-1 13 129,-5 11-129,-3 10-129,1 14-387,-5 6-129,7 24-3612,-6 0-774,0 7-645,-7 9-387</inkml:trace>
  <inkml:trace contextRef="#ctx0" brushRef="#br0" timeOffset="4355.249">11585 7722 774,'15'-29'4902,"-11"7"-129,-4 0 0,-1-8-2322,-1 10-1548,-6-2-258,1 5-258,-3-2 0,1 10-129,-2 6-129,-2 5 129,2 13 0,1 13 0,1 14 129,-1 14 0,3 16-129,2 17-129,0 10 129,1 5-129,0 1 129,3-1-387,0-8 258,1-7-129,0-17 129,0-13-129,0-14 129,0-11-129,0-10 0,0-10-129,0-14-129,0 0-516,0 0-774,0 0-2451,0-26-1161,0-6-258,-2 0 129</inkml:trace>
  <inkml:trace contextRef="#ctx0" brushRef="#br0" timeOffset="4537.2596">11387 8361 3225,'-25'-9'5676,"25"9"-516,0 0-258,0-24-2838,25 20-903,0-5-516,11 0-387,4 1-129,3-1-258,3 6-258,-7-9-1548,0 12-2838,-10 0-387,-3 3-516</inkml:trace>
  <inkml:trace contextRef="#ctx0" brushRef="#br0" timeOffset="5632.3222">11967 7850 3354,'-5'-7'4644,"5"7"-1290,-19 0-774,13 10-903,-10 5-387,4 12-645,-4 1 0,2 6-129,1 7-129,3 3-129,2 0-129,8-2-129,0-3-129,8-7-129,5 1-387,-1-12-1161,4-2-2709,4-5-258,-3-6-258</inkml:trace>
  <inkml:trace contextRef="#ctx0" brushRef="#br0" timeOffset="6273.3589">12070 8047 2322,'-9'-12'5160,"9"12"-258,0 0-258,0 0-2580,0 0-1161,8 12-645,3 7 0,6 5-258,1 6 0,1 3 0,2-3-129,0 2-129,-5-10-645,5 8-1290,-7-11-2580,-5-4-129,-9-15-516</inkml:trace>
  <inkml:trace contextRef="#ctx0" brushRef="#br0" timeOffset="6478.3706">12224 7989 2451,'0'0'4773,"-5"0"-258,-7 17-258,-9 12-3354,1 14-516,-4 9-258,-1 5 0,1 1-129,0-4-516,11-1-3225,7-7-903,4-20 0</inkml:trace>
  <inkml:trace contextRef="#ctx0" brushRef="#br0" timeOffset="6743.3856">12328 7807 4902,'-4'-12'5289,"4"12"-387,1 19-258,9 20-4128,-1 7 129,3 22-258,-3 1 387,2 8-516,-3-4 0,-2-2-129,-5-13-129,-1-8 0,0-10-645,-1-27-1806,1 0-2322,0-13-516,16 0-129</inkml:trace>
  <inkml:trace contextRef="#ctx0" brushRef="#br0" timeOffset="7033.4022">12772 8054 3096,'0'0'5418,"0"0"0,9 2-516,-9-2-2322,16-2-1806,-6-3-129,8 5-258,0 0-129,5 0-258,1 0-258,0 0-258,1 2-645,-12-2-1419,0 4-2451,-13-4-258,11 19-258</inkml:trace>
  <inkml:trace contextRef="#ctx0" brushRef="#br0" timeOffset="7171.4102">12842 8240 7224,'-11'14'5289,"6"2"-258,5-16-903,18-5-3612,3 4-516,1-9-903,8 6-3483,3-4-645,4-1-387,0-1-129</inkml:trace>
  <inkml:trace contextRef="#ctx0" brushRef="#br0" timeOffset="8196.4688">13507 7960 3483,'-12'-18'4902,"12"18"-129,-11-5-1935,21 22-903,-2 1-387,16 16-516,2 3-387,8 8 129,1 0-258,6 4-258,-1-3-258,-3-4 0,-4-6-129,-5-10-129,-5 3-516,-8-16-387,-1 10-1419,-13-10-2193,-1-13-258,-5 12-387</inkml:trace>
  <inkml:trace contextRef="#ctx0" brushRef="#br0" timeOffset="8444.483">13820 7850 2580,'-30'27'5031,"6"9"-129,-4 16-258,-13 7-2838,8 18-903,-7-6-258,5 5-129,1-12-258,5-8-129,6-13-129,7-10-129,12-12-387,4-21-2193,7 0-1935,13-11-387,5-11-258</inkml:trace>
  <inkml:trace contextRef="#ctx0" brushRef="#br0" timeOffset="8908.5095">13877 7536 4257,'6'-44'5031,"-2"27"-258,-4 17-1419,8-11-1677,5 22-516,-6 9-387,4 23-258,-6 5 129,-3 11-258,-2-4 0,0 1-129,-6-8 129,1-6-258,-2-10 258,3-13-258,4-19 258,6 14-129,8-14 0,4 0-129,5-4 0,5-4 0,3-2-129,0-1-129,0 5-258,-8 1-387,3 9-1419,-8 2-2709,-7 6-387,-7 3-258,-4 9-258</inkml:trace>
  <inkml:trace contextRef="#ctx0" brushRef="#br0" timeOffset="9413.5385">14532 8199 2451,'-10'0'5676,"10"0"-387,0-10-129,4-4-2193,12 10-1548,0-10-516,9 10-387,-1-7 0,3 5-387,4 3-129,-3 3-129,2 2-387,-10 1-1161,3 15-3225,-5-3-129,1 6-516,-4-5-258</inkml:trace>
  <inkml:trace contextRef="#ctx0" brushRef="#br0" timeOffset="9908.5667">15187 8098 3354,'10'-41'5289,"-8"19"-129,-2-2-258,0 9-3096,-5-7-774,5 22-258,-17-20-129,4 20-258,-7 10 0,2 12-258,-4 7 129,1 12 0,1-1 0,5 6 0,3-1-129,8-4 0,4-4-129,6-8 129,10-12-129,2-10 129,4-7-129,1-6 129,-1-12-129,-1-10 0,-2-3 0,-5 0-129,-7 3 129,-3 5 0,-4 9 0,0 14 0,-7 0-129,-1 14 258,1 12-129,4 8 0,3 2 0,2 3-774,17 2-3999,4-2-387,9-12-129,9-2-774</inkml:trace>
  <inkml:trace contextRef="#ctx0" brushRef="#br0" timeOffset="11815.6758">10852 8042 258,'0'0'1548,"0"0"-258,0 0-258,0 0-129,0 0 0,0 0 129,0 15-258,0 0 0,0 9 129,0 4-129,0 9 129,0 3 0,0 8-129,0 1-387,0 4 258,0 6-258,0 3-258,0 1 129,0 3-258,1 2 129,1-1-129,-1 3 0,0 0 0,0-2 0,0 2 0,2-2 129,-1 5 129,-1-1-129,2 4 0,2-1 129,-1 4 0,-2-1 0,2 4 258,0-7-258,2 2 129,-4 1-129,5-4 129,-5-10 129,4 5-258,-2-8 129,2 2-129,-2 0-129,3-2 0,0 2 129,0 1-258,-2 0 0,0 1 129,1 2-258,-1-3 258,0 4 0,-2-1-129,-1-3 129,1-1-258,-1-1 258,0 0-129,1 5 129,2 2-129,2-4-129,-4 1 258,4 0-258,-1 0 129,2 3 129,0-1-129,-1 0 129,1 1-129,-1 4 0,0 4 0,1 9 129,-1 2 0,-4 2-129,3 7 0,-2 0 129,-1 5-129,0 1 129,1 4 0,-4 0-129,3-4 129,-2 1-129,0-2 258,1-3-129,1 0 258,1-9-129,0-3 0,1-1 129,3 1 0,-4-6 0,6-1 0,-5-7-129,3-3 129,-1-6-129,2-5-129,-2-9 129,0-4-258,3-9 129,-2-7-258,3-3-258,-4-16-903,9-1-3612,-5-10-129,2 0-516,-3-13-258</inkml:trace>
  <inkml:trace contextRef="#ctx0" brushRef="#br0" timeOffset="12448.7121">11243 14155 774,'0'-35'4386,"-3"20"258,0 3-1419,3 12-1161,-23 4-258,12 17-258,-9-2-516,5 16-387,-5 0 0,9 11-129,-5-7 129,7 2-258,3-6-129,6-5 0,0-10-129,10-7 129,0-12-129,4-4 0,1-18 129,1-8 0,-7-8 0,1-5-129,-7 0 129,-3 1 0,-4 7-129,-5 7 0,-5 12 0,-1 13-129,2 12-129,1 7-1161,10 17-3483,3 2-387,11 3-387,6 2-387</inkml:trace>
  <inkml:trace contextRef="#ctx0" brushRef="#br0" timeOffset="13132.7512">11173 15161 903,'-14'-21'5031,"14"21"129,-8-18-387,0 7-2064,15 21-903,-7-10-516,23 32-258,-6-2-516,11 6 0,-1 3 0,6 3 0,-4-1-258,1-3-129,-6-2 0,-3-7 0,-6-5-129,-6-1 0,-4-3-258,-4-3-129,0 7-903,-7-5-3483,1-2-516,-2-6-387,7-11 129</inkml:trace>
  <inkml:trace contextRef="#ctx0" brushRef="#br0" timeOffset="13423.7677">11407 14975 903,'-15'4'4902,"5"20"258,-1 13-387,-8 9-2580,9 23-387,-13-6-516,9 13 0,-11-5-645,6 1 0,-4-12-258,4-7-258,0-15 129,4-6-387,6-6 0,1-15-1161,9 1-3612,-1-12-129,16 0-387,-4-6-258</inkml:trace>
  <inkml:trace contextRef="#ctx0" brushRef="#br0" timeOffset="14039.803">11669 15687 4128,'0'-12'5031,"-3"-7"-129,-7 5-2322,10 14-1161,-15-5 258,15 5-774,-17 12 0,7 8-387,0 1-129,3 11-129,0 0 0,4 7 0,2-1-129,1-2 129,7-5-129,4-4 0,2-15 0,5-8 0,0-11 0,-1-15 258,-1-11-258,-2-6 129,-7-8-129,-2-2 129,-5 3-129,-7 7 129,-8 12-258,-6 12 0,0 14-258,-2 1-1419,9 29-3225,2 9-645,8-1-387,6 1-387</inkml:trace>
  <inkml:trace contextRef="#ctx0" brushRef="#br0" timeOffset="18428.0541">18314 6932 2709,'-2'-20'4644,"-14"20"-129,4 4-129,-1 20-2967,-7 4-387,3 17-387,-4-1 258,4 21-387,0 1 129,11 8-129,5 3-516,6-3-258,17 5-1290,7-10-2838,8-11-387,7-8-387,3-12 129</inkml:trace>
  <inkml:trace contextRef="#ctx0" brushRef="#br0" timeOffset="18865.079">18696 7159 5805,'0'0'5031,"-4"16"-387,10 7-258,3 7-3612,11 10-387,3 2 129,7 5 258,-2-1-387,4 1-129,0-7-129,-1-6-129,-5-10-129,-6-9-129,-1 0-387,-19-15-1548,14 4-2193,-14-4-645,0 0 129,-2-10-129</inkml:trace>
  <inkml:trace contextRef="#ctx0" brushRef="#br0" timeOffset="19115.0934">19006 7106 5676,'-6'-29'5289,"-3"26"-516,-6 6 0,-3 24-2838,-9 6-1161,3 20-258,-5 5-258,-2 7 0,-3 4-129,6-2-129,1-5-258,5-11-387,13-5-3870,-2-9-258,8-12-387,3-6-387</inkml:trace>
  <inkml:trace contextRef="#ctx0" brushRef="#br0" timeOffset="19668.125">19322 7706 2967,'4'-32'4773,"-4"20"-258,0 12-129,-13-15-2967,13 15-258,-17 13-516,6 8-129,-1 4-258,1 1-129,3 8 129,3 2-129,5 0 0,1-4-129,7-7 258,4-7-129,4-10 129,3-8 0,-5-8 129,1-9 0,-8-14-129,-2-5 129,-5-5-258,-6 3 129,-6 3-129,-3 2-129,-2 11-258,1 5-129,4 14-129,2 3-1677,10 12-2322,7 5-387,13 3-387,4 4 129</inkml:trace>
  <inkml:trace contextRef="#ctx0" brushRef="#br0" timeOffset="19934.1401">19778 7645 6837,'19'24'5160,"-16"0"-387,-3 11-645,-5-2-3612,-2 9 129,-4-4-129,-4 4-129,-3-1-387,-4-8-3999,6-7-645,4-3-387,3-14-258</inkml:trace>
  <inkml:trace contextRef="#ctx0" brushRef="#br0" timeOffset="20567.1764">20435 7257 1806,'0'-41'5031,"-3"20"129,1 5-516,-1-2-1548,3 18-1548,-5-12-258,5 12-516,3 12-258,7 13-129,2 8-258,5 5 129,1 8-129,6 7 0,3 0-129,-1-1-129,1-6-645,-6-14-903,-1-1-2967,-3-10-129,-3-8-387,-14-13-258</inkml:trace>
  <inkml:trace contextRef="#ctx0" brushRef="#br0" timeOffset="20817.1906">20683 7146 2967,'7'-17'4773,"-7"17"-129,-4 17 0,-4 22-2451,-16 3-774,4 16-387,-12-1 0,4 9-516,-3-3-258,0-3-129,2-4-129,7-8 0,8-5-774,-1-10-3612,14-7-258,1-6-258,6-8-645</inkml:trace>
  <inkml:trace contextRef="#ctx0" brushRef="#br0" timeOffset="21263.2161">20858 7648 4902,'5'-32'5031,"-5"32"-258,-5-17-129,-2 17-2709,-7 0-645,7 12-387,-3 0-258,3 8-129,5 3-129,2 4-258,5-2 0,6 0-258,3-4 258,6-4-129,0-6 129,-2-8-129,0-3 0,-3-14 258,-7-6-258,-5-4 129,-3 0-129,-6 0 0,-5 4-774,-7-2-3741,9 6-258,2 1-645,4 2-129</inkml:trace>
  <inkml:trace contextRef="#ctx0" brushRef="#br0" timeOffset="21832.2488">21028 6759 645,'0'-37'4386,"1"23"516,-1 14-387,6-21-1806,8 23-774,-14-2-645,20 27-258,-14-8-258,2 10-129,-5-2-129,0 7 0,-5-1-129,-5-1 129,-8-5 0,1-1-129,-2-4 0,1-2-129,4-3 129,4-4-129,7-13 0,2 17 0,14-14-129,7 0 0,3-2-129,5-1 129,3 0-129,-1-1-129,-2 1-516,-7-4-1677,0 4-2709,-11 3-129,-4 5-516,-9-8-258</inkml:trace>
  <inkml:trace contextRef="#ctx0" brushRef="#br0" timeOffset="22299.2754">21628 7437 7998,'0'0'5160,"0"0"-129,7 8-129,1-12-3612,21 4-387,2-4-258,9 4-129,-1-5-129,3 2-258,-4 1-129,-2 1-129,-4 1-387,-11 0-1032,-1 1-3225,-11 4-129,-9-5-645,8 11-129</inkml:trace>
  <inkml:trace contextRef="#ctx0" brushRef="#br0" timeOffset="22824.3054">22361 7360 6321,'19'-40'4902,"-9"17"-258,-1-4-129,2 7-3225,-7-9-258,1 12-387,-5 1-129,0 16-129,-13-13 0,-4 16 0,-5 11 0,-4 10-129,-6 8-129,4 6 0,0 4 0,2 4 129,7-3-258,6-2 129,9-4-129,4-8 129,10-9-129,6-11 129,4-9 0,4-4-129,3-17 0,-1-7 0,0-9-129,-2-1 0,-3 2 0,-7-1-129,-1 7 129,-5 5 0,-2 7 129,-6 18 0,0 0 0,0 16 0,0 8 0,0 8 0,3 6-129,1 4 129,4 2-387,4-5-645,10 0-3483,-4-10-258,6-8-387,1-10-516</inkml:trace>
  <inkml:trace contextRef="#ctx0" brushRef="#br0" timeOffset="23265.3306">22750 6812 4128,'-10'-38'5031,"5"21"-258,3 6-516,2 11-2193,0 6-774,10 26-129,0 11-258,6 20-129,-7 15-129,5 16 0,-6 2-129,1 2 0,-7-9-129,-2-7 129,-5-12-258,-6-11 0,-4-19 129,3-3-129,-6-4-258,-4-10-3096,6 8-2193,3-7-258,4-10-774,11-1-387</inkml:trace>
  <inkml:trace contextRef="#ctx0" brushRef="#br0" timeOffset="28880.6518">18519 9176 774,'18'-37'4386,"-11"12"516,-2 3-387,-2 2-1677,-3-7-1290,0 9-645,-6-4-129,0 9-258,-6 2 0,-3 8 0,0 3-258,-1 10 0,-1 12-129,3 9 129,2 13-258,6 10 129,4 5 0,2 18 0,7 5 0,4 5-129,1 0 0,0-8 129,1-7-129,-4-11 129,-3-10 0,-1-19 129,-5-15-129,0-17 258,-14 0-258,4-12 0,-4-13 0,-2-5-129,-1-8 0,0-3-129,2 4 0,0-2 129,4 8 0,3 5 0,2 6-129,4 9 0,2 11 129,9 0-258,11 0 129,5 2-129,11 5-1161,-2-7-3096,11-5-258,3-7-387,-3-9-387</inkml:trace>
  <inkml:trace contextRef="#ctx0" brushRef="#br0" timeOffset="29176.6689">18837 8749 5547,'5'-79'5289,"-5"48"-387,-1 12-387,-3 6-2838,4 21-774,0 9-129,0 22-258,0 9-258,0 9 0,0 1-129,0 2 0,0-4-645,0-16-1419,4 1-2838,-1-16-129,-3-25-387,15 9-516</inkml:trace>
  <inkml:trace contextRef="#ctx0" brushRef="#br0" timeOffset="29457.6849">19185 9022 7482,'-18'-27'5289,"4"24"-516,-1 5 129,-4 11-3870,6 13-516,-3 9-258,5 12 258,0 3-258,8 5-387,4 8-1032,1-10-2322,13 5-1290,1-5-387,4-3-387</inkml:trace>
  <inkml:trace contextRef="#ctx0" brushRef="#br0" timeOffset="29874.7088">19427 9188 7482,'-4'16'5289,"5"5"-645,10 4-129,1 3-3870,12 6-387,3 4 0,2 2-129,3 1-258,-4-11-516,4 3-1290,-13-17-2064,-1-6-774,-7-8-129,-11-2-258</inkml:trace>
  <inkml:trace contextRef="#ctx0" brushRef="#br0" timeOffset="30023.7173">19636 9305 1161,'-15'-48'4386,"15"48"129,-18 0-258,3 11-1548,5 28-1290,-10 10-774,5 5-645,3 5-258,-1-3-2709,7-14-1161,6-9-258,11-23-516</inkml:trace>
  <inkml:trace contextRef="#ctx0" brushRef="#br0" timeOffset="30247.7301">19792 8903 6966,'0'22'5289,"3"12"-258,4 12-258,0 7-2709,7 17-1806,-4 8 129,1 8 0,-8-8 0,1 0-258,-4-5-387,-9-11-4128,2-12-516,-1-18-258,3-15-516</inkml:trace>
  <inkml:trace contextRef="#ctx0" brushRef="#br0" timeOffset="30696.7558">20774 9290 1548,'-14'0'4773,"1"-2"258,13 2-387,0 0-1419,0 0-1548,28 10-387,-2-8-516,13 6-387,2 0 0,4 2-258,2 0-258,-4-6-645,1 9-1935,-15-8-1935,-9 2-129,-9 0-516,-11-7-257</inkml:trace>
  <inkml:trace contextRef="#ctx0" brushRef="#br0" timeOffset="30831.7635">20861 9482 9546,'-3'14'5031,"14"-14"-258,14 0-774,13-2-4644,0-1-3870,6-3-258,0-3-258,-2-2-645</inkml:trace>
  <inkml:trace contextRef="#ctx0" brushRef="#br0" timeOffset="31420.7972">21551 9193 5031,'-1'-46'5676,"-2"14"-774,2-3-258,1-10-2451,6 8-1419,4-3-387,10 10-129,0 5-129,7 16 0,0 15 129,0 22 0,-1 15-129,-8 22 0,-10 14 0,-7 9 129,-7 1-129,-13-3 0,-9-11 0,-5-10 0,-3-16 0,1-16 129,3-20-258,6-11 129,7-10-129,12-14 129,7-4-129,11-2 0,10-4 129,7 5-129,4 7 0,3 7 0,-3 10 0,2 3 0,-4 11 0,-1 7-129,-6 10-258,-3-3-387,5 18-1935,-6-16-2193,0 2 0,-4-7-516,5-4-387</inkml:trace>
  <inkml:trace contextRef="#ctx0" brushRef="#br0" timeOffset="31730.8148">22016 9274 7353,'10'7'5547,"-3"5"-516,7 10 0,-5-5-3741,15 12-387,-3 1-258,6 5-129,-1-8-129,1 2-129,-2-1-129,1-3-129,-5 1 0,-3-9-387,-2 1-258,-16-18-2322,15 14-1935,-15-14-258,0 0-387,3-12-258</inkml:trace>
  <inkml:trace contextRef="#ctx0" brushRef="#br0" timeOffset="31930.8264">22368 9225 7224,'-18'4'5289,"2"18"-129,-9 10-258,-2 13-3483,-7 6-516,1 10-387,-7-2-129,2 3-129,6-1-1161,1-11-3870,11-15-129,6-14-645,14-21-516</inkml:trace>
  <inkml:trace contextRef="#ctx0" brushRef="#br0" timeOffset="36571.0917">14134 11289 1548,'3'-20'1806,"-3"-1"0,0 9 258,0 12-387,-3-25-258,3 25 0,-5-22-258,5 22-129,-5-18-129,5 18-129,-5-14 129,5 14-387,0 0 0,0 0-129,-14 15 258,12 7-258,-5 6 0,4 10 129,-4 3-258,7 8 129,-1 1-129,2 3 129,9-9-258,1-2 129,5-12-129,3-6 129,4-12-129,3-9 0,3-8-129,-3-16 0,0-6 0,-1-9 0,-4-1-129,-5-6 0,-2 3 129,-7 3-258,-4 8 258,-1 5 0,-2 7 0,0 17-129,0 0 129,-7 0 0,6 17 0,1 12 0,2 5-129,6 8 258,0 7 0,5 5 129,1 9-129,3 7 0,-1 2 129,-2 3-129,-1 0 129,-1-3 0,-7-11 129,-2-3 129,-6-21-129,-7-6 258,-11-19-258,-3-9 129,-7-11-129,-3-1-129,0-5-258,1-4-129,8 6-387,-1-12-1548,14 11-2838,11 0-258,7 4-387,12-2-387</inkml:trace>
  <inkml:trace contextRef="#ctx0" brushRef="#br0" timeOffset="37383.1382">15099 11458 1032,'0'0'4128,"0"0"0,0 0-1419,8 6-258,0-6-387,13 4-516,-2-4 0,12 4-387,-4-4-387,11 2-258,-8-1-258,3 0-258,-3 2 0,-2-3-387,-4 8-645,-12-8-1806,-3 4-1806,-9-4-258,1 14-258</inkml:trace>
  <inkml:trace contextRef="#ctx0" brushRef="#br0" timeOffset="37595.1503">15118 11690 4386,'0'0'5418,"0"0"-516,9 6-129,8-9-2838,8 3-1161,2 0-258,7 7-258,1 5-516,-2 5-3999,5-2-774,-2 0 129,-6-2-645</inkml:trace>
  <inkml:trace contextRef="#ctx0" brushRef="#br0" timeOffset="39087.2356">16206 11294 3483,'-8'-10'4257,"8"10"-774,1 8-1161,-1-8-258,16 33-387,-6-11-258,13 20-387,-4-9 0,10 18 129,-2-7-516,5 2-258,-5-5 0,3 2-258,-7-9 0,-3 0-129,0-4-258,-7-8-387,2 5-1290,-11-7-2580,0-8-387,-4-12-516,0 0 129</inkml:trace>
  <inkml:trace contextRef="#ctx0" brushRef="#br0" timeOffset="39383.2525">16461 11198 645,'-8'-13'4902,"-9"26"258,5 18-387,0 22-2322,-7-5-774,4 21-516,-11-4 387,6 14-774,-7-9 0,1-3-258,1-13 0,2-5-258,4-10-129,6-10-258,6-1-774,7-28-1806,-3 19-2064,10-19-516,3 0-258,5 0-129</inkml:trace>
  <inkml:trace contextRef="#ctx0" brushRef="#br0" timeOffset="39790.2758">16648 11831 2967,'4'-40'5160,"-11"28"0,-5 0-516,-2-1-2064,2 18-903,-9-1-516,7 16-258,-4-2-129,8 11-258,3-4-129,7 10 0,6-3-258,11 2 129,7-7-258,4-5 129,4-9-129,-1-9 0,-2-4 0,-3-12 0,-8-9 0,-8-8-129,-8 1 0,-6-3-129,-11 7-258,-13 0-645,8 14-3870,-3-2-129,1 7-258,8 2-516</inkml:trace>
  <inkml:trace contextRef="#ctx0" brushRef="#br0" timeOffset="40479.3153">16690 10536 516,'-8'-17'4773,"8"17"129,-1-14-258,1 14-2322,8 0-903,-8 0-516,18 34-129,-12-5-258,4 9 0,-4 2-129,1 7 258,-7-10-258,0 3 129,-7-12-129,1-4-129,-1-10 129,0-3 0,7-11-129,-6 13 0,6-13-258,10 5 129,3-5 0,2 3 0,2-2-129,5 3 0,1 5-129,-1-6-516,8 11-4128,-12 1-387,-2 0-258,-4 3-516</inkml:trace>
  <inkml:trace contextRef="#ctx0" brushRef="#br0" timeOffset="40997.345">17078 11463 5934,'-10'8'5289,"10"-8"0,15 0-645,8 2-3354,1-2-645,9 1 0,-2-2 0,5 1-129,-1 0-258,-3 2-258,-1 5-258,-11-7-1935,-1 9-2580,-8 2-387,-6 1-258,-2 2-387</inkml:trace>
  <inkml:trace contextRef="#ctx0" brushRef="#br0" timeOffset="41594.379">17952 11522 2451,'15'-69'4386,"-12"30"0,1 1-1161,1 12-1677,-9-2-387,1 16-129,-11 3 129,0 18-129,-10 7-258,0 20 129,-7 2-258,9 15-129,-4-2 0,5 8-129,6-7 258,10 0-387,6-11 0,11-10-129,9-8 0,6-14 0,3-9 0,2-13-129,0-10-129,-3-11 129,-2-3-129,-5-12-129,-4 3-129,-9 0-129,-4 10 129,-5 4 129,-7 11 0,-3 9 129,-3 12 129,1 21 129,2 9 129,3 11-129,5 3 129,4 6-129,12 1-258,2-12-2322,9 6-2193,3-13-387,3-10-516,1-7 0</inkml:trace>
  <inkml:trace contextRef="#ctx0" brushRef="#br0" timeOffset="43562.4916">18806 11526 2451,'-12'0'4902,"12"0"129,-9-11-387,9 11-1677,0 0-1419,24-4-645,0 2-258,10 2-129,6 0-129,4 5-129,3 3-129,-1 1-129,-2 0-129,-7-2-129,-3 6-387,-15-12-645,6 7-3225,-18-1-258,-7-7-387,0 0-129</inkml:trace>
  <inkml:trace contextRef="#ctx0" brushRef="#br0" timeOffset="43851.5082">18965 11226 3999,'-27'17'5031,"19"7"-129,-5 5-1806,12 21-774,-10-4-645,11 17-129,-6-7-516,6 10-387,-2-8 0,2-5-387,0-8-129,5-10-129,0-1-516,-5-10-4128,7-3-258,-7-21-387,10 13-516</inkml:trace>
  <inkml:trace contextRef="#ctx0" brushRef="#br0" timeOffset="44691.5563">19943 11357 2580,'-20'-52'4257,"13"31"-1032,-5-11-516,4 11-387,-5-16-516,11 14-258,-7-9-387,9 8-387,0 1-129,8 7-129,4 7-129,5 9-129,2 9 0,5 18 0,-2 16 0,-2 15 0,-8 5 0,-4 5 0,-8 1 0,-10-2 0,-12-9 129,-6-8-129,-8-19 0,-2-6-129,0-13 129,2-7-129,7-5-129,7-10 0,11-7-129,8-3 129,6-3-129,12 2 129,6 0-129,8 7 129,2 6 0,3 8 0,0 4 0,2 7 0,0 8 0,-1-2-129,-1 7 129,-4-4-387,6 11-1161,-11-13-2967,3 3-258,-8-7-258,3-3-645</inkml:trace>
  <inkml:trace contextRef="#ctx0" brushRef="#br0" timeOffset="44992.5734">20272 11415 4902,'-4'-12'5418,"4"12"-387,0 7-258,0-7-2709,24 29-903,-8-8-258,9 8 0,1-3-387,4 2-129,-2-3-258,2-4 0,-4-2-129,-1-2-258,-5 1-387,-10-14-1548,3 8-2451,-13-12-516,0 0 0,0 0-516</inkml:trace>
  <inkml:trace contextRef="#ctx0" brushRef="#br0" timeOffset="45206.5856">20575 11226 6966,'-7'10'5160,"-4"18"-258,-12 12-387,0 17-3096,-11-2-774,3 8-129,-6 1 129,1-3-129,0-11-258,5-7-258,10-3-774,4-14-3870,13-9-258,4-17-258,8 5-645</inkml:trace>
  <inkml:trace contextRef="#ctx0" brushRef="#br0" timeOffset="45743.6163">21223 10815 3612,'0'-17'4773,"-14"-1"-129,-3 14-1548,3 9-774,-13 7-645,6 22-387,-10 4 0,6 19-516,-3 8 129,7 20-129,4 6 0,8 6-258,7 0 0,10 0-129,12-8-129,10-5-258,11-6-774,6-18-3999,6-11-258,2-13-516,2-8-387</inkml:trace>
  <inkml:trace contextRef="#ctx0" brushRef="#br0" timeOffset="48047.7482">20628 11933 2322,'7'-7'4386,"-7"7"-387,5-17-903,-5-3-774,0 20-258,-7-29-516,7 29-516,-10-23-258,10 23 0,-16-18-258,7 17-129,-5 1 0,2 5 0,-2 12 0,2 5 0,-1 5-129,7 7 0,0 0-129,6 6 129,1 2-129,10-5 0,5-1-129,6-11 0,4-7 129,0-8-129,3-10 0,-1-10 0,-2-16 129,-3-12-129,-7-5 0,-10-2 129,-6 1-129,-6 6 0,-13 10 129,-7 8-516,4 20-4515,-8 8 0,2 9-387,7 13-645</inkml:trace>
  <inkml:trace contextRef="#ctx0" brushRef="#br0" timeOffset="51316.9351">21555 11142 4644,'0'0'5160,"0"0"-387,6 18 0,-1-2-2838,13 22-645,-3 1-258,12 16 0,-5-2-387,8 5-258,0-3-258,1-3 0,-3-10 0,0-7-387,-3-8-387,-8-20-1548,0 2-2322,-7-9-516,-10 0 0,8-19-645</inkml:trace>
  <inkml:trace contextRef="#ctx0" brushRef="#br0" timeOffset="51666.9552">21813 11155 1161,'-1'-20'4644,"1"20"387,-13-6-387,10 21-1677,-11 1-1032,7 25-129,-14 1-645,7 16-258,-10-4-129,3 12-129,-3-5-258,2-3 0,-3-5-129,7-8-129,4-12 0,1-8-258,11-3-387,2-22-4128,0 14-129,6-14-258,8-13-774</inkml:trace>
  <inkml:trace contextRef="#ctx0" brushRef="#br0" timeOffset="52169.984">22249 11427 9159,'-1'-10'5160,"9"-7"-129,2 3-387,11 11-3354,-5-4-774,11 7 0,-3-1-387,2 1-129,-1 6-258,-4-1-774,6 13-3741,-12-4-129,-2 4-387,-3 2-645</inkml:trace>
  <inkml:trace contextRef="#ctx0" brushRef="#br0" timeOffset="52614.0093">22933 11165 7998,'-1'-26'5160,"1"26"-258,0 0-129,0 0-2967,15 8-1032,1 21-129,8 14-129,0 3-129,6 7-129,1 2-129,1 0 0,0-3-129,-2-6-129,-2-9-258,-6-11-258,-1 6-2322,-10-18-1935,-2-3-387,-9-11-387,0 0-129</inkml:trace>
  <inkml:trace contextRef="#ctx0" brushRef="#br0" timeOffset="52896.0254">23240 11119 9030,'-28'63'5418,"7"-6"-387,-14 2-258,5 16-3483,-15-4-645,3 4-129,-1-5-129,5-9-129,5-15 0,7-9-258,16-3-1935,7-15-2838,9-8-387,11-11-387,14-7-645</inkml:trace>
  <inkml:trace contextRef="#ctx0" brushRef="#br0" timeOffset="53401.0544">23542 11704 6966,'0'-28'5160,"0"28"-258,-10 0-258,7 22-2838,-14 2-645,7 13-516,-6 5 0,6 7 0,-2-3-258,12-2 0,0-11-258,14-6 0,7-14 0,5-9 0,5-11 0,2-15-129,-2-9 129,-4-8 0,-8 2 0,-10 0 0,-9 3-129,-12 9 0,-9 13-129,-6 6-387,4 13-4386,-7 9-129,4 6-387,7-2-258</inkml:trace>
  <inkml:trace contextRef="#ctx0" brushRef="#br0" timeOffset="53751.0743">23800 10818 6450,'27'8'5547,"-7"27"-258,-5 25-516,4 33-3096,-10 21-516,9 20-516,-10 4-129,-1 5-129,-9-10-129,-9-6-129,-5-11-774,-9-30-4257,3-23-129,-1-14-387,1-19-645</inkml:trace>
  <inkml:trace contextRef="#ctx0" brushRef="#br0" timeOffset="81332.652">21691 12281 2580,'0'0'4257,"-1"-10"-903,1 10-387,0 0-645,0 0-387,0 0-387,0 0-516,0 0-258,-1 5-129,1-5 0,0 12-258,0-12 0,0 27 129,0-7-129,4 13 0,-4 11 129,3 19-129,-3 12-258,3 17 129,-3 9 0,1 8-258,-1 4 0,2-3 0,2-6 0,-1-7 0,1-18 0,-1-12 0,1-10 0,1-11 0,0-12 129,-2-7 0,-2-9 0,0-6-129,-1-12 129,0 0-258,0 0 0,-5-12-774,5-9-3741,-4-8-129,1-7-516,-3-6-387</inkml:trace>
  <inkml:trace contextRef="#ctx0" brushRef="#br0" timeOffset="81955.6876">21653 12257 1161,'0'0'4128,"-2"19"387,-6 1-129,-7 4-2451,7 19-516,-10-6 129,8 16-387,-11-15-129,7 9-129,-6-9-258,9-4-129,0-10 0,8-2 0,3-10 129,5-5-258,13-5 0,4-2-129,7-1 0,4-3 0,2-3 0,4 1-258,-3 3 0,-4 1-129,-3-1 0,-6 3-258,-2 4-387,-21-4-2193,17 11-1935,-17-11-129,0 11-258,0-11-387</inkml:trace>
  <inkml:trace contextRef="#ctx0" brushRef="#br0" timeOffset="82197.7014">21788 12366 3612,'-8'-41'5031,"3"29"-258,5 12 0,-11 1-2580,12 20-645,-1 4-258,11 19-258,-5-2-129,6 8-258,-4-1-258,5-1-129,-3-5-258,-2-11-1548,4 1-3354,-7-9-258,-1-8-387,-4-16-387</inkml:trace>
  <inkml:trace contextRef="#ctx0" brushRef="#br0" timeOffset="83578.7804">12262 11194 3225,'-15'-41'4902,"-3"23"-516,-3-2-1677,4 15-1032,-7-8-516,5 16 0,-8 7-516,7 20 0,-2 12-258,5 16 129,2 8-258,8 14 258,4 9-129,6 4-129,14-2-129,10-11 129,6-15-129,8-12 0,2-21 129,3-16 0,0-25 0,-1-22 129,-8-20-129,-4-12 0,-10-17 0,-6-10 0,-12-8-129,-6 2 0,-17 6-129,-8 8-129,-9 18 129,-5 16-129,-4 27 0,-1 24 0,8 34-516,2 6-1548,22 23-2838,10 7-258,13-1-258,16-4-387</inkml:trace>
  <inkml:trace contextRef="#ctx0" brushRef="#br0" timeOffset="84107.8107">12941 11422 4644,'-12'-6'5418,"0"0"-129,12 6-387,0 0-2709,6 2-903,21 5-387,5-4-387,10 3-129,6-5-129,7 2 0,1-3-129,0 0 0,-6 0-258,-10-3 0,-7 2-129,-14 0-387,-2 6-3354,-17-5-1032,-9 19-387,-14-9-516</inkml:trace>
  <inkml:trace contextRef="#ctx0" brushRef="#br0" timeOffset="84314.8225">13000 11623 8643,'-3'12'5676,"3"-12"-129,8 7-387,11 1-3870,5-8-645,10-4-129,5 4-387,6-3-645,10 6-4386,-7 2-387,-6 5-516,-8 5-387</inkml:trace>
  <inkml:trace contextRef="#ctx0" brushRef="#br0" timeOffset="88101.0391">14374 14398 1677,'-6'-12'4386,"6"12"387,0 0-2322,6 17-258,3 2-129,13 25-129,-1-5-774,11 23-129,-1 0-129,7 5-387,-3-1 0,0 1-387,-5-12 129,1-3-387,-9-9 129,-5-14-516,0-3-516,-17-26-1548,9 10-2322,-9-10 0,2-16-645</inkml:trace>
  <inkml:trace contextRef="#ctx0" brushRef="#br0" timeOffset="88376.0549">14688 14359 1032,'-26'-11'4902,"11"20"387,-1 19-516,2 21-2064,-8 1-1032,7 24-387,-7-3 0,5 11-516,-3-7-258,3-3 0,2-14-258,3-9-129,4-11-258,2-16-774,7-1-3612,-1-21-387,9 5-516,0-7-258</inkml:trace>
  <inkml:trace contextRef="#ctx0" brushRef="#br0" timeOffset="88900.0847">15241 14789 5934,'-14'-6'5031,"14"6"-129,-6-13-645,15 13-2709,1 0-516,12 5-387,2-1-387,9 6 0,5 1 129,0 1-387,1 1 0,-7 0-645,5 10-2193,-15-9-1806,-6 1-258,-8-4-516,-8 1-129</inkml:trace>
  <inkml:trace contextRef="#ctx0" brushRef="#br0" timeOffset="89080.0951">15321 15011 9288,'12'9'5160,"9"-6"-516,-1-3-1290,11 0-7740,3 4-387,-1 6-387,-2-3-516</inkml:trace>
  <inkml:trace contextRef="#ctx0" brushRef="#br0" timeOffset="89557.1224">16292 14520 1419,'-14'-52'4644,"8"32"387,1 2-387,5 18-1677,0 0-1032,5 19-516,5 11-387,15 17-129,0 6-129,11 13-129,-1 4 0,6 4-387,-1-5 0,0-6-129,-4-2-129,-3-11-129,-6-5-258,-6-14-129,-2 2-774,-14-15-3483,1-5-387,-6-13-129,-9 0-387</inkml:trace>
  <inkml:trace contextRef="#ctx0" brushRef="#br0" timeOffset="89797.1361">16556 14454 3612,'-5'-51'5289,"-2"55"-258,-8 20-258,5 32-2451,-13 6-774,3 25-645,-8-1-129,0 17-129,-3-12-258,1-3-258,5-12 0,4-11-258,8-9-387,0-23-3741,13-8-516,10-17-645,10-6-258</inkml:trace>
  <inkml:trace contextRef="#ctx0" brushRef="#br0" timeOffset="90225.1606">16960 15318 3483,'-30'-59'5160,"12"42"-258,-2 8 0,3 16-2709,-4 3-774,10 23-387,-3 1-387,9 10-129,1-5 0,4 5-258,11-13 0,7-2-129,2-17 0,5-10-129,-2-7 0,1-18 0,-5-10 129,-3-7-129,-10-1 0,-6-2-129,-7 8 129,-8 11 0,-4 12-387,-5 7-2193,7 19-2193,2 13-258,9 7-258,5 4-516</inkml:trace>
  <inkml:trace contextRef="#ctx0" brushRef="#br0" timeOffset="90729.1895">17661 14855 6708,'-6'-14'5418,"6"14"-258,6-12-258,15 12-2838,0-4-774,12 3-516,3-5-387,5 6 0,4 0-258,-4 4-129,-1 0 0,-7 3-258,-6 3-129,-10-8-774,0 11-3741,-14-3-129,-3 2-387,-9-4-516</inkml:trace>
  <inkml:trace contextRef="#ctx0" brushRef="#br0" timeOffset="91029.2065">17791 14509 7611,'-17'-14'5160,"11"24"-129,-1 9-1548,7 35-1548,0 1-516,1 26-645,-1 6-129,5 7-258,-4-7 0,3-4-387,-2-10 129,1-10-258,2-5-774,0-23-3999,5-11-129,0-12-516,3-9-516</inkml:trace>
  <inkml:trace contextRef="#ctx0" brushRef="#br0" timeOffset="92276.2779">18927 13934 516,'-12'-22'4644,"12"22"129,-5-14 0,5 14-1935,4 14-645,5 8-645,12 21-258,-3-1-516,11 19-129,-1 2 0,3 6-387,-2-3 0,-1-1-258,-4-11 0,-4-7 0,-5-8-258,-6-14-516,1-1-1419,-10-24-2451,0 0-387,4-15-258,-4-12-129</inkml:trace>
  <inkml:trace contextRef="#ctx0" brushRef="#br0" timeOffset="92531.2924">19173 13885 4644,'-19'-5'4902,"4"17"0,-3 17-387,-7 11-2967,6 25-774,-9 5 129,4 10-258,-6 1-129,3 4-258,2-8-129,4-7-129,3-9-129,3-14-129,15-2-903,-6-14-3354,8-13-129,7-9-387,9-9-387</inkml:trace>
  <inkml:trace contextRef="#ctx0" brushRef="#br0" timeOffset="92927.3151">19320 14480 4644,'-7'-41'5289,"-1"29"-387,-6 5-129,3 14-2451,-4 3-1161,8 11-258,-2 4 0,7 9-258,2 0-387,7 7 129,7-4-387,3-4 129,3-8-129,3-8 129,-2-14 0,-2-3-129,-5-18 0,-4-13 0,-7-9 129,-3-6-129,-9 3 0,-5-3-129,-4 6-387,-5-6-1935,10 17-2322,-1 3-258,9 2-516,5-3-387</inkml:trace>
  <inkml:trace contextRef="#ctx0" brushRef="#br0" timeOffset="93417.3431">19404 13598 3999,'2'-48'4902,"-2"26"0,0-1-1677,0 23-774,0 0-774,17 3-258,-14 26-645,2 21-258,-3 6-258,-1 7 258,-2 0-129,-4 1 0,-2-9-129,0-5 0,-1-18 0,3-12 0,5-20 0,0 14-129,5-14 0,10 0-129,5 0-129,3-4-129,5 4-387,-4-2-3225,7 2-1032,-5 6-258,-1 4-516</inkml:trace>
  <inkml:trace contextRef="#ctx0" brushRef="#br0" timeOffset="93939.3731">20065 14368 8514,'-10'-20'5289,"10"20"-258,2-24-774,16 23-3096,4-6-387,11 7-258,2 0-129,6 0-129,-3 5 0,1 3-258,-3 6-258,-8-5-516,3 11-3999,-14-3 0,-6 3-387,-3-2-645</inkml:trace>
  <inkml:trace contextRef="#ctx0" brushRef="#br0" timeOffset="94491.4045">20958 14292 4128,'-7'-72'4902,"4"31"-387,-4 1 0,-6-1-2967,7 16-774,-10 2-258,2 16 258,-9 7-129,-2 13 0,-3 11-129,5 14 0,-3 2 258,9 10-258,2-1-129,10 1-129,5-7 0,14-5 0,7-13-129,6-9 0,4-14 0,4-6-129,0-18 0,-2-11 0,-1-9 0,-8-5 0,-6 1-129,-7 1 258,-5 7-258,-6 6 258,-4 18-129,-8 14-129,-1 5 129,0 25 0,2 10-129,6 10 129,5 13-387,3-4-774,15 6-3612,3-7-129,7-3-516,-1-11-387</inkml:trace>
  <inkml:trace contextRef="#ctx0" brushRef="#br0" timeOffset="95204.4453">18771 15191 2580,'-24'-4'4128,"15"-2"-1419,9 6-645,-16-2-387,16 2-129,0 0-129,-2 12-129,2-12-129,18 10-387,2-10 129,16 7-129,7-7 129,17 0-129,13-1-129,18-5-129,15-2-129,18 2 129,12-6-258,12 2-129,10-4-129,8 3 0,2 0 129,9 5 0,-5-2 0,-2 1 0,-5 4 0,-2 3 129,-13 3-129,-8 8 0,-18 3-258,-17-2 0,-16 9-774,-24-4-3870,-13 4-129,-25-9-516,-16 1-516</inkml:trace>
  <inkml:trace contextRef="#ctx0" brushRef="#br0" timeOffset="95845.482">19346 15998 2451,'-21'-42'5160,"10"6"0,2-3-516,5-14-1935,6 19-1161,1-14-645,12 14-258,0 1-258,10 12-129,-1 9 0,3 12 0,-4 20 0,-6 22-129,-7 19 0,-7 13 0,-7 3-129,-10 3 0,-12-1 0,-7-8 129,-1-10-129,-1-16 129,2-18-129,9-13 0,6-11 0,9-3 0,9-14 129,12-2-258,9-2 258,5-1-258,6 4 129,3 6 0,3 9 0,0 4 0,-4 11-258,-1-2-1419,3 18-2838,-7-8-774,2 6 129,-3-3-645</inkml:trace>
  <inkml:trace contextRef="#ctx0" brushRef="#br0" timeOffset="96230.5041">19991 15912 6837,'-8'-21'5418,"0"-2"-258,8 23-387,3 13-3354,18 19-645,2 4-258,10 8-129,4 7-129,4-3-129,0 5-129,1-12-129,-4-1-258,-10-14 0,0 9-774,-13-25-1806,0 2-1935,-15-12-387,8 4-258</inkml:trace>
  <inkml:trace contextRef="#ctx0" brushRef="#br0" timeOffset="96451.5167">20282 15761 4773,'-18'12'5289,"-2"21"-258,-5 18-516,-11 4-3096,4 19-516,-12-2-387,2 14 0,-3-8-387,4-9-258,14-6-2451,5-19-2193,12-13 0,10-11-903,12-11 517</inkml:trace>
  <inkml:trace contextRef="#ctx0" brushRef="#br0" timeOffset="96903.5425">20743 16220 3225,'-32'-9'5160,"10"14"0,-6 17-516,10 15-2580,-12-2-903,11 13 0,-3-7-258,11 8-258,7-10 129,8 2-516,16-18 129,8-8-387,9-11 129,6-5 129,1-12-387,0-8 258,-5-18-258,-5-2 129,-12 6-774,-16 0-4128,-6 16 0,-9 3-903,-15 7-258</inkml:trace>
  <inkml:trace contextRef="#ctx0" brushRef="#br0" timeOffset="108573.21">17583 14733 6966,'-23'-7'4902,"14"7"-129,9 0-387,0 0-2967,0 0-774,19-3-129,10-2 0,14 2 0,8-4 0,8 3-258,3 0 0,1 2-129,-4-2-129,-8 3 0,-10 1-129,-11 1 129,-14 7 0,-16-8 0,0 18-129,-16-5 129,-15 8 0,-14 3-129,-11 4 0,-9 4-129,-1 2 129,-2 2-129,2 1 258,11 0-258,14-1 258,17-6 0,18-9 258,16-7-129,23-6 0,19-5 0,11-4 0,8-9-129,-1-7 258,0 0-258,-6-5 129,-8 6-129,-17-5 129,-11 5-129,-18 1 129,-10 15 0,-10-14-129,-16 14 129,-11 0 0,-11 3-129,-11 6 0,-8 0 0,0 0 0,-2-2 0,6-6 0,8-1 129,14-4-129,16-4 129,18-5 0,16-2 0,20-3-129,15 0 129,11-1-129,4 1 129,5 2-258,-3 1 258,-8 2-258,-8 2 129,-11 2 129,-13 3-129,-21 6 0,0 0 0,-22-5 0,-16 5 0,-14 0 0,-10 2 0,-7 1 0,0 1 0,1-3 0,10 1 129,10-2-129,19 1 0,29-1 129,0 0-129,37 9 0,18-5 0,15-1 129,9-1-129,4 1-129,-1-6 129,-5 3 129,-12-4-129,-14-1 0,-17 0 129,-20 2-129,-14 3 129,-20 0-129,-20 6 129,-18 8-129,-13 4 129,-9 3-129,-5 1-129,7 1 258,8 2-258,15 2 129,23-8 0,25-3-129,25-5 129,29-6 0,19-3 0,12-2 0,6-7-129,3-8 129,-7 1 129,-9-1-129,-14 3 129,-21 4-258,-19 1 129,-17 7 129,-14 0-129,-22 8 0,-11 9 0,-19 4 0,-11 5 0,-3 2 0,0 2 129,8-2-258,12-3 129,16-3 0,21-4 0,24-6 0,29-8 0,24-4 0,11-9 0,13-10 0,-1-2 0,-3-7 129,-5-2-129,-13-2 0,-19 3 129,-20 1 0,-17 10 0,-17 3-129,-17 8 129,-18 7-129,-14 0 0,-9 12 0,-5 3-129,1 2 129,3 0-129,14 1 129,11-3 129,24-5-129,27-10 0,7 0 0,28-10 0,21-8 0,8-8 129,5-5-258,-1-3 258,-10-2-129,-9 6 129,-18-2-129,-17 8 129,-22 7-258,-18 7 129,-18 9 0,-10 2 0,-13 9 129,-3 3-129,1 3 129,8 0-129,10-7 0,18-2 129,20-7-129,13 0 0,34-20-129,13 2 0,14-10 0,9-2 0,1-1 129,-2 2 0,-9 0 0,-11 8 0,-18 2 0,-16 8 0,-15 11 0,-24 0 0,-14 6 0,-10 12 129,-10 2-129,-7 1 0,0 1 0,7-4 0,9-3 0,11-2 129,21-5-129,17-8 0,15 0 0,26-7 0,17-5 0,7-4 0,9 3 0,1-3 0,-2 2-129,-10 6-258,-5 11-4515,-25 7-387,-22 3-258,-12 11-774</inkml:trace>
  <inkml:trace contextRef="#ctx0" brushRef="#br0" timeOffset="127207.2759">12398 4459 2322,'-38'-27'2838,"18"15"-1032,3-1-774,0 5-645,3 0-387,-1 0-129,1 0-129,0 4-129,-1 0 0,-1 3-129,-1-1-129,-2 4 387,-2 0 0,-2 4-129,-2 4 258,-1 1 129,-1 2 0,-3 3 0,-3 1 129,1 1-129,-4 3 129,1 2 129,-4 2-258,2 2 129,-1 6 0,0 1 0,3 3-129,-1 7 387,2 2-387,-3 3 129,6 3 258,-2 7-387,3-1 0,0 4 129,2 1-129,2-2 0,1 2 0,4-1-129,-3 1 0,2 0-129,0 3 129,4-1-129,1 2 0,3 2 129,3-2-258,4 1 258,4-3 0,3-2 0,0 0 258,3-6-129,1 0 129,6-6 0,1 0 258,1-1 387,5 0 0,1-1 0,4 0-258,2-3 258,6 5-258,-2-5 0,6 6 0,-1-5-645,5 2 129,-4-1-258,5-5 258,0 3-129,-1-7 129,5-2-129,0-9 129,0-6-129,0-13 129,3-8-129,-2-2 129,1-17 0,-3-7 0,-1-8 129,1-6 129,-4-7 258,0-1-258,0-10 387,2-2-387,-5-1 258,2-1 0,-1-2-258,-2 0 387,-3-5-516,-4 2 387,-6-5-258,-3-3 129,-8-12-129,-3-5 0,-7-6-129,-2-4 129,-13-6-129,-3-5 129,-6-4-129,-5 2 129,-4 10-129,1 6-129,1 17-1161,5 11-2580,8 10-258,11 17-645</inkml:trace>
  <inkml:trace contextRef="#ctx0" brushRef="#br0" timeOffset="131266.5081">21143 13623 774,'0'0'1806,"0"-12"-129,0 12-645,0 0-258,0 0-129,0 0-129,-6-11-387,6 11 0,0 0 0,-8-6 0,8 6 129,-10-9-129,10 9 0,-13-11 0,13 11-129,-14-11 129,14 11 0,-16-12-129,5 3 258,1 1-258,-1 1 0,0 0 0,-2-2 0,1 3 0,-1 1 0,-3 1 0,1 1 0,-1 3 0,1-2 129,-2 2-129,-1 0 129,-1 0-129,2 0 129,-1 5 0,4 2-129,-3-2 129,2 4-129,3-1 0,1 4 258,1-3-129,3 3-129,7-12 129,-11 24-129,7-12 129,4-12-129,-3 18 129,3-18 0,-3 20-129,3-20 0,-2 14 0,2-14 258,0 0-129,-15 6 0,15-6-129,-14-11 129,7 1 0,-1-9 0,0 4 0,-1-4-129,2 3 258,0-4-258,0 6 0,-2 2 129,-1 1-129,-4 2 129,1 1 0,-4-1 129,-1 5 129,-3-1-258,-3 3 129,-2 0 0,1 2 129,-2 1-258,-2 6 0,-2 0 0,1 3-129,-1 3 0,-2 1 0,2 2 0,1 0 0,2 5 0,3-1 0,2 0 0,6-2 0,3 4 0,7-5 0,1 1 0,5-2 0,1-3-129,0-1 129,3-1 0,1 1 0,-4-12 0,7 21-129,-7-21 129,6 17 0,-6-17 0,3 16 0,-3-16 0,-1 12 0,1-12 0,-8 14 0,8-14 0,-10 21 0,10-21 0,-15 22 129,15-22-129,-13 22 0,6-12 129,-1 0-129,-2-3 129,0 2-129,-3-2 0,-1 1 129,1-3-129,-2 4 0,-2-2 0,-1-1 0,0 2 129,0-2-129,-1 5 129,-1-3-129,2 5 129,1 1-129,0 3 0,0 2 0,-1 2 0,4 3-129,1 1 129,-2 4-129,2 3 129,-1 5 0,1 1-129,-1 2 129,-1 7 0,2 3 0,-1 4-129,-3 1 258,0-1-129,1 4 129,-3-4 0,2 3 0,-2-6 129,3 5-129,0 0 0,1-1 0,2-1 0,0-4-129,1 3 0,0-6 0,-1-5 0,1-3 129,-3-7-129,-1-3 0,-2-7 0,-3 5 0,-1-7 0,-3-2 0,-3 6-129,0-2 129,-2 3 0,-2 2 0,-1 1 0,3 2 0,2 2 0,-2 3 0,5 1 0,1 5 0,2 5 0,7 0 0,1 8-129,5 0 129,2 1-129,7 0 129,0-2 0,3-1 0,7-7 0,0 2 0,7 0 0,-2-1 0,5-2 0,1 3 0,-1-2 0,5 1 0,-2 2 129,6 0-258,2-6 258,7 1-258,0 0 129,10-6 129,5-1-129,8-7 0,7-5 0,4-11 0,6-4 129,4-9-129,9-2 0,4-9 0,0-5 0,-1 2 0,2-2 129,-2 3-258,-3 1 258,-3 1-129,-1 9 0,-3 0 0,-6 2 0,1 0 0,-2 11 0,-2-3 0,-3-3 0,0 0 129,-5-1-129,-2-4 129,-2-9 0,0-4 0,-7-12 129,-3-3-129,-1-7 258,-2-2-129,-5-11-258,-1-2 258,-4-9-258,-4 0 129,-4-5-129,-1-9 258,-7-8-258,-5-5 129,-7-3 258,-5-1-258,-6-6 0,-3-4 0,-8-8 0,-6-5 0,-2 1 0,-9-8-129,-2-3-129,-5-5 129,-2-9 0,-4-2 0,-5 7 0,-5 8 129,-1 7-129,3 13 0,0 22-1419,1 14-2580,1 13-387,2 20-387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5:40:19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8014 10403 1,'74'-18'128,"-34"7"259,1 3-258,1 0 0,1 2-129,-1-3 129,-2 4 0,1 2-129,-1 1 129,-4 0-129,-1 2 0,-1 0-129,-2 0 129,-1 2 0,2 2-129,0 1 129,1-1 0,3 2 0,4-3 0,1 4 0,5 0 0,2-2 129,1 0 0,3 0 258,2 0-258,-2 0 129,5-4 0,-2 2 0,4-2 0,2-1 0,2 0 0,1-1-129,1-3 129,-3-3 0,2 1 0,-6-1-129,-1 2 258,-4 0-258,-6 3-129,1 2-645,-4 2-1935</inkml:trace>
  <inkml:trace contextRef="#ctx0" brushRef="#br0" timeOffset="1144.0653">7408 10524 129,'98'15'774,"-44"-11"129,7 1 0,1-4 0,0-1 129,1 2-129,3-2-129,2-4-129,1-7 0,3 2-129,-2-1-258,4-2-129,-1-3 0,0 3 129,0-2-129,0-1 0,-2 1-129,2 1 129,-1-3 0,0 3-129,1-1 129,-2 4 129,3-4-258,-2 5 0,0 3 0,-2-3 0,-2 3 0,0 1 0,-1 1 0,2 2-258,-4 0 258,1 1 0,-5 1 0,2 0-129,-5 0 129,-1 3 0,4 3 0,-3 0-129,0 3 129,-2-1 0,0 2 129,-1 2-129,0 0 129,0 1-129,-5 2 258,2-1-129,1 4 0,1-3 0,2-2 0,5 0 258,-3-1-129,0-2 0,3-5 0,1 1 129,-4-4-129,1 2 129,-2-2-129,-2-2 0,2 3-129,-2 1 0,-6 0-129,-3 2 129,-3 0-129,-7 0 129,-6 0-129,-6 5 258,-7 4-516,-6 7-3354,-1-13-516,-1 2-129</inkml:trace>
  <inkml:trace contextRef="#ctx0" brushRef="#br0" timeOffset="35808.048">20695 4311 2193,'-15'-36'3870,"8"16"129,-2-4-1935,7 9-387,-1-9-387,4 10-516,4-7-129,8 7-387,2 5-129,5 7-129,3 2 0,5 10 129,0 16-129,-1 12 129,-5 11 0,-2 7 0,-10 7 129,-7 2 0,-7-2 258,-10 0-387,-9-11 258,-4-6-258,-3-11 129,1-8-129,2-10-258,5-10 0,4-7-129,7-3-129,11 3 0,-5-26 0,8 15 0,3-2 0,4 5 258,-2 8 129,1 4 0,0 16 258,-1 7 129,0 9 0,-2-1 129,4 8 0,3 0-258,4-2-129,4-4-516,3-14-903,6-6-2838,6-10-258,2-7-387,3-9 388</inkml:trace>
  <inkml:trace contextRef="#ctx0" brushRef="#br0" timeOffset="36339.0785">21232 4492 645,'11'-3'3999,"-10"12"387,2 11-1419,4 15-1032,-7-3-129,7 16-387,-6-5-516,6 3-129,-2-7-258,3-4 0,-3-15 0,5-4 0,1-15 0,1-5 0,3-20 129,3-3-258,-3-15-258,6-3 0,1-4-258,-3 8 129,-2 5-129,-3 6 129,0 9-129,0 16 129,-2 12 387,-2 19-258,-4 12 129,4 9 0,-2 5 0,1 3-258,0 9 0,-3-9-645,9 5-2451,-10-14-1548,3-8-387,-5-13-516,-1-6 388</inkml:trace>
  <inkml:trace contextRef="#ctx0" brushRef="#br0" timeOffset="36859.1082">20337 3823 2580,'-40'-2'3870,"11"12"387,6 5-2967,1 22 0,0 6-387,9 24 258,3 8-516,10 20 258,2 4-129,16 13-258,3 3 0,13 9-129,5-3-129,7-3-129,7-7-258,5-8-387,14 1-1032,-3-15-2580,7-14-129,7-17-645</inkml:trace>
  <inkml:trace contextRef="#ctx0" brushRef="#br0" timeOffset="37362.1369">21938 3909 774,'-25'-13'4128,"20"26"258,6 26-1161,3 17-1161,15 28-645,-1 11-258,6 22-129,-4-1 0,5 3-387,-9-17-129,-1-7 0,-13-24 0,-4-10 129,-13-24-258,0-10-129,-1-6-516,-7-15-3096,10 3-1290,1-9-387,9-10-258</inkml:trace>
  <inkml:trace contextRef="#ctx0" brushRef="#br0" timeOffset="37866.1657">22205 3580 1161,'-3'-26'4128,"3"26"129,4-11 129,-4 11-2967,20 17-774,-8 11-129,3 14 0,-9-2 0,3 11 129,-9-6 129,0 1-129,-2-10 129,-3-4-258,-6-13 258,9-4-129,2-15 0,0 15-129,9-11-129,7 4-258,3-3 0,3 4-129,5 6-387,-1-6-645,10 11-3741,-12-1-129,2 11-516,-8-2-258</inkml:trace>
  <inkml:trace contextRef="#ctx0" brushRef="#br0" timeOffset="38311.1912">22795 4510 3612,'0'0'4902,"7"-1"-129,6 1-387,10 0-2967,-1 0-774,8 6 0,-3-6-129,5 6-258,1 1-387,-6-1-387,3 4-258,-16-8-516,7 8-2709,-21-10-645,0 21-387,-6-10 259</inkml:trace>
  <inkml:trace contextRef="#ctx0" brushRef="#br0" timeOffset="38446.1989">22805 4722 6450,'-4'12'5031,"22"0"-387,5-9-258,6 1-3612,6 2-1419,-3-2-2838,9 1-1161,-1-2-258,-2 0-258</inkml:trace>
  <inkml:trace contextRef="#ctx0" brushRef="#br0" timeOffset="38878.2236">23564 4188 774,'-8'-47'4257,"8"47"129,-12-13 129,0 13-2580,12 29-645,-3 2-516,6 16 129,0 2-387,9 12 0,3 1 0,5 1-387,3-7-129,-1-10-258,9-5 129,-7-16-258,7-6 0,-8-17-258,4-2-645,-11-27-645,3-4-2322,-8-5-258,-8-11 0</inkml:trace>
  <inkml:trace contextRef="#ctx0" brushRef="#br0" timeOffset="39066.2343">23792 4316 3870,'-19'-34'4515,"19"34"0,-4 21-1290,-1 4-1548,12 23-516,-4 8-516,8 17-129,-2 3 0,1 7-129,-3-5-129,1-5-129,-1-11 0,-3-9-129,0-14-129,-1-12-258,3-2-1677,-5-12-2451,-1-13-129,1 12-516</inkml:trace>
  <inkml:trace contextRef="#ctx0" brushRef="#br0" timeOffset="39693.2702">24107 4664 3096,'7'-39'5160,"-7"25"-387,0 1-258,-5-1-2451,5 14-645,-5 14-258,3 11-516,2 7-258,0 9-258,0 4 258,0 5-258,0 0 129,3-9-258,0-2 0,1-9 129,-2-10 0,8-12 258,-2-8-258,5-8 129,2-13-129,-1-4 0,4-13 0,2 1-258,5-2 129,-9 6-129,2 5 0,-1 3-129,0 12 258,-4 10-129,1 7 129,-5 15-129,-1 8 129,4 2 0,-2 7 0,-2 5 129,0 2-258,-2-1 129,-1-1-258,-1-6-129,3 5-1032,5-6-3354,-6-10-129,-1-7-516,-5-17-258</inkml:trace>
  <inkml:trace contextRef="#ctx0" brushRef="#br0" timeOffset="40262.3029">24509 4284 3483,'6'-49'4773,"-5"35"-258,-1 14-1935,0 0-1290,0 0-258,0 0 0,39 61-129,-39-61-258,19 88 0,-19-88-258,10 91-387,-10-52 129,0-3-387,-8-10 387,-2-6-258,5-6 258,-5-4 0,10-10 516,0 0 258,0 0-129,0 0 258,54 0-129,-13-6 0,4-3-387,6 3 129,-3 0-516,5 6-258,-2 13-1935,-13-4-3225,-38-9-258,0 0-258,-22 67-516</inkml:trace>
  <inkml:trace contextRef="#ctx0" brushRef="#br0" timeOffset="56043.2054">8402 11355 1,'28'-8'257,"-12"7"259,0-2-129,-1 0 258,2 1-129,-2 1 129,4-1-129,-2 2-129,1-2 0,-1 2 0,0 2-129,0 3-129,1 5-129,0-2 0,-1 1 129,1 0-129,0 2 129,1-2 129,3 2-258,-1-1 129,2 1 129,4-4-129,-1 3 129,3-2 129,2-1-129,-4-3 129,4 1 0,-4-3 129,-1 0 129,-6-3 0,2 2 129,-7-1-129,0 0 129,-4 0-258,-2 0 0,-9 0-129,14-1-129,-14 1 129,10 0-258,-10 0-129,0 0 129,7 17-774,-4 3-2838,-3-6-387,0 10 0</inkml:trace>
  <inkml:trace contextRef="#ctx0" brushRef="#br0" timeOffset="57470.287">9546 12264 774,'-11'-9'1419,"1"-2"-258,10 11-258,0 0-129,0 0-129,0 0-387,-7-11 129,7 11 0,0 0-258,0 0-129,7 0 0,-7 0 0,16 2 0,-4 1 387,1 1-258,5-1 0,-2 0 0,3 0 0,0 1 129,3 1-129,-2-1-129,3 0 129,1 1-129,0 0 0,-1 0 0,3 0 0,-1 0 0,0-1 0,4 1 0,-4 0 0,2-2 0,1 1 129,0 0-129,1-2 129,0 0-129,-1 1 129,3-3-129,-4 1 0,1 2 0,0-1 258,-4 2-258,2 0 0,-4-1 0,-1 2 129,3-4-129,-1 5 129,-1-6 0,3 1-129,1-1 129,2 0 0,2 0 129,2 0-129,2 0 0,3 0 0,3 1 0,2 1-129,4-1 129,-1-1 129,0 0 0,0-1-129,0 1 0,0-2 0,-8 1 258,2 0-129,-8-2 129,0 3 129,-3 0-129,-4 0 129,-6-3 0,0 3 0,-6 0 0,-2 0-258,-10 0 0,14 3-129,-10 9-645,-1 8-3225,-7-2-516,-2 10-516</inkml:trace>
  <inkml:trace contextRef="#ctx0" brushRef="#br0" timeOffset="102056.8372">16838 12830 129,'0'0'645,"0"0"0,0 0-258,0 0 0,0 0-129,0 0 0,0 0 129,0 0-129,0 0 387,0 0-258,0 0 258,0 0 129,0 0 129,0 0-258,0 0 129,0 0 0,0 0-129,0 0 129,0 0 0,0 0 0,0 0-129,6 3 129,-6-3 0,0 0-258,0 0 0,11 13 0,-11-13-129,9 18 258,-5-6-258,1 2-129,1 1 129,1 2-129,1 0-129,-3 0 258,3-1-387,0 2 129,2-3-129,0-1 0,-3 0 129,3-1-129,-4-1 0,2-2 0,-8-10 129,12 21-129,-12-21 129,11 23-129,-7-10 129,-1 2 0,-1-1 129,0 3-129,1 1 0,-3 1 0,0 2 129,0 3-258,0-1 129,-3-1-129,2 2 129,-2 1-129,0-2 0,-2 0 0,2 0 129,-3-2-129,-1 1 0,1-1 129,-3 3-129,0 0 0,-5 2 129,2 3 0,0 4-129,1-3 129,0 5 0,2-5-129,2-3 129,3-1-129,4-9-129,0-5 0,5 0-645,-5-12-903,12 0-2709,-12 0-258,14-8-129,-14 8 1</inkml:trace>
  <inkml:trace contextRef="#ctx0" brushRef="#br0" timeOffset="102699.8741">16782 13602 2193,'0'0'3096,"-9"-10"-258,9 10-774,0 0-258,0 0-258,0 0 0,-5 19-516,2-1 0,3 11-258,0 2-129,0 10-129,0-4-129,0 1-129,1-4-129,1 0-129,-1-10 129,3-5-129,-1-6 129,-3-13-129,13 11 129,-4-10-129,2-1 129,0-3-129,7-6 129,0-3-129,1-1 0,2-1 0,2-3 129,-5 2-129,0 2-129,-1 2-387,-1 10-2580,-8 1-1290,-8 0 0,2 18-645</inkml:trace>
  <inkml:trace contextRef="#ctx0" brushRef="#br0" timeOffset="104439.9735">17235 13118 1548,'-8'-6'1935,"1"-5"129,7 11 387,-8-17-387,8 17-129,-7-22 0,7 22-387,-1-23-129,6 14-516,-5 9-129,22-13-258,-4 13-129,6 1-129,-1 7-129,3 9 129,-2-2-129,-5 8 129,-8 1 0,-4 1-129,-6 2 129,-6-1-258,-10 1 129,-1-3-129,-1 1 0,4-1-129,5 2 129,4-6-258,5 4 129,9 2 0,11 0-129,-1 7 129,8 5-129,-2-6 0,1 7 129,-3-8 0,-5-2 258,-9-9 129,-10-20 129,-3 13 0,-18-15 129,-5-9 0,-14-7 258,-1 4-516,-7-5 0,7 6-258,4 4-129,7 1-258,14 8-774,4 5-3096,12-5-516,19 23-129,6-10-258</inkml:trace>
  <inkml:trace contextRef="#ctx0" brushRef="#br0" timeOffset="104864.9978">17600 13375 1806,'0'0'4902,"0"0"-129,0 0-258,0 0-2064,9 34-1161,2-5-387,9 9-129,-2 2-129,6 3-258,-5-2-387,2-1 129,-4-8-129,-4-7-258,2-1-645,-15-24-1290,0 12-2193,0-12-387,-4-12-258,-2-7 1</inkml:trace>
  <inkml:trace contextRef="#ctx0" brushRef="#br0" timeOffset="105071.0097">17799 13351 3096,'-12'-8'5160,"-7"16"-129,-10 11-258,0 17-2193,-11-4-903,4 18-645,-2-4-258,6 7-129,9 6-2322,8-12-2709,12-13-516,7-9-516,17-18-387</inkml:trace>
  <inkml:trace contextRef="#ctx0" brushRef="#br0" timeOffset="106650.1">16912 14083 1032,'0'-15'2580,"-5"-1"-129,5 16 0,-11-15-516,11 15 0,-11-16-387,11 16-129,-12-14-258,12 14-258,-5-10-258,5 10 0,0 0-387,6-5 129,-6 5-129,20 9 0,-11 6 0,5 9-129,2 5 129,3 10-129,-3 4 129,2 8-129,-1 2 0,-2 3 0,-2 4-129,-3-1 129,-5-2-129,-5-3 129,-2-3-129,-6-1 129,-3-3 129,-3-6-129,-1-6 0,-1-6 0,1-1 0,1-5-258,4-3 0,-1-10-903,11-10-3096,0 13-516,0-13-258,14 0-258</inkml:trace>
  <inkml:trace contextRef="#ctx0" brushRef="#br0" timeOffset="107116.1267">16883 14741 4257,'-15'-12'4386,"2"20"258,3 4-1677,9 17-1032,-9-2-387,10 11-645,-5-6 0,5 6-129,0-6-129,0-6-258,2-7 0,4-4 0,-6-15-129,15 3 258,-4-3-258,4-9-129,1 0-129,2-2 0,4-2-387,-1-1-516,10 12-2322,-7-10-1419,-1 7-516,-2-4-258,0-2-128</inkml:trace>
  <inkml:trace contextRef="#ctx0" brushRef="#br0" timeOffset="107788.1651">17335 14197 2580,'11'-25'4773,"-3"21"-129,3 2-129,6 4-2322,-7 2-1161,7 8-387,-8 1-258,0 4-129,-5 1-258,-3 1 129,-2 0-129,-6-2 129,0 3-129,-1-4 0,0 3 0,1 1 0,5 3 0,1 1 0,1 4 0,5 1 0,2 0 0,0 2 129,-1-4-129,-2 0 258,-4-10 129,0-2-129,-8-11 0,-2-4 0,-6-3 129,1-3-258,-1-4-129,-1-4-774,17 14-3354,-14-13-774,14 13 0,0 0-387</inkml:trace>
  <inkml:trace contextRef="#ctx0" brushRef="#br0" timeOffset="108157.1861">17589 14373 1677,'7'-6'5031,"-7"6"-387,11 5 0,3 16-2193,-5-6-903,10 18-387,-7-3-258,7 8-516,-3-4-129,0 3-129,-1-3-129,-3-11-516,3 2-1161,-7-11-2838,-8-14 129,0 0-645,0 0-129</inkml:trace>
  <inkml:trace contextRef="#ctx0" brushRef="#br0" timeOffset="108368.1983">17792 14326 2322,'0'0'4902,"-7"0"-258,-9 22-387,-5 6-2193,4 22-516,-10-4-516,6 11-129,-4 3-1032,8-2-3870,4-14-387,8-9-645,5-35-387</inkml:trace>
  <inkml:trace contextRef="#ctx0" brushRef="#br0" timeOffset="126064.2103">22307 12922 1,'-3'-13'3353,"3"13"259,0 0-1290,0 0-645,0 0-129,-11-11 258,11 11-387,-4-11 0,4 11-129,0 0-516,0-11-129,0 11-387,0 0 0,0 0-129,10-7 0,-10 7 0,15 0 0,-3 2 0,2 6 129,3 1 0,1 4 129,2 3-258,2 4 129,1 3-258,0 5 129,-1 2 0,-1 3-129,-1 0 258,-5 1-129,-5 3 0,1 1 0,-9-4 129,-2 2-129,-8-5 258,-5 1-258,-6-1 129,-3 3 0,-5-7 0,3 1-129,0-2 0,3 1 0,3-1-129,2-4-129,8 2-387,-3-12-1032,11 5-2967,-6-5-516,3 5 0,-4-5-387</inkml:trace>
  <inkml:trace contextRef="#ctx0" brushRef="#br0" timeOffset="126560.2387">22250 13505 2967,'0'0'4515,"3"11"0,-3 10-258,-2 4-2322,2 18-774,-2-2-516,2 9 258,1-13-258,4 4 387,-4-14-258,11-8 129,-2-21 0,13-11-129,-5-13-129,8-6-129,-1-1-258,3-1-258,-3 2-129,-7 0-1806,5 21-3096,-12 6 0,-2 10-645,-6 16-387</inkml:trace>
  <inkml:trace contextRef="#ctx0" brushRef="#br0" timeOffset="127775.3083">22267 14075 903,'-9'-18'3999,"9"18"258,-2-11-1161,-1-2-516,3 13-387,-4-17-516,4 17-645,1-12-516,-1 12 0,11-13-258,-1 12 129,-10 1-258,20-1 387,-10 1-129,2 9 0,1 6 129,4 9-129,-3 1 0,3 13-129,-2 1 258,-1 9-387,-3 2 0,-1-1-129,-5 1 129,-4 2-129,-2-1 129,-8-5 0,-4-1-129,-2 0 129,-5-8-129,0 4 129,0-4-129,0-7 129,2-4-387,2-4 129,6 0-387,-2-12-3483,11 4-774,1-14-387,0 0-258</inkml:trace>
  <inkml:trace contextRef="#ctx0" brushRef="#br0" timeOffset="128154.33">22240 14693 645,'-3'-11'4257,"-4"20"774,0 5-645,7 13-1806,-10-9-645,10 15-387,-7-15-258,7 14-258,0-12-129,7 3-258,-1-7 129,7-1-258,0-9-258,8 1 0,0-4-129,3-3-258,5 2-387,-4-9-2193,5 5-2193,-2-3-129,2-2-645,-2-3 0</inkml:trace>
  <inkml:trace contextRef="#ctx0" brushRef="#br0" timeOffset="129025.3798">22969 13094 2967,'3'-29'4644,"2"12"129,5 4-258,6 4-2322,-7-3-903,16 9-516,-5-4-258,7 7-129,-2 0-258,-1 3-129,-6 9 0,-5 4 129,-8 2-129,-5 4 129,-10 4-129,-5-1 129,-3 8 129,2 1-258,3 1 258,4 0-258,6-1 129,5-3-129,6-4 258,6 0-129,-4-11 129,2-4 0,-12-12 0,9 6 129,-9-6-129,-14-8 0,-6 1-258,1-1-258,-3 8-516,-5-6-1161,8 6-2838,5 2-258,14-2-129,-7 12-387</inkml:trace>
  <inkml:trace contextRef="#ctx0" brushRef="#br0" timeOffset="129320.3966">23310 13109 4773,'20'21'5160,"-4"-4"-258,2 11-387,6 9-3096,-4-4-258,5 8-645,-2-1-258,-1-7-774,-1 6-1677,-7-14-2193,-3-11-387,-4-8-387,-7-6 129</inkml:trace>
  <inkml:trace contextRef="#ctx0" brushRef="#br0" timeOffset="129499.4068">23535 13124 8643,'-1'29'5289,"-8"2"-387,-7 7-387,-3 8-3741,-5-2-645,0 2-1935,0 2-2838,-1-2-258,3-10-645,7-4-258</inkml:trace>
  <inkml:trace contextRef="#ctx0" brushRef="#br0" timeOffset="130273.4511">22947 14292 3870,'0'0'5289,"1"-6"0,12-1-387,-5-6-2064,19 13-1161,-9-1-516,9 1-516,-5 2-258,-2 1-387,-6 6 0,-14-9 0,9 13 0,-9-13 0,-8 15 0,-2-7-129,5 3 129,1 1 0,4 4 0,3 6-129,6 7 129,3 5 0,1 0-129,-1 2 258,-2-4-129,-5 2 129,-5-9 0,-3-5 0,-11-7 0,-8-5 129,-4-8-129,-2 0-129,1 0-129,-3-9-645,14 9-2709,-3-6-1548,19 6-129,0 0-645</inkml:trace>
  <inkml:trace contextRef="#ctx0" brushRef="#br0" timeOffset="130579.4686">23366 14309 8385,'26'35'5547,"-9"-11"-387,0-1-387,6 16-3612,-6-1-774,10 3 0,-6 0-645,-3-8-645,11 7-3354,-15-13-645,0-7-387,-14-20-516</inkml:trace>
  <inkml:trace contextRef="#ctx0" brushRef="#br0" timeOffset="130773.4798">23582 14321 8901,'0'14'5160,"-11"13"0,-10 4-387,-5 15-4128,-8 5-387,2-3-1806,-2 3-2838,2-2-645,4-10-645,11-15-645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5:43:42.4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5:44:24.905"/>
    </inkml:context>
  </inkml:definitions>
  <inkml:trace contextRef="#ctx0" brushRef="#br0">18614 6948 2193,'30'-9'2064,"-19"9"-387,1 0 387,-1 0-516,3 6-129,-1-6-129,3 8-387,0-8-129,4 7-129,0-4 129,6 2-516,-2-3 0,3 3-129,3 1 129,0-2 129,2 2 129,5 0-129,0-1 0,4 4-129,2-6 258,10 5-129,-1-5 129,9 3-258,3-5 0,5 4-129,3-3 0,3 1 129,1 1-129,2 0 0,1-2 0,0 3 0,2 0-129,-1-3 129,-1 2-129,2 2 129,-1-3 0,1 1 0,4-3 258,2 3-258,-1-5 129,2 4 0,4-3 0,2 0 0,4 0 0,4-3-129,4-2 129,4 2-129,3-5 0,8 2 0,3-1 0,6-3 129,3 1-129,6-3 0,1 3-129,3-2 129,-3 1-129,-2-1 129,-1 4-129,-10 2 129,-10-2-258,-11 7 129,-12 0 129,-17 3-645,-9 13-1806,-21-5-2451,-15 2 0,-15-3-516,-12 0 0</inkml:trace>
  <inkml:trace contextRef="#ctx0" brushRef="#br0" timeOffset="1702.0973">18463 7141 1935,'-14'8'3741,"10"4"-1032,2 2-1032,2 9-258,0 3 0,8 12-129,-4-3-129,9 13-258,-2-7-129,1 10-258,-4-5-129,4 4-129,-7-4 0,2 3 129,-3-5-129,-1-1 0,-2-3 0,2-3-129,-3-4 129,1-1-129,0-10 129,0-2-258,-1-5 0,1-4 129,-1-11-129,1 15 129,-1-15 0,0 0 0,0 0 0,0 0 0,0 0 0,0 0 0,0 0-129,0 0 129,0 0-129,0 0 0,9 7 129,-9-7 129,11 2-258,-3 1 258,3-2-129,0 3 129,6-1-129,4 2 129,-1-3-129,5 3-129,2-3 129,2 1 0,4 1-129,2-4 0,0 0 129,6 0-129,3 0 129,2 0-129,1 1 0,0 0 0,3-1 0,-2 3 0,-3 4 0,1-2 0,-2 3-129,-1-1 129,0 0 0,3 1 0,0-1 0,0 1 129,3-4-129,-1 1 129,3-2-129,-2-1 0,3-2 129,-1 0-129,1-1 0,1-1 0,1-1 129,2-1-258,1-1 129,0-2 129,0 3-129,5 0 0,-2 1 0,2 1 0,2 0 0,2 0 0,2-2 0,2 1 129,3-1-258,1-1 129,3-2 129,2 1-129,0 0 0,1 0 0,0-4 0,1 4 0,0-1 0,-2 1 129,-2 1-129,-1 0 0,0 0 0,-2 3 0,-2-5 0,-1 2 0,-1 1 0,3 0 0,-2 0 0,3 0 0,-4 0 0,4 1 0,-1 2 0,1-3 0,0 2 0,0 0 0,-1 1 129,0 0-129,0 1 0,-4-2 0,-1 2 0,-2 3 258,-2 2-258,-1 0-258,0 2 516,-4 1-258,-2-1 129,-5 0 0,-6 1 0,0 1 0,-6-2 0,-5 1 0,-10-4-129,-4 2 0,-6-1-129,-3 0 129,-12-5-258,0 0-387,5 12-1677,-14-12-2322,-2-3-516,-3-6-129,1-1-258</inkml:trace>
  <inkml:trace contextRef="#ctx0" brushRef="#br0" timeOffset="2243.1282">23542 7313 2322,'-2'-28'3225,"-2"13"-387,4-2-774,-4 0-258,4 8-516,-6-6-258,6 15-258,0 0 0,0 0 129,-15 12-129,13 22 258,-5 4 0,5 19 0,-6 3 129,8 22-387,-6-5-129,6 7-129,1-8-129,-1-6 0,0-9-129,0-6-387,3-7-774,-3-12-3612,1-13-387,-1-3-387,0-20-645</inkml:trace>
  <inkml:trace contextRef="#ctx0" brushRef="#br0" timeOffset="3353.1918">17783 7541 1806,'4'-41'4257,"-5"23"129,-9-3-1806,8 10-516,-9-10-387,6 12-516,-6-9-258,5 7-387,-8 1-258,3 3 0,-3 4-129,-1 3-129,-2 3 0,-2 6 0,-1 7 129,2 6-129,-2 2 129,2 6 0,1-2-129,2 2 258,4 0-258,4 1 258,2-4-258,5-3 129,0 2 129,7-4 0,2-12 129,9 1-129,-2-10 0,3-1 0,1-9 0,2-7-129,-1-10 0,-1-2-129,-3 3 129,-2 1-129,-7 4 0,-2 3 0,-6 17 0,0-14-129,0 14 129,-12 14 0,5 8-129,2 5 129,7 9 129,0 3-129,13 5-258,8-5-3354,11-1-1032,9-9-516,1-10-258</inkml:trace>
  <inkml:trace contextRef="#ctx0" brushRef="#br0" timeOffset="16723.9566">7287 6445 516,'0'0'1161,"-5"-12"-129,5 12-258,5-8-387,6 6-129,3 0-258,3 1 0,8-3 0,8 1 129,0 1-129,6 0 387,6-1-258,3 2 258,8-3 129,0 3-129,-1 0 258,-1-3-129,-6 0-129,1 0 129,-8-1-129,-5 2-258,-10-1 129,-6 1-258,-4 2 0,-6-3-516,-10 4-2064,0 0-129,0 0-258</inkml:trace>
  <inkml:trace contextRef="#ctx0" brushRef="#br0" timeOffset="18173.0393">10511 6557 1419,'0'16'1935,"10"-6"-129,3-6 0,10 6-129,0-7-129,16 8-387,1-8-258,7 5 129,-3-8-129,4 5-258,-2-5 0,0 2-258,-11-2-129,-1-1 129,-12 1-258,-2 0 0,-4 0-258,-5 0-258,-11 0-645,3 22-3096,-3-22-258,-3 20-129</inkml:trace>
  <inkml:trace contextRef="#ctx0" brushRef="#br0" timeOffset="19376.1082">6996 6738 1032,'12'-18'3354,"-12"18"-516,12 0-903,-4 15 0,-7 1-258,3 13-129,-7-2-129,1 12 0,-11 0-516,4 3 258,-6-4-387,3 2-387,0-6 0,3 1-129,4-5 0,4-5-258,2-5 387,12-2-387,5-3-129,7-5 0,8 1-516,-5-10-1032,12 5-2709,-6-4-129,-5-2-516,-1 0 129</inkml:trace>
  <inkml:trace contextRef="#ctx0" brushRef="#br0" timeOffset="19701.1268">7231 7171 516,'35'-50'4515,"-18"24"0,-2-2 129,-5-4-2193,3 13-516,-12-5-903,4 7-387,-5 3-387,0 14-129,-15-13 0,2 13 0,-3 2-258,-1 9 129,0 7 0,0 2 0,5 3 0,3 4 0,9-2 0,4-1-129,10-2 258,6-6-258,6-3 0,4-8-129,6 0-774,-4-5-2967,3-7-387,-4-7-387,-4-2 129</inkml:trace>
  <inkml:trace contextRef="#ctx0" brushRef="#br0" timeOffset="20153.1526">7565 6600 1677,'-29'11'3354,"21"14"-903,0 6-903,6 12 129,-2-3-129,7 10 258,-2-8-258,11 6 129,-6-16-516,9 2-129,-7-17-258,4 2 0,-12-19-129,16 16-129,-16-16-258,10 0-129,-10 0-129,0 0 0,0 0-129,9-2-129,-9 2 129,5 8-258,-2 3 387,-2 4-258,5 2 387,0 0-258,2 1 129,0-4-387,9 7-1161,-4-10-2580,4-4-516,1-6-258,-2-1 0</inkml:trace>
  <inkml:trace contextRef="#ctx0" brushRef="#br0" timeOffset="20789.189">7785 6936 2967,'0'-20'4257,"0"20"-129,0 0 129,0 0-2838,0 12-516,0 6 129,0 8-516,1-1 0,-1 3 0,0-3 0,4 2-129,-1-14 258,5-4-516,2-9 258,4-1-129,3-12-258,0-8 0,3-3-387,-5-7-516,5 4-258,-9-5-129,1 10-516,-9-2 129,-3 24 129,0-19 0,0 19 387,-8 7 774,3 5 258,-1 5 645,0 1 258,6 6 387,0-8 129,6 8 258,-6-24 0,22 30-129,-8-24-129,11 4-258,-6-10-129,8-2-129,-6-11-387,3-1 0,-3-3-258,-1 0 0,-7-1-129,-4 2 129,-3 0-129,-4 7 0,-2 9 0,-8-5 0,-1 10 0,-5 7-129,0 7 258,0 7-258,4 3 129,3 1 0,7-2 258,9-4 0,12-13 258,13-5-129,8-8-258,8-9 387,1-7-129,4-2 129,-6-6-387,-4 4 0,-10 5-129,-7 8-387,-5 17-3354,-19 3-1290,-4 10-258,0 1-645</inkml:trace>
  <inkml:trace contextRef="#ctx0" brushRef="#br0" timeOffset="21797.2467">10664 6715 4128,'12'-39'4902,"-6"15"-387,-6-8-1548,1 12-1032,-5-7-903,1 11-516,-9 4-387,-2 8 0,-3 5-129,-2 11-129,0 7 0,1 6-129,1 4 129,4 6 0,6-2 0,6 0 129,2-7-129,9-3 129,1-4 129,2-4-129,0-6 129,-2-4 0,-11-5 0,13 3 0,-13-3 0,0 0 0,-8 17 0,0-6-129,-2 6 129,4 5 0,1 0-129,5 6 129,2-3 129,13 0-129,8-5 129,6-1-129,4-13 129,5-3 0,-2-3 0,0-5 0,-5-11-258,-2 4 129,-10-3-129,-4 2 0,-6 5 0,-9 8 0,9-7 0,-9 7-129,4 7 0,-4-7 0,6 28 129,2-12-258,7 1-129,-1-5-516,10 10-1806,-3-14-1935,1-5-258,0-5-387</inkml:trace>
  <inkml:trace contextRef="#ctx0" brushRef="#br0" timeOffset="21970.2566">10999 6779 3612,'-35'-18'4902,"21"14"-129,5-2-516,9 6-2838,4-2-1419,12 2-387,12 8-1677,-6-3-2322,4-1-129,4 1-516</inkml:trace>
  <inkml:trace contextRef="#ctx0" brushRef="#br0" timeOffset="22362.279">11117 6845 1806,'-9'8'4644,"9"-8"258,0 0-516,7 10-2838,-7-10-774,14 15 129,-14-15-129,19 15-387,-9-4 0,5-1 0,-5 0-129,0-5 0,-1-3 0,-1-1 0,-8-1-129,12-1-129,-12 1 129,10-15-258,-10 15 0,9-14-129,-9 14 129,9-4 0,-9 4 0,9 0 129,-9 0 0,0 0 129,9 6 0,-9-6 0,0 0 258,8 20-258,-8-20 0,7 20 129,-3-8-258,2 0 0,5 5-258,-11-17-2064,22 23-2322,-7-20-387,5 4-258</inkml:trace>
  <inkml:trace contextRef="#ctx0" brushRef="#br0" timeOffset="22712.2991">11521 7037 3870,'8'-3'5289,"-8"3"-129,9-25-387,-2 12-2967,-4-11-1032,5 8 0,-5-12-258,1 9-387,-3 0 129,-1 0-258,0 19 0,-10-13-129,1 13 0,-3 3 0,1 16-129,2 1 258,3 4-258,3 2 258,5-3 258,13-1 0,6-7 129,10-1 258,6-14 0,8-1-129,1 1-129,6-3-129,0 4-1290,-10 1-3741,-5 7-645,-14-1-645,-13 3-258</inkml:trace>
  <inkml:trace contextRef="#ctx0" brushRef="#br0">6911 9420 2580,'3'-17'2709,"7"0"-258,-10 17-387,8-18-516,-7 7-516,-1 11-129,10-17-387,-10 17-129,13-8-387,-13 8 258,14-5-387,-5 4 129,3 1 0,-2 0 0,3 0 0,2 0 0,2 0 129,2 0-129,3 0 0,3 0 129,1-7 0,2 0-258,0-2 129,-1 2-129,0-2 129,1 3-129,-6-1 129,1 1-258,-3 4 258,-4-1 0,1 1 0,-1-1-129,-3 2 129,-1 1-129,1 0 129,-1 0-258,-2 0 258,3 0 0,-5 0-129,4 0 129,-1 0 129,2 0-129,0 0 0,-1 0 0,5 0 0,-3 0 0,3 0 258,0 0-258,3 0 0,0 0 0,2 0 129,0 0-129,1 0 129,3 0-129,-3 0 129,2 2-129,-2 0 129,1 1-129,-4 4 0,0-2 258,-2 4-258,0-4 129,-2 5 0,2-3 129,-1 2 0,4-1-129,-1-1 0,4-2 0,1 2 129,1-2-258,3-3 258,3 4-258,3-5 0,1 2 0,3-2 258,2 3-258,0-4 0,4 5 0,-3 0 0,2-1 0,-2 2 0,-2 3-258,-1-2 258,-1 1 0,1-2-129,-2 1 129,4-3 0,0 2 0,2-2 0,0-1 129,1 1-129,-1-3 0,-1 0 0,-2 4 258,-3-3-258,-1 2 0,-1-3 0,-3 5 0,0-4 0,0 1 0,4-2 0,0 2 129,2-3-129,2 0 129,1 0 0,3-3 0,1-1 0,0 2 0,0-4 0,1 2 0,-3-1-129,2 2 129,-3-2-129,3 4 129,-2-3-129,3 0 129,3-1-129,3-3 0,0 0 0,1-1 129,0-2-258,-1-5 129,2 4-129,-3-2 129,-2-2-129,-5 1 0,0 2 0,-2 1 0,-1-1 129,-2 7 0,-1-4 0,-4 5-129,0-1 258,-5 3-129,-2 0 0,-4 1 129,-5 2-129,2 0 129,-5 0-129,1 0 258,-5 0-129,1 0 129,-2 0 129,2 0-129,-4 0 129,2 0-129,-10 0 0,13 0-1032,-13 0-3483,11 7-645,-11-7-516</inkml:trace>
  <inkml:trace contextRef="#ctx1" brushRef="#br0">11190 16051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46081.6356">12091 9261 1161,'13'2'1806,"-1"-1"-774,-2 1 129,-3-2-387,5 4 129,-2-4-129,2 5 0,-1-5 0,3 3 0,1-3 0,2 3 0,-2-3 129,5 0 0,-2 0-129,8 0-129,-4-2 0,5 2-387,1 0 129,3 0-258,5-1 0,0 1 129,2 0-129,2 0-129,2-2 129,5 1-129,-1-6 129,3 3-129,1-5 0,0 3 0,4-3 129,-1 4-258,-2 0 258,0-2-129,-2 2 129,0 2 0,-2-2 0,2 1-129,-5 1 129,1-1 0,-3-1-129,1 3 0,1-1 0,-2 2 129,1-1-129,-3 2 0,1 0-129,-4 0 258,1 3-129,-3 2 0,-3 0 0,-3 2 0,0 2 0,0-1 0,-3 1 129,0-1-129,-2-1 129,1 0-129,0 2 129,-2-2 258,2 1-258,0-5 129,1 4-129,0-3 0,3 2 0,4-4 0,0-2-129,2 0 129,1 0-129,3 0 0,-1 0 0,1 0 0,3 0 0,-2-1 0,3 1 0,0-3 129,0 3-258,0 0 258,5 0-129,-2 0 0,-2 0 0,2 0 129,0 2-129,-1 3 0,0-1 0,0 3 0,-3-2 0,0 2 0,0-4 0,-1 6 129,4-6 0,2 1-258,1 0 387,2-2-258,4 0 129,1 1-129,-1-3 129,2 1-129,-3 2 0,-1-2 129,-5-1-129,-2 1 129,-5-1 0,-3 3 129,-7-3-129,-4 0 129,-6 0-129,-3 0-387,5 8-3354,-7-4-1161,-7-4-645,1-4-258</inkml:trace>
  <inkml:trace contextRef="#ctx0" brushRef="#br0" timeOffset="68115.8959">20534 10662 645,'-18'-10'3225,"2"1"-645,16 9-903,0 0-516,0 0 0,0 0-129,0 0 0,6 0-129,1 4-258,11 4-129,-1-5 129,6 5-129,5-3-258,5 0 258,6 0-129,8-2-129,4-2 129,6 1 0,6-2-129,10 2 258,3-2-387,6 4 129,2-3-258,4-1 129,3 0 0,5 0 129,-3 0 129,8-2-129,-3-8 258,4 3-129,-3-2 387,7 0-129,-7-5-129,1 31-6450,-3-27 5805,-10-4-129,-16 0 129,-8 2-258,-63 12 0,0 0 387,71-23-516,-60 16-129,-12-20 6450,-28 32-10191,-4 2-387,3-1-645,2-2 129</inkml:trace>
  <inkml:trace contextRef="#ctx0" brushRef="#br0" timeOffset="69878.9968">12650 10414 516,'0'0'1419,"0"0"-258,0 0-129,0 0-258,0 0 129,0 0-258,8-4 129,-8 4-258,12 0 0,-3 5 129,3-2-258,2 3 129,4 2-258,1-3 129,5 2 129,5 0-129,3-5 129,8 4-129,5-4 129,8 1-129,5-3 0,5 1 0,6-1 0,5 0 0,1-4 0,5 2-129,-2-5 0,4 4 0,-3 1 0,2 2 258,-5 0-258,2 0 129,-5 2 0,1 6 129,-8-4 129,-1 8-129,-8-5 0,-3 3-129,-10-2-129,-8 1 129,-5 1-258,-10 0 0,-7-3 0,-4 1 0,-10-8 0,0 0-258,8 13-645,-8-13-2451,0 0-1419,-1 13-516,1-13-258</inkml:trace>
  <inkml:trace contextRef="#ctx1" brushRef="#br0" timeOffset="31498.8015">18153 17204 0,'0'0'0,"0"0"0,0 0 0,0 0 0,0 0 0,0 0 0,0 0 0,0 0 0,0 0 0,0 0 0,0 0 0,0 0 0,0 0 0,0 0 0,0 0 0,0 0 0,0 0 0,0 0 0,0 0 0,0 0 0,0 0 0,0 0 0,0 0 0,0 0 0,0 0 0,0 0 0,0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13:09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EC4E59-5062-43CA-ABE7-9793C4E98BB5}" emma:medium="tactile" emma:mode="ink">
          <msink:context xmlns:msink="http://schemas.microsoft.com/ink/2010/main" type="inkDrawing" rotatedBoundingBox="15660,3464 15975,3069 16065,3141 15750,3536" shapeName="Other"/>
        </emma:interpretation>
      </emma:emma>
    </inkml:annotationXML>
    <inkml:trace contextRef="#ctx0" brushRef="#br0">156 307 1677,'-52'11'3354,"25"-15"-129,11 1-2580,-2 3-645,3 3-387,15-3 0,-16 24-516,16-24-258,-7 26 258,7-26 0,-5 19 129,5-19 0,0 0 387,5-23-129,5 3 387,2-6 129,6-8 0,5-6 129,7-2-129,2-1-129,12 7 0,3-9-258,4 4 0,7 8-386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13:10.3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588B21-5450-4BD2-AF60-E7E0C72C1FF2}" emma:medium="tactile" emma:mode="ink">
          <msink:context xmlns:msink="http://schemas.microsoft.com/ink/2010/main" type="inkDrawing" rotatedBoundingBox="17182,2549 19131,3402 18949,3817 17000,2965" semanticType="callout" shapeName="Other"/>
        </emma:interpretation>
      </emma:emma>
    </inkml:annotationXML>
    <inkml:trace contextRef="#ctx0" brushRef="#br0">907 489 516,'17'23'645,"-17"-23"387,23 24-129,-5-10-387,1-2 129,6-4-129,5-1-129,3-1 0,4-6-258,2 0 0,2 0 0,-3-6-129,-5-1 0,-3 0 0,-9-2 0,-4 6 129,-17 3 258,19 0 0,-19 0 129,6 19-129,-2 0 258,0 2 0,-1 5-258,2 0 129,3 9-258,3-2-129,2-1 0,8-4-129,3-4 387,5-9-258,6-4 129,15-11 0,6-7 129,4-17-129,6-2 0,-2-8 129,0-4-258,-6 1 0,-4 9 0,-16 3 258,-11 7 0,-11 6 0,-16 12-129,0 0 0,0 0 129,-30 23-129,-3-1 0,-10 2-129,-4 6 0,-6-8 0,2 5 0,-2-5 258,5-8-258,2-8 129,5-6-258,2 0 129,5-12-258,-3-4 129,1-10-129,-1-3 129,2-7-129,-2 0 0,-5-8 129,-1-4 0,-3 1-129,0 2 129,-6-1 0,2 3 0,-2 1-258,-3 8 258,0 4-258,2 6 129,-4 0-258,7 7 0,-9-2-129,7 10 129,-3-4 0,2 3 0,-5-3 129,6 2 129,-1 3 129,4 1 258,-1-4 0,6-3 258,3 5-129,4-7 0,6 6 0,0-1-258,8-3-258,3 9-1806,5 5-1806,-9-3-258,9 3-387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13:09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29FC9D-F062-4AAA-963A-C80806294149}" emma:medium="tactile" emma:mode="ink">
          <msink:context xmlns:msink="http://schemas.microsoft.com/ink/2010/main" type="inkDrawing" rotatedBoundingBox="17207,3792 17330,3755 17331,3761 17209,3799" semanticType="callout" shapeName="Other"/>
        </emma:interpretation>
      </emma:emma>
    </inkml:annotationXML>
    <inkml:trace contextRef="#ctx0" brushRef="#br0">0 39 1,'80'-19'0,"-38"-1"0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16:30.1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6:16:53.503"/>
    </inkml:context>
  </inkml:definitions>
  <inkml:trace contextRef="#ctx0" brushRef="#br0">6363 8714 1419,'-21'-28'2838,"8"8"-1161,13 20-1290,-7-17-774,7 17-258,0 0 258,0 0-258,0 0 0,-2 15 516,2 2 129,0 8 645,0 12 387,0 10 258,2 16 387,-2 14-258,3 19 258,-1 12 0,5 24-387,-5 12-258,6 14-258,-1 9-129,1 13 0,-2 8-258,2 6 0,-1-1 129,3 0-129,1-11 258,3 0 0,1-14-258,4-4 129,1-17 0,5-6 0,-2-11-258,2-1 0,-1-9 0,-3-4-258,-2 0 0,-7-11-258,-2-1-258,-9-12-1290,1-6-2580,-2-8-387,-9-14-129,1-13-258</inkml:trace>
  <inkml:trace contextRef="#ctx0" brushRef="#br0" timeOffset="812.0464">4673 11801 2322,'27'42'4515,"-3"-25"0,2-8-258,8-3-2838,10 6-645,4-8 129,15 6-129,3-10-387,12 3 0,7-4-129,6 1-258,8-5 129,6-3-129,9-3 0,7 1 0,3 1 0,5-3 0,4 4 0,3-1 129,7 1-129,0 6 0,4 2 129,1-1-129,7 7-129,2 5 258,5 1-258,0 1 129,6 3 0,4 2 0,1-3 0,2 4 0,11-1 129,3 2 0,4 0 0,10 0 129,5-3 0,5 6 129,5-3-129,8 6 129,2-1-129,3 2 0,-2-6 0,-1 6 0,0-3-129,-1-2 0,-9-3 129,-8-5-129,-11 1 129,-11-6-258,-11 1-516,-22-10-1161,-13 3-2967,-21-3-387,-22-5-258,-22-12-516</inkml:trace>
  <inkml:trace contextRef="#ctx0" brushRef="#br0" timeOffset="6581.3764">9694 9343 1548,'-17'-10'4515,"9"1"-129,-6-8-129,1-3-3354,2 7-516,0-4-258,-1 4-129,-5-4 129,2 5-258,-2 0 129,-2 0 0,-3 1 129,1 0 129,-6 2-258,3-1 129,-4 0 0,-1 1 129,-1-1 0,-2-1 0,0-2 0,0 2 0,-5-1 258,4 1-258,-8-4 0,0 2-129,-3 0 0,-1-2 0,-4-2 129,1 2-129,-4-1 0,0 3 0,-2-3 0,1 4 0,0 0 129,-1 0-258,-1 1 129,-3 2-129,-2 0 129,-3 1-129,0-2 129,0 5 0,-6-2 0,2 3-129,1 2 129,-2 2 0,1 2-129,-1 1 129,-2 3 129,3 2-258,-4 4-258,1 3 516,-2 3-258,0 6 0,1 0 0,-1 3 0,-1 3 0,1 1 0,-1 1 0,3 1 129,0-1-258,2-1 258,2 1-129,0 2 0,0 4 129,-2 0 0,7 1-129,-5 2 0,1 4 129,2 3-129,2 2 0,2 2 129,0 5-258,-1-2 129,4 3-129,1 1 129,4-1-129,1-4 129,5 8 129,-1-4-129,5-3 0,4 4 0,5-1 0,1 0 0,3 3 0,2 3 0,3-3-129,4 2 258,2-1-258,1-2 258,3-2-258,3-1 258,3 2 0,2-1 0,7-3 0,-1-1-129,6 4 129,5 1 0,3 5 0,3 1-129,2-3 0,2 0 129,4 6-129,2-3-129,2-2 129,1 0 0,5-5 0,0-1-129,8-5 129,3 1 0,3-6 0,2-2 0,5-2 0,2-7 129,3 4-258,2-3 258,0-1-129,5 1 129,2-2-129,0 1 0,3 1 0,0-2 0,0-3 0,2 2 129,0-3-129,0-4 0,-2 2 0,1-1 0,3-4 0,-1-1 0,-1-5 0,1 0-129,0-2 129,-1-1 0,1-4 129,1 1-129,-2-3 0,0-3 129,-1 2-129,4-3 0,-2-2 129,4-3-129,-1 0 0,-1 0 0,2-8 0,0-1 0,2-4 0,0-3 0,0-1 0,-3-5 129,1-2-129,-2-1 129,-1-4-129,-1-1 129,-2-2-258,0-2 258,-2 0-129,-4-5-129,0-2 258,-5 2-129,1-2 0,-1-4-129,-7 0 129,0-1 0,-6-1 0,-1 4-129,-3-6 258,0-2-129,-2-1 0,-1 2 0,-2 0 0,-2-4 129,-4-2-129,-3 1 0,-4-2 0,-3 1 0,-7-1 0,-2 1 0,-6-4 129,-1 0-129,-4 5 0,-4-5 0,-2 3 0,0 0 0,-4-2-129,-3 3 129,-3-3-129,0-5 129,-4 2 129,-3 0-129,-2-2 129,-4 0-129,-2 1 0,-6 1 0,-2-4 0,-2 3 0,-3 3-129,0-3 129,0 0-129,0-4 129,0-2 0,1-1 129,0-1 0,3 2-129,-2-1 129,-1-1-129,1 1 0,-2 7-129,0 6 0,-3 4 0,2 9-258,-5 5-258,6 18-2580,-6 6-1806,2 10-129,-3 5-645</inkml:trace>
  <inkml:trace contextRef="#ctx0" brushRef="#br0" timeOffset="8014.4583">7791 10785 1419,'0'0'3612,"-11"-16"387,11 16-1548,0 0-387,0 0-774,0 0-387,0 0-387,0 0 0,0 0-129,0 0 129,0 0-129,0 0 258,-2-12-258,2 12 0,0 0 129,5-17-258,-5 17 129,0-20-258,0 8 0,0 12 0,0-15-129,0 15-129,0 0 129,-10 0 0,10 0 0,-10 18 0,6-4-129,0 1 129,1 1 0,2-1 129,1-15 129,1 22 0,-1-22 0,11 5 258,-11-5-258,10-5 129,-5-10 0,0 5-129,-5-2-129,2-2 0,-2 2-129,0 12-129,0 0 129,-12-6-387,12 17-774,0 5-3354,3 0 0,9 2-516,-1-10-387</inkml:trace>
  <inkml:trace contextRef="#ctx0" brushRef="#br0" timeOffset="11991.6858">7587 11087 1548,'-2'-12'3354,"2"-2"-258,0 14-774,-3-15-129,-1 4-258,4 11-387,-3-14-258,3 14-387,0 0 0,0 0-387,-9-10 0,9 10-258,0 0 0,-10 10-129,5 2 0,0 8 129,-2 0-129,0 6 129,0 6 129,0 5 0,0 1-129,3 2 0,1 0 0,0 0 0,3-2-129,0 1 129,6-7-129,3-3 129,2-4-129,4 0 0,2-4-258,0-4-129,8 6-1677,-4-12-2580,-4-3 0,0-4-516,-3-4-258</inkml:trace>
  <inkml:trace contextRef="#ctx0" brushRef="#br0" timeOffset="12668.7246">7700 11255 2709,'0'-21'4257,"-3"6"-129,3 15-1419,0 0-516,0 0-516,-3 7-258,3 10-774,3 9-129,4 6-129,2 5 129,-1-2-129,3 3 0,-4-7-258,3-2 129,-4-10 0,1-7 129,-7-12-129,0 0 0,2-13 0,-2-7 0,0-6 0,-3-6-258,-1-8 129,1-1-258,0 0 129,1 3-129,1 2 129,-1 6-129,2 1 129,0 6 0,0 5 0,2 4 0,0 2 129,-2 12-129,13-19 129,-3 10-129,3 4 0,4-1 0,0 0 0,2 2 0,1-1 0,1 2-129,-1 3-129,-4 0-516,8 5-2064,-9 2-1548,-2 1-387,-3 1-387,-3 3 129</inkml:trace>
  <inkml:trace contextRef="#ctx0" brushRef="#br0" timeOffset="13208.7554">7935 11272 4773,'-8'-29'4773,"6"17"-129,2 0-258,-3-5-2580,9 15-516,-6 2-516,15 0-258,-6 11-258,2 17 0,-4 5-129,2 10 129,-6 2 0,-2 2-129,-3-6 258,-2 2-129,-5-12 0,2-9 0,1-6-129,6-16 129,-10 12-129,10-12 0,0 0 129,7 0-129,7-4-129,-1-1 0,3 2 129,2 0-129,1-2 0,0 5 0,1 0-129,-2 6-129,-3 5-258,-2-3-387,5 9-3483,-7-3-387,-1 1-516,-2-1-129</inkml:trace>
  <inkml:trace contextRef="#ctx0" brushRef="#br0" timeOffset="13484.7713">8342 11569 6321,'7'29'5160,"-7"-12"-387,0 3-258,-9 1-3354,6 12-258,-8-9 0,6 9-387,-6-4-129,4-2-903,4 7-2322,-3-10-1548,5-9-516,1-1-258,0-14-516</inkml:trace>
  <inkml:trace contextRef="#ctx0" brushRef="#br0" timeOffset="14196.8119">8533 11218 516,'-10'-18'4257,"-7"5"129,17 13-129,-10 15-1677,3 2-774,7 19-387,-2-2-645,3 12 0,1-5-129,9 8 0,-6-11-258,4-1 0,-2-15 0,1-8-129,-8-14 129,10-7-129,-10-13 0,0-11 0,-2-8 0,-4-4-258,-2-3 129,-5 1-258,3 5 129,-2 3 0,1 3 129,0 11-258,3 3 129,6 2 0,2 1 0,7 1 0,6 1 129,4 0-129,7-1 0,3 1 0,3 3 0,1-1 0,0 4-129,-1 4-129,1 5-387,-8 0-903,0 5-3096,-6 8-129,-7 4-258,-6 5-387</inkml:trace>
  <inkml:trace contextRef="#ctx0" brushRef="#br0" timeOffset="14712.8415">8683 11297 5547,'-2'-29'5418,"2"11"-516,1 2-129,4-9-2193,7 13-1419,-2-3-516,6 13-258,-3 2-258,1 0-129,-1 13 0,-3 5 0,-3 10-129,-6 2 129,-1 6-129,-1-3 129,-3 2 0,1-3 0,1-3-129,2-3 129,0-6 0,4-3 0,3-3 0,2 3 129,-9-17 0,11 19 0,-11-19 129,0 18-129,-6-10 129,-4 1 0,-6-2-129,1 0 0,0-2-387,-2-5-387,17 0-2451,-8 5-1806,8-5 0,12-10-645,8-4-129</inkml:trace>
  <inkml:trace contextRef="#ctx0" brushRef="#br0" timeOffset="15120.8648">9004 10897 5547,'-9'-19'4773,"9"19"-258,0 0 129,0 0-3225,19 33-258,-7-1-258,7 17-129,-5-1 387,4 16-387,-11 3 129,1 9-387,-8-8-129,-5-2-129,0 8-2967,-8-12-2064,5-10-387,-2-15-645,4-13-258</inkml:trace>
  <inkml:trace contextRef="#ctx0" brushRef="#br0" timeOffset="18936.0831">7828 10713 1032,'0'0'3096,"-10"-13"-516,10 13-645,0 0-258,-3-11-258,3 11-258,0 0-258,0 0-387,0 0 0,5-5 0,-5 5-258,8 0 129,-8 0-129,16 2 258,-16-2-129,20 3-129,-8 1 129,4-1 0,1-1 0,3 0-129,2-2-129,4 0 0,1 0 0,2 0 0,2 1-129,0-1 0,4 0 0,-1 0 0,2 3 0,-4 0 0,3-3 129,1 1-129,-2 1 129,2 0-129,-2-2 258,2 1-129,-4-1 0,3 0 129,0 0-129,3 0 0,0-2 129,7-2-129,2-3 0,5-1-129,4-2 129,4 2 0,0-3-129,1 1 0,1 0 0,-1 0 0,-1 3 0,-1-2 0,-6 3-129,2 1 129,-4 1 0,0 2-129,-5-1 129,-1 3 0,-6 0 0,-2 0 0,-3 2 0,-5-1 129,0 1-129,-2 2 0,-3-3 0,2-1 129,-2 0 0,0 0-129,2-1 129,0 0-129,-3-5 258,1 1-129,-4 1-129,-1 1 0,-3-1-129,-3 1-129,-2 3-129,-11 0-129,9 0-516,-9 0-645,0 0-774,0 0-2193,0 0-258,-4 0 258</inkml:trace>
  <inkml:trace contextRef="#ctx0" brushRef="#br0" timeOffset="19372.108">9966 10383 2967,'0'0'3741,"-4"-14"-1290,4 14-645,0 0-516,11-12-258,1 13-387,3 10-129,6 4-129,4 2 258,5 11 0,0 3 0,2 4-129,-3 1-129,-1 4 129,-4-10 129,-1 7-129,-10-12 0,-2 4 129,-11-9 0,0 4 129,-10-6-258,-6 4-129,-4-2 0,0-1-129,-1 2-258,-3-6-258,15 7-3225,0-10-1161,9-12-387,7 2-645</inkml:trace>
  <inkml:trace contextRef="#ctx0" brushRef="#br0" timeOffset="20784.1888">9180 10052 903,'0'0'3999,"8"22"129,-2 3-1935,-6 1-387,4 10-387,-4-2 0,5 3-387,-4-6-258,4 0 0,-4-11-387,3-1 129,-4-19 0,4 16 129,-4-16-258,0 0 129,-2-20 0,0 3-129,-2-10-258,4-5 0,0-7-258,0-4 0,0-3 0,0 2 0,1 0-258,2 4 258,-1 4 0,0 8 129,-2 5 0,3 2 0,-3 8 0,3 1-129,-3 12 258,18-17 0,-1 9-129,6 1 129,6 0 129,5 1 0,4 0-129,7-1 0,-1 2 0,-2 2-129,-3 3-129,-6-2 0,-5 4-516,-11 1-1419,-4 11-2322,-11 3-516,-2 2-258,-8 3 1</inkml:trace>
  <inkml:trace contextRef="#ctx0" brushRef="#br0" timeOffset="21256.2158">9503 10072 2967,'-16'-16'4386,"16"16"-645,-8-1-1677,8 1-903,0 0-129,-6 14-258,9 7-387,4 0 129,9 3-258,-3 0 387,3 2 0,-3-11 129,2 7 0,-15-22-129,12 22 258,-17-17-129,-6 4 0,-10-6-258,1 4 129,-4-3-258,0 1-258,-1 0-129,5-2-645,9 6-516,0-9-3225,11 0-516,7-6-387,8-7-258</inkml:trace>
  <inkml:trace contextRef="#ctx0" brushRef="#br0" timeOffset="21502.2298">9479 10018 3870,'27'-16'4773,"-9"10"-258,1 0-258,-3-1-3096,9 7-516,-3 2-645,-3 5-3483,-2 1-774,1 4-516,-7-3 0</inkml:trace>
  <inkml:trace contextRef="#ctx0" brushRef="#br0" timeOffset="22940.312">7677 10708 1806,'0'0'3096,"0"0"258,0 0-774,9 3-129,-9-3-129,4-8-258,-4-8-387,0 16-387,0-29-387,3 11-258,-3-12-258,1 3 0,-1-5-129,0-1-129,3-5 0,-4 2 0,1-2 129,0 1-258,0 1 258,0 0-129,0-5 0,0 2 129,0-2-258,0 0 0,-2-4 0,2 2 0,0-7 0,0 2 0,2 0 129,2-4-129,0-3 129,0-1-129,0 0 129,-2 1-129,2 3-129,-4-1 258,0 0-258,0 6 0,-4-1 0,-2 6-258,-1 0 258,0 2 0,1 1 129,0 3-129,-2 1 129,4 2 0,-2 0 0,3 2 0,-1 2 0,3-2 0,-3 6 0,3 2 0,1 6-129,0 2 129,0 15-129,-1-17 0,1 17-129,0 0-129,0 0 0,0 0 0,7 12-258,-7-12 0,10 29-258,-10-15-129,11 14-774,-10-7-1806,5-1-774,-1 1-387,-2-7 517</inkml:trace>
  <inkml:trace contextRef="#ctx0" brushRef="#br0">7680 8941 903,'-13'-24'3483,"-7"11"129,7 9-1677,4 4-645,-9 3-387,4 9-129,-5 3-387,2 8 129,-1-1-129,0 8 129,1-4 0,2 4-129,2-6 0,3 2 129,3-6-129,6 1 129,-1-6-129,6 0 387,-4-15-258,24 24 129,-8-19 0,10 4-129,-1-7-129,4 2 0,1-1-129,-1 0-129,0-3-516,-5 0 0,1 6-387,-12-7-774,8 3-2838,-10 1-258,-11-3-387,11 2 130</inkml:trace>
  <inkml:trace contextRef="#ctx1" brushRef="#br0">10614 18151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23611.3504">7652 9022 3612,'-24'-28'4515,"14"22"-387,10 6-1935,-16-12-645,16 12-516,0 0-258,-3 14 0,3 0-258,10 6-129,-1 0 0,9 5 129,-2-1-129,6 1-387,8 0-3741,-4 1-903,-8-9-258,0 0-645</inkml:trace>
  <inkml:trace contextRef="#ctx0" brushRef="#br0" timeOffset="27361.565">7952 9881 1806,'0'0'3741,"-2"-7"129,2 7-2064,2-19-129,9 8-387,-4-6-258,6 1-258,1-6 0,6 2-258,-1-5 0,6-1-258,3-3 129,8-2-258,3-2 129,9 1-258,6-6 258,7 1-129,8-5-129,9-1 129,8 0-258,10-1 129,6 1-129,3-1 129,4 3-129,6-2-129,3 3 387,2-1-258,-3 5 258,-1 0 0,-3 0 0,2 2 0,-4 2 129,-2 2 0,-7-2-129,-1 8 129,-5-6-129,0 3 0,-5-2 0,-8 0 0,-6 3-387,-7-8-258,-2 10-3741,-9-8-258,-11 5-645,-10 5 258</inkml:trace>
  <inkml:trace contextRef="#ctx0" brushRef="#br0" timeOffset="28052.6044">11068 8545 129,'0'0'4515,"0"0"-129,-4 8-258,2 10-2451,6 18-774,-1 4-129,4 20-129,-2 1-258,1 4-258,2-7 0,-3-7 0,1-11 387,-1-10-129,-5-30 0,0 0 0,9-25 0,-7-12 0,0-12 129,2-7-387,-1-11-258,-1-1 129,2 2-258,-3 3 129,1 11-129,0 4 129,-2 9 0,0 8 0,0 10 129,0 5 129,0 6 0,0 10 129,8-15 0,8 13 129,6-6 0,10 4 129,4-2-258,8 1 129,1 1-129,2 2-129,-2 2-258,-6 0-774,1 11-3612,-14 2-516,-8 6 0,-9 1-645</inkml:trace>
  <inkml:trace contextRef="#ctx0" brushRef="#br0" timeOffset="28616.6368">11382 8741 2451,'-5'-12'4773,"-3"1"-645,8 11 129,0 0-3354,0 6-645,7 10 129,1 1-129,3 8 0,1 4 0,5 2 258,-6-6 0,4 4 129,-8-13 0,2 1 0,-9-17-129,-4 15 258,-11-15-258,0 0-129,-4-7-258,-2-2-387,5 8-1161,-8-11-2709,14-3-903,3-6-129,7 2-387</inkml:trace>
  <inkml:trace contextRef="#ctx0" brushRef="#br0" timeOffset="28793.6468">11382 8741 3483,'-18'-26'5031,"18"26"-645,13-5-129,10 2-3612,-2-4-516,6 0-516,11 4-2580,-2-2-1290,0-2-516,-4-1 129</inkml:trace>
  <inkml:trace contextRef="#ctx0" brushRef="#br0" timeOffset="29127.666">11828 8271 2967,'3'-34'4773,"-3"34"0,0 0-258,-5 21-2709,-11 14-774,6 21-516,-11 14 129,-1 19-258,-6 13 258,-2 4-258,-3-1 0,2-6-129,1-9-129,4-10 129,6-19-258,3-13-387,6-5-258,1-15-2838,10-5-1419,0-11-258,11-7-387</inkml:trace>
  <inkml:trace contextRef="#ctx0" brushRef="#br0" timeOffset="29539.6895">11705 9160 3225,'-10'-44'5289,"7"20"-258,0 0-129,3 9-3354,0-5-774,6 6-258,5 5 129,7 9-387,3 1-129,2 15-129,0 8 129,0 10 0,-6 4-129,-4 2 258,-9 1-129,-4 1 129,-10-7 0,-2-2 0,-6-8 0,2-8 0,1-4 129,3-3-387,2-4 129,10-6 0,0 0-129,0 0 129,14 9 129,10-6 0,6-1 0,6 1 129,4 1-129,2 0-774,9 8-4386,-14 1-129,-6 4-774,-11 5-387</inkml:trace>
  <inkml:trace contextRef="#ctx0" brushRef="#br0" timeOffset="33100.8932">10928 8748 645,'6'0'4128,"6"30"-1161,2 10-645,-5 7-387,8 23 129,-6 6-387,8 14-645,-10-3-387,5-1-258,-7-9-258,-1-8 129,-4-15 387,-1-8-129,-1-22 0,-3-4 129,-7-16 0,10-4 258,-20 0-258,12-2 0,-5-20-129,8-2-258,-1-19-129,6-10-129,1-14-129,9-20 129,8-14-129,3-11 0,3-5-129,-1-5 0,1 6 129,-4 5 129,-3 9-258,-3 16 258,-7 15-129,-2 11 0,-5 11 258,0 9 0,-1 10 0,-3 8-129,1 9 0,-1 2 129,4 11-129,0-11 129,0 11-129,15 0 0,3-1 129,6 1 0,6 0 0,10 0 0,2 0 129,11 1-258,1 1 129,6 1 0,3-3 129,0 2-258,-1-1 0,-2 1 0,-3-1 129,-8-1-129,-7 0 0,-7 0 0,-6 0 0,-10 0 0,-4 0 0,-7 0 129,-8 0-129,0 0 0,0 0 0,0 0 0,8 4 0,-8-4 0,0 0-129,0 0 129,0 0-129,12 17 129,-12-17 0,12 23 0,-6-4 129,1 6 0,-1 8 0,1 1 258,-2 5-129,0 0 0,-3 2 0,0-2 129,-2-6-258,0 0 0,0-3-129,0-6-2709,0 3-2451,0-6-387,0-21-645</inkml:trace>
  <inkml:trace contextRef="#ctx0" brushRef="#br0" timeOffset="37879.1665">10976 6411 1935,'0'0'3612,"-10"-12"-1032,10 12-774,0 0-516,-6-15-129,6 15-387,0 0-129,3-13-387,-3 13-129,13-9-129,-4 5 0,4-2 0,1 0 258,6 2-129,4-2 129,7 1 0,4-2 129,9 3-129,3-3 0,4 1 258,4 3-387,2 0 0,2 2 0,3 1 0,-3-2-129,4 8 258,1-3-129,3 4-129,-1-2 258,2 2 0,-4-2 0,-2 0 129,-3-5-129,0 3 0,-10-3 0,-4 0 0,-8 0 0,-1 0 129,-8 0 0,-6 0 129,-6-3 0,-3 3 0,-13 0-129,10-5 0,-10 5-258,0 0-387,0 0-645,-18 5-3483,12 6-387,-3-6-645,9-5-387</inkml:trace>
  <inkml:trace contextRef="#ctx0" brushRef="#br0" timeOffset="38956.2281">18634 6606 1935,'-33'-14'3741,"21"5"129,1 0-1548,0-2-903,11 11-258,-10-14 0,10 14-129,0-10-258,7 3-129,9-2 0,14 3-258,11-7 0,18 8-129,17-6 129,16 6-129,10-2 0,14 7 0,8-2 129,6 2-129,2 0-129,-6 1 129,-7 2 0,-9 1-129,-9-3 0,-11 0 0,-18 1-129,-12-2 129,-18 0 0,-12 0-129,-14 0-129,-16 0-258,-4 12-2064,-21-10-1806,-1 1-387,-6-3-516,3 0-129</inkml:trace>
  <inkml:trace contextRef="#ctx1" brushRef="#br0" timeOffset="40636.3243">14913 16172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42410.4257">24347 18928 0,'-45'-85'0,"-1"0"0,46 85 0,-46-97 0,0 1 0,-9-14 0</inkml:trace>
  <inkml:trace contextRef="#ctx0" brushRef="#br0" timeOffset="89253.105">15820 6575 645,'-15'-9'1548,"15"9"-516,-12-5 0,12 5-258,0 0 0,0 0 129,0 0-387,7-2-129,6 2 129,0 2-129,5 1 129,8-3-129,4 0 129,9 0-258,3 0 258,7-7-258,3 1 0,8-4 0,3 4 0,1-1-129,4 2-129,5 2 129,2-2-129,1 5-129,4 0 258,0 0-129,5 0 0,3-2 0,6 2 0,-3 2 129,4-2 0,3-2 0,2 1 0,7-7 258,0 3-258,0-4 129,-1 2-129,4-5 0,1 5 129,3 0-129,3-1-129,-3 1 0,0 2 0,5-3 129,-2 2-129,5 0 0,-5 0 0,-3-2 0,-3 0 0,2 1 0,-6-2 0,-8 1 129,-8 3-129,-5-1 129,-9 1-129,-7 0 129,-5 0-129,-15 3 0,-7 0 129,-4-1-129,-9 1-129,-4 2-129,-9-2-387,-2 2-645,-15 0-2064,0 0-516,-16 1 258</inkml:trace>
  <inkml:trace contextRef="#ctx0" brushRef="#br0" timeOffset="89748.1333">15899 6805 258,'154'8'2322,"-44"-9"-774,19 1 0,19-1-387,14-2 0,10-1-645,6 0 258,11-1-516,4 1 129,-5 1-129,-5-2-129,-4 1 258,-7 0-129,-11-3 0,-8 2 0,-17-1 258,-18 3-387,-14 0-129,-19 2-129,-16 1-645,-17 7-2451,-18-5-516,-13 5 0</inkml:trace>
  <inkml:trace contextRef="#ctx0" brushRef="#br0" timeOffset="113814.5097">4684 8685 2193,'9'3'2451,"-1"4"-258,-8-7 0,10 10-516,-10-10-129,12 9 0,-12-9-645,14 15 129,-5-8-516,4 5 129,-1-1-129,4 5-129,-1-3 0,5 8 258,-1-6-258,6 6 0,-4 1 0,6 5-129,-3 0 0,5 4 0,-1 0-129,3 2 0,1 0-129,0 4 129,3-2-129,0 0 129,4-2-129,1 0 0,1 6 129,3-2 0,0 3 0,1 0 129,-2 2 0,0 2-129,0 5-129,-1-1 129,-2 3-129,-1 2 0,0 0-129,-1 1 258,2-1-258,2 3 258,-1-1-258,4-1 258,0-2 0,-1 0-129,3-2 129,3 1-129,-2 0 129,1 0-129,1-2 129,0 4 0,0 1-129,3 3 129,3-2 0,0 2 0,0-2 0,0 4 129,3 3 0,1 0 0,-1 1 0,4 0-129,-1 5 0,4 6-129,4 4 129,1 0-129,3-2-129,4-1 0,1 4 0,5 0 129,-2-3-258,4 0 258,-3-4 0,6 2 0,-2 6-129,6 3 258,-1-1-129,1 1 0,1 5 0,3 0 0,0 4 0,5 2 0,6 3 258,0 0-258,2 0 258,2 6-129,2-3 129,6 4 129,1-3-258,0 0 258,-4-3-258,2-1 129,1-1 0,-1-4 0,-5-2-129,-5-1 0,-3-6 129,-7-6-258,-2-4 258,-11-1-129,-10-6 129,-10-5-258,-9-4 0,-11-5 129,-8-3-129,-11-3 0,-7-9-129,-11-8-516,4-1-4386,-10-14-129,-3-14-387,-4-8-774</inkml:trace>
  <inkml:trace contextRef="#ctx0" brushRef="#br0" timeOffset="115019.5788">6578 7604 1935,'-25'-2'3999,"11"-1"258,14 3-1548,-12 0-903,12 0-516,0 0-516,0 0-258,1 12-258,8-2 0,9 4 129,2 0 129,8 6 0,1 0-129,9 6 129,0-1-129,7 8-129,-1-2 129,9 11-129,3 2 0,5 6 0,4 8-129,4 4 0,1 2-129,5 4 258,2 4-387,3 1 129,3 0 129,3 5 0,-1-3 0,7 4-129,-1 3 129,5 8-129,1-1 129,5 0-129,-5 4 129,2 2 0,0 3-129,4 1 258,4 1-258,-1 1 258,3-1-258,0 4 258,4-1-129,8 2-129,0-1 129,2 4 0,1 0 129,7 0-129,4 6 129,3 0-129,3 1-129,6 6 129,0 5 0,5 1 129,1-2 0,-1 7-129,2-2 129,-4-1 0,-3 3 129,-4-4-129,-6-5 0,-10-8 0,-9-4 0,-8-7 0,-12-10-129,-8-5-129,-9-11-387,-15-19-903,-6-5-3741,-10-20 0,-9-17-774,-13-22-387</inkml:trace>
  <inkml:trace contextRef="#ctx0" brushRef="#br0" timeOffset="116046.6374">8001 5692 6321,'-23'7'4644,"23"-7"-258,-15 5-387,15-5-3612,-4 22-387,8 1 129,6 5 0,5 6 0,5 7 129,0 5-129,7 7 258,5 0-258,5 10 129,5-5 129,7 11 0,6-2-129,3 8 0,7 0 129,6 2-129,3-2 129,9 3-129,4 4-129,3 2 0,2-1 129,8 6 0,1 2-258,6 5 0,4 6-258,1 1 258,1 5 258,8 4-258,3 3 0,4 6 0,3 5-258,0 3 129,6 4 258,-1 9-258,2 3 129,3 7-129,-4 5 258,5 1 0,-2 4 129,3 0 0,-2 5-129,4 0 129,1 3-129,1 0 258,1-2-387,3-1 258,2-3 129,4-1-129,2 1 0,3-2 129,4-3 0,3-1-129,-3-3 258,2 0-129,-3-2-258,-4-2 258,-7-12-258,-9-9 0,-8-9-129,-13-10 129,-12-11-258,-9-8-129,-11-12-258,-19-23-1161,-10-2-3612,-12-20-129,-16-18-387,-13-22-645</inkml:trace>
  <inkml:trace contextRef="#ctx0" brushRef="#br0" timeOffset="116837.6827">9888 4756 6966,'57'69'5031,"-17"-23"-258,12 11-516,2-1-3096,19 19-258,8 0-258,14 10-258,6 0 129,8 10-258,7 2-129,7 7-129,8 5 0,7 6-129,2 7 258,14 9-129,0 7 129,9 5-129,2 4 258,6 5-258,4 6 129,3 6 129,11 2-258,-5-1 0,8 3 0,5 7 129,4 1-129,4 1 129,3 0 0,4 1 129,0 4 0,4-1 0,-3-4-129,1-3 129,-3 0-129,-7-4 387,0-3-516,-4-5 258,-10-7-258,-6-4 387,-8-3-387,-13-5 258,-12-10-129,-10-4-129,-22-4 129,-9-6-129,-16 1-129,-15-15-774,-7 5-4128,-22-15-387,-14-16-258,-20-23-645</inkml:trace>
  <inkml:trace contextRef="#ctx0" brushRef="#br0" timeOffset="117704.7322">3236 10338 5289,'-34'-33'5031,"25"25"-258,9 8-516,0 0-3096,6 4-903,22 20-258,12 6 0,12 10 0,15 9 258,12 9-129,11 5 0,8 5-129,10 11 387,4-1 129,6 14 0,3 10 0,5 11 0,0 4 0,8 15 129,-2 5 129,8 8-258,4 10-129,6 5 129,4-3-129,11 7 0,4 1 0,8 7 0,5-1-129,10 1 0,6-5-129,11 0 129,5-3-258,5-8 258,5-7 0,4-9-129,4-6 129,0-1-129,-4-7 0,-4-1 129,-5-4-258,-5 3-129,-3 4-258,-16 1-3612,-7 13-1548,-22-14-258,-25-5-774</inkml:trace>
  <inkml:trace contextRef="#ctx0" brushRef="#br0" timeOffset="153799.7969">7532 6850 1935,'-16'-28'3354,"-1"9"-516,17 19-1161,-12-15-645,12 15-516,0 0-129,-9-7-129,9 7-129,0 0 0,0 0 129,5 11 129,-5-11-129,11 20 0,-4-8 258,3 0-258,0 2 0,3 5-129,-1 0 129,3 0 129,1 5-129,0-5 129,2 8 0,3-2 129,-1 1-258,1 0 129,3 4-129,0-2 0,3-1-258,-2 4 129,3-2-258,0 4 129,-1-4 129,1 0-258,-1 0 129,-2 0 0,2 1 0,-4-5 0,2 0 0,-4-3 0,-2 3 129,2-1-129,-2-2 387,-2-4-258,0 5 129,0-3 0,0 2 0,0-1-129,1 2 0,0 0 0,0 2 0,3-1 0,-2-1 0,1-1-129,2-2-129,-2 2 258,0-1-258,1-5 129,0 3-129,-2 0 129,0-2-129,-2 3 129,0-1 0,-1 3 0,-1 1 0,-1 0 0,0 0 0,1 5 0,-3 0 0,2 2-129,0 3 258,-2 1-258,2-3 129,1 1 0,-3 0-129,1-2 129,2-2-129,-5-2 129,2-5 0,0 0-129,-1-2 129,1 5 129,-3-7 0,2-2-129,-1 1 0,0 1 258,-1 0-258,1 0 258,0-4-387,0-1 258,0 4-387,-2-6 516,6 6-387,-2-5 258,-1 1-258,3-5 258,0 2 0,-1-1-129,0 1 129,2-2 0,-5 1-129,1 2 129,-1-1-129,1 3 0,-2-2 129,-1 1-129,0 1 0,1 1 0,1-1-129,0 4 129,-1-3 0,2 1 0,1-1-129,0 1 129,0-3 0,2 3 0,-1-2 0,-1-1 0,0 2 0,-1-3 0,2 1 0,-2 0 0,-1 1 0,2-3-129,0-1 129,1 2 0,-1-1 0,0-2 0,0 2 0,-1-1 0,2 2 0,-2 0 0,2 3 129,-1 0-129,1-2 0,-1 0 0,3 1 0,0 2-129,0-1 129,0 1 129,1-2-129,2 0 0,-1 3 0,3-2 0,-1 0 0,2 0 129,0 3 0,1-1-129,0 0 0,1 3 0,0-1 258,-2 1 0,1 1-129,-1-2 0,-1 3 0,0-2 0,2 2 129,-1-3-129,1 0-129,1 2-129,1-2 129,0 0 0,3-2 0,-2-1 0,2 3 0,0-2 0,-2 2 0,1 0 0,1 4 129,1-1-129,1 2 0,-1 2 0,2 2 0,-2-1 0,2 0 0,-1 3 0,-2-4 0,1-1 0,2 5 0,-4-8 0,2 3 129,-1-1-129,0 2 0,-1 1 129,2-3 0,1 7-129,-1 1 129,3 0 0,2 1 0,2-2 0,1 0 0,1 0 0,-2 0-129,2-1 129,-1-2-129,-2 0 0,1 1 0,-4 2-129,2 0 129,-2 1 0,3 3 129,-1-2-129,2 1 0,0 0 0,1-1 129,0 3-129,0-1 0,0-1 0,-2 1 0,2-1 0,-6-2 0,3 6 0,-2-3 0,-4 0 129,4-1-129,-3 1 258,1 0-258,1 1 129,-3 0-129,5-2 129,-3-1 0,2 6-258,-2-3 129,2 7 0,3 0 0,-2 0 129,2 2-129,-1 5-129,-1-3 258,0-2-129,0 0 0,-3-2 0,-1-2 129,-2 0 129,0 0-258,-1-3 258,0 2-129,-1-4 0,1 3 0,0-3 0,1 2 0,2-1-129,-1-5 0,1 4 0,0-2 0,0 4 0,2-3 0,-1 0 0,1 1 0,-1-2 0,-1 0 0,-1 0 0,0-3 0,-1-3 129,-1 0-129,-2 1 0,5 0 0,-2-2 129,1 2-129,1-3 129,2 2-129,2-2 129,1 1 0,2 1 0,-1-6-129,3 0 129,-2 0-129,-2-1 0,1-2 0,-4-2 0,-3 1-129,3 4-645,-10-3-4128,3-4-258,-7-9-258,-10-13-774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19:27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10437 860 258,'-44'-23'3354,"-4"5"645,48 18-516,-55-21-1161,55 21-1032,-62-18-129,62 18 129,-76-13-774,35 7-258,-4 0 0,-2 1 387,-3 1-516,-1 2 387,-3 2-516,1 0 129,0 0 0,-5 0 129,0 6-129,-4 3-516,1-1 516,0 5-258,-2 3 258,-1 7-387,0-1 258,0 7 0,-1 0 0,0 7 387,-1 5-387,-1 3 0,3 5 129,2 9 129,-1 6-387,3 6 258,4 6-387,4 1 387,2 5-258,4-6 258,1 6-387,4-9 258,6 2 0,1-8-258,3 1 258,4-8-258,3 2 258,4-3-258,4-1 129,6-7-129,0 4 129,7-6-129,3 2 258,6 0-258,6 3 516,7 1-258,4-5 129,6 4 258,5-2-129,5 0 0,2-6-129,4-3 129,3-1 0,1-4 129,3 2-129,3-3-129,4-1 129,3 1-258,2-1 129,1 1 0,4-3-258,1 0 0,2 0 0,1-3 258,1 1-258,2-2 129,4-1 0,0-1 0,1-2 0,3 0 0,6-1 0,2-4-129,-1 1 129,4-2 129,1 0-258,3-1 129,4-3 0,3 2-129,2-4 129,-2 2 0,8-3-129,0 0 129,6-4 0,1-1 0,3 1 0,0-2 0,8-2 0,3 1 129,4-3 0,4 0-129,3 1 129,3-2-129,2-1 0,4 0 0,-1-2 129,4 1-258,0-1 129,2 1 0,-2 0 0,1-3 0,-1-3 0,4 2 0,-5 1 129,-1-1-129,0 1 129,-1 3 0,-2-1 0,-2 1 0,0-2 129,-3 5-129,-2 0 0,2-3-129,-3 1 129,-1-2 0,1 1-129,1 0 0,3-3 0,2-3 0,3-2 0,1 2 0,0-3-129,2 3 129,1-5 0,1 2-129,0-2 0,-2 2 0,-2-3-129,2 3 129,0-4 0,-2-2 0,0 3 129,-4 2-129,1-1 0,-1-2 0,-2 0 129,-2-2 0,0 1 0,-3 1-129,1-3 129,0-3 0,-3-1 129,1 0-129,-1 2 0,0-3 0,-4-2 0,2 2 0,-4 0 129,-1 1-129,-2 2 0,-1-5 0,-4 4 0,-2-1 0,-2-1 0,-6 1 0,-1-1 0,-2-6 0,-5 3 0,-3 0 258,-4-1-129,-1-2-129,-4-1 0,-3-1 0,-4 0-129,-4-4 129,-2 0 0,-4-5-258,-5-1 258,-4-4 0,-1-1 0,-6-2 0,-4 0 129,-4-3-129,-2 1 0,-6 5-129,-4-6 258,-8 5 0,0-4 258,-7 2 129,-5-4-258,-14 3 129,-7-5-258,-4-2 387,-8-6-258,-9 3 0,-12-4-129,-7 0 0,-9-2-129,-4-5 387,-12-3-129,-3-1-258,-10 5 129,-8-1-387,-8-1 516,-10 2-258,-4 2 258,-6 5-516,-9 5 387,-4 8-387,-7 0 387,-4 2-387,-6 6 129,-2 1-516,-6 4 516,-1 0 258,-3 2-129,-4 0-129,-1 1 258,-3 2 0,-1 3 0,-2-3 0,2 0 129,-2 1-516,-2 4 258,2 1 645,-1-2-645,1 1 387,1 0-387,-1 5 387,-7-3-387,3 4 129,0 1 0,-2-1 0,-4 0-129,4 4 129,-2 2 0,0-2 0,3 2 0,0-1 0,1-2 129,0 3-258,4 3 258,-1-3-258,-1 0 129,4 0-387,1 2 129,0 5 0,-1-4-129,2 3 129,4 0 0,-2 0 0,-1 2-129,-1 0 516,0 1-258,-2-5 129,-2 4 0,0-2-129,-2 2 0,-2-2 129,1 6-129,3-1 0,-2-1 0,-1 2 0,5 4-129,-3 5 129,-3 1-129,1 2 0,-3 3 129,-10 5 0,-3 1 129,-1 5 0,-6-2 0,-2 1 0,0 3 129,6 1-129,5 1 0,8-1-258,20 5-1677,9-8-2967,23-1-129,18 4-645,17-5-516</inkml:trace>
  <inkml:trace contextRef="#ctx0" brushRef="#br0" timeOffset="3000.1716">12395 3531 3483,'-3'-35'3741,"-3"7"-258,-1 3-2064,3 5-516,-5-7-387,3 7-129,-4-4-129,0 3-129,-6-5 129,2 4 0,-6-3 129,-1 4 0,-4-7 0,-2 7 258,-6-8 0,-1 5-129,-6-2 129,-2 4 0,-9-6-129,1 8-258,-8 0 0,1 3 0,-5 0-258,-4 6 0,-4-1 0,-2 0-258,-6 3 258,-1-1 0,-4 1 0,-4 0-129,-4 1 258,-1 3-129,-7 1 0,-1 3 0,3 1 0,-3 0 0,-3 2 129,-1 1-129,-4 5 0,3 1 0,-1 0 129,1 2-129,-3-2 258,-4 4-258,1 0 129,1 4 258,0 3-258,1 4 0,-2 2 0,0 5 258,4 6-387,0 4 129,6 5-129,2 7-387,2 1 387,4 5 0,4 3-129,8 1 129,3-2-129,12-2 129,3-3 129,5-3-258,7-5 129,10-5-129,6-1 129,8-4-129,5 2 129,4 2-129,5-4-129,7 2 258,5 2-129,1 3 0,2 1 129,8-1 0,6 3 0,2-1 129,3-1-129,3 0 0,3-2 0,4 0 129,4 0 0,3-2-129,3-1 129,3 0-129,3-2 129,3 2-129,2-2 129,2-1 0,2-4-129,3 2 129,3-2 0,4 3 129,3-5-258,4-2 129,3-1-129,4 0 129,1-1-129,4-4 0,4-3 129,2-2-129,-1-4 0,3-3 0,4-3 0,0 1 0,5-7 0,1 2 0,-2-5 129,3 2-258,1-2 129,1 2 0,6-4 129,-2 2-129,-1 0 0,0 2 129,1-4-129,3 4 129,1-2 0,-1 3-129,-3-1 0,2 1 129,3-1-129,3 2 0,0-3 129,-2 1-129,-1-2 0,3 2 129,4-4-129,-2 2 0,-2-5 0,-1-2 129,-1 0-129,2-3 0,-1-1 0,-6 0 0,-4 0 0,2-2 0,-1 2 0,-1-1 0,-5-1 0,-1-1 0,-4 2 0,2-1 0,-3-1 0,-3-1 0,-4-3 129,-1-3-129,-6-3 129,-2 3-129,-2-3 129,-5-5-129,-5-1 129,-3-1 0,-4 1 0,-3-1-129,-6 0 0,-1-2 0,-8-2 0,0 0 129,-8-1-129,-6 1 129,-5-4-129,-4 0 258,-5-2 0,-5 1-129,-5-5 0,-4 0-258,-1-2 258,-10-1-258,-2 2 129,-6 0-129,-3-3 129,-5 5 0,-3 2 0,-7 1-129,-3 1 129,-2-1-129,-5 1 129,-4 3 129,-2-3-258,-5 4 129,-3 1 0,-2 0 0,-3 0-258,-8 1 516,-3 3-258,-2-1-258,-5-2 258,-3 1 0,-5 3 0,-7-2-129,-4 5 129,-3-1 129,-5 5-129,-7 0 0,-7 4 0,-6 1 0,-4 5 0,-8 2 258,-6 2-129,-6 4-129,-8 2 129,-7 4 0,-2-1 0,-4 10-129,-7 1 129,6 7-129,3 5-516,0-3-3741,13 5-258,10-11-645,17-14-645</inkml:trace>
  <inkml:trace contextRef="#ctx0" brushRef="#br0" timeOffset="26136.4949">8604 3267 645,'21'6'774,"-8"-2"0,0 2-258,2-2 129,0 1 129,3-1 0,0 2-129,-1-2-129,3-3 387,3 1-387,2-2 0,1 0-129,5 0 129,2-2-387,3-2 129,2-3 0,0 0 129,4 1-258,1-2 0,3 1 0,-1-3 258,3 3-258,4-1 0,1 3-129,3-2 129,3 5 0,0-2 0,0 3 0,0 1 129,3 0-129,-2 0 0,1 3 0,0 1 0,2 2-129,-2-2 0,4 1 129,-4-1-129,0 0 0,3-2 0,-1 1 0,-2 0 0,1-2 129,1 2-129,1 1 0,3-2 258,1 1-258,-1 2 129,5-1 0,-3 1-129,4 1 258,0-2-129,3 0 0,-1-1-129,-1 3 258,0-2-129,1 0 0,-2-3 129,1 3 0,-4 2 0,0 0 129,-1-2-129,1 3 0,-4-2-129,-2 4 129,-5-4-258,-2 4 129,-4-1-129,-1 0 0,-6 1 258,-2 0-516,-2 4 129,-5-4-387,3 5-2967,-5 5-258,-5-11-387,1 0-128</inkml:trace>
  <inkml:trace contextRef="#ctx0" brushRef="#br0" timeOffset="27959.5991">15239 3305 1677,'16'-14'2580,"-16"14"-516,17-11-774,-2 11-258,5-5-129,1 5 0,3-5 0,8 5 129,-1-7-129,9 6 0,-4-6-258,8 5 129,0-5-258,4 4 129,1-2-387,3 1 129,0-1-129,7 2 129,1-3 0,3 5-129,-1-4 0,2 3-129,1 0 0,1 2 0,-3 0 0,1-1-129,0 1 129,1 3-129,-1-1 0,1 4 0,2-2-129,-1 1 129,0 0 0,3-2 0,-1 1 129,2-2-129,-1 1 0,3-1 0,0 0 0,-1-2 0,0-1 0,-2 3 0,0 0 0,1-1 0,-1 3-129,1-2 129,-3 1 0,-1 1 129,2 2-258,-2-2 129,0-1 0,-1 2-129,0-2 129,3 0 0,1-2 0,1-1-129,1 2 129,3-1 0,-1 0 129,3 2-129,2 0-129,2-2 129,-1 0 0,3 1 0,0-1 0,3 1 0,3 1 0,2-3 0,1 1-129,5 2 129,2 1 0,3-3 0,6 1 0,3 3 129,1-2-129,-2 0 129,-1 0 0,-1 1 0,-3 0 0,-4 1 0,-10 2 0,-6 0 0,-10 3 0,-10 1 0,-10 0-129,-7 6-129,-12 6-645,-11 0-3483,-5-4-258,-9-1-903,-10-18 258</inkml:trace>
  <inkml:trace contextRef="#ctx0" brushRef="#br0" timeOffset="36360.0795">1712 9051 1161,'-14'-16'1290,"7"7"-129,7 9-129,-9 0-387,9 0-129,0 0-258,-6 13 0,6-13-129,0 19 129,0-7 0,0-12 129,11 19 258,-1-11-129,1 0 258,5-4 0,1 1 0,3-3-129,3 1 0,1-3 0,2 3-387,-2-3 0,2 2-129,-5 0-129,5 0 129,-4 1-129,0 1 258,-1 0-258,2-3 0,0 3 0,0-1 129,1-2-129,1 2 0,-2-2-129,3-1 129,-1 1-258,-1-1 258,-2 0 0,1 3-129,-1-2 129,-1-1 0,1 3 0,0 1 0,2 1 0,-1 2 0,1-1 0,4 1 129,-5 0 129,4 1 0,-2-3 0,3 3 0,-5-4 0,6 2 129,-4-1-258,2 0 0,-3-3 0,5 3-129,-4-2 0,2 0 0,1 2-129,0 1 129,-3-1 0,4 2-129,1-1 129,1 2 129,2-2 0,-1 1 0,3-3 0,2 0 129,1-1-129,-1 1 258,-1-4-258,5 0 129,-3 0-129,3-1 129,-1-6-129,3 3 0,0-3-129,3 3 129,0-2-129,0 1 129,1-1-129,1 2 0,-2 0 0,1 1 0,-2 0 0,3-1-129,-1-1 129,-1 2 0,6 1 129,0-1-258,4-1 258,3 2-129,-2-1 0,3 0 0,2 0 0,0 0 0,2 0 0,0 2 0,0-1 0,2 0 0,1 2 0,0-1 0,-1 1-129,1 0 129,-5 0 0,1 0 0,-3 0 0,1-2 0,0 2 0,2 0 0,-1 0 0,0 0 0,1 0 0,1 0 0,0-4 0,0 2 0,-4 1 0,3-1-129,-1 2 129,-1 0 0,-1 0 0,-3 0 0,2 0 0,-5 0-129,-1 5 129,-2-1 0,-4-1 0,-2 1 0,1 1 0,-2 0 0,0 0 0,-4 0 0,4-1 129,-4 1-129,0 1 0,-1-2 129,1 1-129,-2-1 129,-1 0 0,-2 0 0,2-4-129,-1 3 258,4-3-258,-1 0 129,1 2-129,2-4 0,3 6 0,0-3 0,1-1 129,0 0-129,4 0 129,1 0 0,-3-1 0,1-1 0,2-3 129,3 2-129,0-1 129,5 1-129,-3-1 0,4 3-129,1-3 129,1 0-129,-2 1 0,-1 0 0,-1-2 0,2 0 0,1-2-129,1 0 129,-1 0 0,1-2 0,-1 1 0,3-2 0,-1 0 0,1 1-129,-4 1 129,7-1 0,-1 0 0,1 2 0,3 1-129,0-3 129,-1 3 0,0-1 0,3-2 0,1 0-129,-2 1 129,2 0 0,-1-1 0,-1 2 0,-1 2 0,0-2 0,-3 4-129,-6 1 129,3 1 0,-4 1 0,-2 0 0,-5 0 0,2 0 0,-6 3 0,-5 0 0,-1-1 0,-7 0 0,-5 1-129,-5 1 129,-3 1 0,-3 5-1032,-5 2-3483,-5-7-387,-10-5-516</inkml:trace>
  <inkml:trace contextRef="#ctx0" brushRef="#br0" timeOffset="85535.8922">7914 13566 2451,'-25'-48'3225,"9"28"-1290,-3-6-387,0 6 0,-5-3-129,-1 5-258,-3 0-258,-2 2-258,-5 1 129,1 5-387,-8 4 129,1 3-387,-6 6 129,-4-1-129,-2 7 0,-5 6 129,-6 2-129,-4 5 129,-1 1 0,-4 7 258,-3-1-258,0 7-129,-5 6 0,1 3 129,-2 7-258,0 3 129,1 1-129,0 2 129,2 3 0,5 1-129,3-6 258,6 4-129,6-3 0,6 1 0,8 1 0,8 2 0,4 0-129,9 1 129,6 4-129,6-4 129,8 2-129,4 0 0,0-5 0,7 1 0,7-7 129,5 1-129,5 0 129,5-1 0,5-1 0,4-1 0,8-1 0,4 0 129,5-2-129,6-2 129,5-9-129,5 1 0,7-1-129,3-7 129,4-1-129,4-4 129,5-3-129,3-1 129,0-1-129,3-3 129,2-2-129,2-1 0,2-5 129,1 3-258,-4 0 258,2-1-258,1-1 258,-2 1-387,2 1 387,1-2-258,-2 5 129,-2-2 0,3-1-129,2 1 129,2-2 0,0 0 0,2-4 0,0 1 0,2-1 0,5-3 129,4 1-129,-2-4-129,1 0 129,4-2 0,2 1 0,2 0 0,-1-1 0,3-2-129,1-3 129,3 1 0,-1-2-129,2 2 129,1-3 0,1 0-129,-1 0 258,0-4-129,1 4 0,-2-2 0,1 1 0,-3 2 0,2-3 129,-1 2-129,3 4 0,-1-1 129,1 2-129,0-1 129,2 2-129,-2-3 129,1 4-129,1-3 129,-1 1-129,-1-1 129,-1-2-129,4 2 258,-1 1-258,0-3 129,3-2-129,5 6 129,-3-5-129,5 1 129,0 2-129,4-1 0,4 0 0,1 0 0,1 1 0,-2-1-129,2 0 129,-2-1-129,1 0 129,-6 0 0,-1 1 0,-3-1-129,-1 0 129,-1 1 129,1 1-129,-2-1 0,1 2-129,-1 0 129,-1 1 0,-1-1 0,0 2 0,-2 1-129,0-3 129,-1 3-129,-1-2 129,0 0 0,-2-1 0,2 3-129,-4-1 129,1-1 0,-2 0-129,1 2 129,-3 0-129,-1-2 129,-4 2 0,3 0 0,-4 0 0,-4 0-129,-1 0 129,0 0 0,-3 0 0,-3-4 0,-3 0 0,-3-5 0,2-2 0,0 0 0,-1-4 129,-4-1-129,-3-6 129,-2 2 0,-2-4-129,1-2 129,-7-3 0,-3-2 0,-3-1-129,-4 0 129,-1-4-129,-3 0 0,-5-1 129,-5-4-129,-3 1 129,-3-2 0,-5-3-129,-5-1 258,-5-3-258,-6-3 258,-5 0-258,-3-4 129,-6-2-129,-10-3-129,-2-2 258,-5-2-129,-5 4 0,-3-2 0,-4-1 129,-1 5 0,-3-1-129,-4 5 0,-3-1 0,-5-2 0,-1 0 0,-6 0 129,-9 2-258,-3-3 0,-8 2 129,-7 3 0,-8 4 0,-8 0-129,-9 5 129,-8 7-129,-6-3 129,-10 2 0,-5 2 0,-5 1 129,-7 5-258,-3-1 129,-3 1-258,-2-1 516,-2 4-258,-3 1 0,-2 0 0,-2-2-258,-1-1 258,-4 1 0,0 0 0,-4-1 0,-3 5 0,-2-1 0,-4 0 258,0 3-516,-5 4 258,0 2 0,-4 0 258,0 3-258,-2 1 129,-1 1-258,-1 3 258,-3-3-258,-3 1 258,-4 2-129,-1 1 0,-6 0 0,-3-1 0,-2 1 0,1-2 129,-1 2-129,-2-1 129,1-1-129,1 0 129,-1-1-129,2-2 129,1 1 0,-6 1 0,2-1-129,1-1 129,1 0 0,-1-2-129,6 4 129,-4-3-129,0 1 258,2 1-258,-4-1 129,-2 2-129,-2 2 129,-7 2-258,-1 2 258,3 1-129,-7 3-129,1 2 0,1 0 0,1 7 129,-1 2-129,3 2 258,-3 3-258,-1 4 129,1 0 0,-6 5 0,-3 2 0,0 0-129,-3 6 258,-5 1-258,-1 4 258,-1 0-129,-1 4 129,-1 2 0,0 2 0,3 2 0,2-1 0,3 0 0,9-2 129,-2-1-129,10 2 0,7-3 129,9 3-258,5-3 129,12 2-258,15 9-774,6-3-3999,24 3 129,12-6-903,19-13-387</inkml:trace>
  <inkml:trace contextRef="#ctx0" brushRef="#br0" timeOffset="95812.4801">8122 15294 2967,'-13'-35'2580,"6"26"-387,-1-3-516,8 12-258,-14-9-516,14 9-129,-11 5 129,8 14 0,1 7-129,4 15-129,-1 9 258,7 21-258,-4 12 129,7 25 0,-5 1-258,6 9-129,-6 6-129,2-5-129,-2-10-129,0-13 258,-2-20-258,-2-16 258,-2-16-129,2-11-129,-2-16 258,0-5-387,0-12 258,-9 10-258,9-10-387,-14-3-1806,4-9-1935,5-13-258,-2-5-387</inkml:trace>
  <inkml:trace contextRef="#ctx0" brushRef="#br0" timeOffset="96318.5091">8037 15208 1935,'-29'46'2967,"9"-9"-903,-1 4 129,0 4-129,-4-5-387,4 2-387,0-9-258,6-1-258,4-13 129,11-3-129,0-16-258,22 7 0,4-10-129,8-5-129,4-7 129,3 1-258,-1-1-129,-4-1-258,-1 4-129,-11-1-645,-2 11-516,-13-2-2709,-9 4 129,0 0-516</inkml:trace>
  <inkml:trace contextRef="#ctx0" brushRef="#br0" timeOffset="96454.5168">8090 15337 1935,'18'-4'3741,"-4"11"-258,2 12-1677,2 5-1290,4 18-3096,-6-10-774,11 15-258</inkml:trace>
  <inkml:trace contextRef="#ctx0" brushRef="#br0" timeOffset="97910.6001">16993 15420 1935,'-3'-44'3612,"2"22"-1032,1 8-774,-3-1-258,3 15 0,0 0-129,2 15 0,-2 7-258,8 24 0,-7 7-129,8 26-258,-4 13-129,4 17 0,-4 3-516,3 3 0,-5 0-129,2-5-129,0-12 0,-3-12 0,2-20 129,0-18-258,-2-2 258,-2-14-387,3-4-129,-3-28-1548,-3 15-2580,3-15 258,-1-7-903</inkml:trace>
  <inkml:trace contextRef="#ctx0" brushRef="#br0" timeOffset="98486.6331">17022 15390 1419,'-22'28'2838,"4"-5"-645,4-1-387,-8 6-258,1-6-387,-1 7 0,2-9 0,2 4-129,2-10-129,6 4-129,0-7 258,11 5-387,-1-16 129,24 17-387,-3-10 0,11 2 0,5-4-129,1 2-129,5-2-258,-4 0-129,-4 2-258,-6-6-387,-3 6-1032,-12-7-2064,-14 0-645,9-6 129</inkml:trace>
  <inkml:trace contextRef="#ctx0" brushRef="#br0" timeOffset="98665.6432">17075 15426 1935,'0'0'4515,"-8"3"-129,6 14-129,2 1-2322,3 15-903,2 3-516,3-1-2322,2 8-2193,2-3-516,-6-13-645</inkml:trace>
  <inkml:trace contextRef="#ctx0" brushRef="#br0" timeOffset="117272.7075">3542 16988 645,'-10'7'3483,"10"-7"-774,0 0-258,0 0-516,0 0-387,0 0-774,9-11 0,3 9-258,5-2 0,8 1-129,5 1 0,6 2 129,5 0-129,6 0 0,1 0 0,2 2-129,-1-2 129,-2 3-258,-6-3 0,-2 0 0,-9 0-129,-2 0 0,-5 2-258,-7 1-258,0 2-258,-16-5-1032,0 0-2451,3 16-258,-7-6-258</inkml:trace>
  <inkml:trace contextRef="#ctx0" brushRef="#br0" timeOffset="117626.7277">3532 17137 258,'-10'11'4128,"10"-11"387,16 6-1290,3-13-1290,22 4-387,0-16 129,16 13 0,-4-10-645,12 4-129,-5-2-387,-2 3-258,-7 7 0,-8 1-774,-3 13-1548,-12 3-2451,-9 3-387,-7 9-387</inkml:trace>
  <inkml:trace contextRef="#ctx0" brushRef="#br0" timeOffset="124347.1121">5018 16010 1935,'-10'-24'3870,"7"9"-387,3 15-1548,-6-17-258,6 17-129,0 0-258,0 0-258,-10 0-129,10 24 0,-5-2-258,5 15-129,-2-1-129,2 10 258,-2-3-258,2 3 0,2-10 0,0 7-129,1-10-129,-1-2 0,-2-7 0,2-5 0,-2-4-129,0-3-258,0 0-903,-4-17-2709,4-7-645,-3-8-645,2-1 0</inkml:trace>
  <inkml:trace contextRef="#ctx0" brushRef="#br0" timeOffset="124868.1419">4747 15944 3225,'-18'-38'3999,"13"14"-774,3 9-1419,-3-9-516,5 10-258,1-6-129,8 6-516,5 0-129,7 6-129,2-2 258,7 5-258,4 3 129,3 2 0,2 13 129,4 5 0,-5 8 129,0 14 0,-5 4 0,-2 15 0,-10 0-129,-4 4 129,-12-5-129,-5 11 258,-11-10-387,-7-2 258,-10-12-258,-3-4 258,-6-12-258,0 0 129,-2-9-258,6-9 258,0-5-387,7-6-129,7 0-516,0-8-516,19 8-2064,0-15-1677,7 6-258,7-4-387</inkml:trace>
  <inkml:trace contextRef="#ctx0" brushRef="#br0" timeOffset="125723.1909">5439 16085 1677,'-14'-10'4386,"0"0"0,14 10-1419,0 0-1032,-15-11-516,15 11-258,0 0-129,13 15-387,-1-7-129,10 12 129,-2-5-129,10 11 258,2-6-258,3 3 0,-1-1-258,-1 1 0,-3-7 0,-3-3-129,-6 0 129,3-5-129,-12-1 129,-1-3 0,-11-4-129,11 6 0,-11-6 0,0 0 0,0 0 129,0 0-129,0 14 0,0-14 0,-17 25 0,5-2 0,-6 2 0,-2 4-129,-3-1 129,-1 4-129,1 0 129,-1-1-129,4-11 258,0-1-387,7 0 129,3-6-129,6 4-258,4-17-258,3 24-3096,-3-24-1032,25 4-645,-7-9-258</inkml:trace>
  <inkml:trace contextRef="#ctx0" brushRef="#br0" timeOffset="126415.2304">6156 16208 2580,'3'-14'4644,"-3"14"-387,0-17-1419,-6-2-645,6 19-516,-11-25-516,11 25-516,-17-18-129,7 14-129,-4 3-129,0 3-129,-3 10 0,1 8 0,1 6 0,1 5 258,2 11-258,6 3 258,3 1-258,3 3 129,10-4 0,5-3-129,2-6 129,4 0-129,1-14 129,-1-5-258,-4-12 645,2-3-258,-3-4-129,2-10 258,-7-18-129,-1-5-129,-3-9 0,-3-2-129,-3-7-129,-2-1 129,-1 3-129,-8 5-129,0 13 129,-5 9 0,0 11 0,-3 11-129,6 7-129,-2 9-1032,9 14-3483,3-3-387,2 12-258,8-2-516</inkml:trace>
  <inkml:trace contextRef="#ctx0" brushRef="#br0" timeOffset="127909.3159">18539 15435 1161,'-26'3'3999,"14"-3"258,12 0-1677,-9 0-516,9 0-387,0 0-387,5-5-387,11 5-129,-1-4-258,9 4-129,4 0 129,12 0-129,5 0-129,10 5 129,10-2-129,15 6 0,11-3 129,14 1-129,12 0-129,15 3 0,17-4 0,11 3 0,9-2 0,7 2-129,10-3 258,5 3-129,0-2 129,1 1 129,-3-2-129,-8 1 258,-14 0-258,-12-1 0,-20 1 0,-17-1-129,-23-2 0,-19 4 0,-26-1-129,-20 3-129,-17-2-129,-13-8-258,-9 20-645,-20-19-2838,2 10-1032,-12-10-258,-1 3-258</inkml:trace>
  <inkml:trace contextRef="#ctx0" brushRef="#br0" timeOffset="128451.3469">18357 15816 1032,'4'-29'3612,"7"17"258,14 0-1548,15 12-903,11-7-129,18 7 0,14 0-129,22-2 129,10 1-129,25 1-258,17-2-258,18-1 0,15-1 0,15 1-258,5-7 258,11 6-258,4-6 0,7 5 0,-2-5 0,-1 3-129,-13-2 0,-4 1 129,-13 0-258,-15 1 129,-25 1-258,-13 1 258,-25 3-387,-21-3 129,-21 4-258,-26-3-645,-11 10-1806,-31-6-1935,-11 0-645,-18 1-387,-17-1 387</inkml:trace>
  <inkml:trace contextRef="#ctx0" brushRef="#br0" timeOffset="128878.3714">18630 15533 1419,'-24'-9'4128,"24"9"516,22-16-258,27 13-2322,22-8-903,33 10 129,19-12-258,32 8-258,21-9-129,27 2-258,19-1-129,13 3-129,5-7 0,7 3 129,-2-1 0,0 4 129,-12-4 0,-9 7-129,-15-1 129,-19 8-645,-13 5-3999,-31 1-516,-28-1-774,-21-3-516</inkml:trace>
  <inkml:trace contextRef="#ctx0" brushRef="#br0" timeOffset="145262.3084">15171 16421 1935,'4'-46'4902,"-4"25"129,0-7-1806,0 28-903,-2-26-258,2 26-516,0 0-258,-4 29-387,-3-3-129,7 17-387,-5 2 258,5 14-387,-2-1 129,2 2-258,0-12 129,0 0-258,0-4-129,4-15 0,0-5 0,-4-13-129,0-11-387,0 0-516,10 11-1161,-11-26-2322,1-4-774,-6-5 129,0-1-129</inkml:trace>
  <inkml:trace contextRef="#ctx0" brushRef="#br0" timeOffset="145648.3305">14938 16531 1161,'-59'-22'4902,"32"8"258,4-2-387,-5-7-2193,21 3-1032,-8-14-387,15 10-258,3-8-258,15 6-387,6-2 0,12 5 0,6 1 0,6 16-129,2 6 129,4 13 129,-2 11-129,-4 10 0,-11 8 0,-4 10-129,-12 4 0,-6 9 0,-15-2 129,-12 0-129,-14-3 129,-7-4-129,-10-6 0,-6-10 0,-5-9 0,-1-9 0,2-8-258,5-14-258,13-4-387,1-20-1161,17 4-3096,10-6-258,12 4-258,13-2-258</inkml:trace>
  <inkml:trace contextRef="#ctx0" brushRef="#br0" timeOffset="146215.3629">15869 16424 4128,'5'-20'4773,"0"-1"129,-5 21-1419,0 0-1935,0 0-387,0 12-258,-10-5-258,-3 19 0,-9-6-129,-4 11-129,-7-4 129,-1 4-258,-3-4 129,6 1-258,3-5 387,8-1-129,8-4-129,12 0 129,7-7 129,19-1-258,7-5 129,10 5 0,5-5 0,0 0-129,0 0-129,-1 2 0,-8 6-129,-8 5 129,-8 1-258,-7 4 0,-5 10-516,-10-2-387,9 3-4257,-10-4 129,2-6-645,1-12-258</inkml:trace>
  <inkml:trace contextRef="#ctx0" brushRef="#br0" timeOffset="146667.3888">16467 16542 2580,'11'-44'4773,"-10"25"0,-1 8-258,-5-2-2967,5 13-258,-16 7-129,6 17-387,-7 3 0,4 8-387,0 7 129,7 7-258,5-1 129,5-2-258,9-14 129,10-6 0,7-18 258,5-8-129,5-17 0,-1-12 129,-2-17-129,-4-3 0,-10-7 0,-9 8-129,-9-7-129,-11 21 0,-14 7-258,-11 13-516,8 14-4257,-14 7-258,5 10-774,5 2-258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31T16:22:38.5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0-31T16:22:53.400"/>
    </inkml:context>
  </inkml:definitions>
  <inkml:trace contextRef="#ctx0" brushRef="#br0">9406 8189 1935,'6'-13'3870,"-6"13"-1548,10-15-903,-2 13 129,0-6-258,6 8-387,-2-7-258,7 7-258,-2 0-129,7 0-129,1 3 0,2 3-129,4 0 0,4 0 258,3 1-258,4 0 129,0-4 129,6 3 0,3-6 0,6 2 0,0-3 258,7 2-129,-4-1 0,5 5-129,1-3 0,2 5 129,0-3-258,2 4 0,2 1 0,2-2-129,1 1 0,4-2 129,-1-3-129,3 1 0,1-4 129,3 0-129,1 0 129,-1 0 0,4-4 0,-1 1 0,1 2 0,2 1 0,0-3-129,1 3 129,0 0 0,3 0-129,0 0 129,7-2-129,1 2 129,-1-2-129,0-1 129,1-3-129,4 5 129,3-1 0,4-1 0,-1 1 0,2 2 0,9 0 0,3 0 0,4-1 0,3 1-129,7 0 129,5 0 129,4 0-258,5 0 129,5-4 0,3-1 0,6-1-129,6 0 129,0-3-129,3 2 129,10 0 0,5-2 0,1 3-129,6 2 129,5 4-129,-3-1 129,8 3-129,3 5 0,-2 0 0,-1 7 0,-3 0 129,0 0-129,1 0 0,1 1 129,1 0 0,1-1-129,3 3 258,3-3-129,6-2 0,3-3 129,7 2 129,2-4-258,0 0 0,2-5 129,3-1-129,-3 0 0,-3-1 0,-7 0 0,-7 0 129,-12 0-258,-9 0 129,-15 1 0,-16 3-129,-18-1 129,-20 0-387,-18 9-645,-32-6-3999,-15 5 0,-31-7-516,-34-4-516</inkml:trace>
  <inkml:trace contextRef="#ctx0" brushRef="#br0" timeOffset="1068.061">9762 8700 4386,'-37'47'5160,"30"-30"-129,7-5-516,0-12-3870,19 21-516,12-8 129,14 3 0,8-6 129,15 2-129,8-5-129,12-5 129,9-2-129,15-2 0,11-11 129,7 0-129,9-2 0,11-6-129,9-2 0,9 2 129,8-4-129,7 3 129,6 1-129,11-2 129,8-3-129,5 4 258,10-2-129,5 0 0,7 2 0,5-2 129,10 1-129,1 2 0,6 2 129,1 2-258,4 3 129,-1 2 0,1 4 0,3 1-129,36 2 0,-29 3 0,-1 0 258,6 1-258,2 1 0,5-2 129,2 4-129,-2 2 0,-35 2 129,34 1-129,0 2 0,2 2 129,-1 3-129,3-1 129,2 3 0,1 2 129,0-4-129,-1 0 0,-3-1 129,-4-2 0,-9-1-129,-7-5 0,-8 0 0,-10-3 0,-14 2 0,-14-3-129,-15-1 0,-17 2 258,-23 0-129,-22 2-387,-25 5-258,-36 0-3741,-20 4-774,-38-3-387,-24 1-645</inkml:trace>
  <inkml:trace contextRef="#ctx0" brushRef="#br0" timeOffset="1977.113">10562 8788 2709,'-27'30'5289,"26"-19"-258,1-11-387,16 0-3483,12 9-516,10-4-258,12 7 129,9-3-129,13 3-129,10 0 0,13 0-129,8-3 0,9 3 0,7-1-129,11 1 258,10 0-258,6 0 129,9-2 0,7 2-129,10 2 129,5-1 0,12 2 0,3-1 0,12-4 0,9-1 0,9 0 0,8-5 129,47-2-129,-28-4 129,49-2-129,-29-1 0,6-1 0,10-1 0,42-1-129,-27 1 0,-26 1 129,39-1-129,-31-2 387,40 0-258,0-4 258,2 2-129,-32-1 129,34-1 0,-3-2 0,33 2 0,-32 0-129,2 2 0,-4 5-129,-4-5 0,-15 7 0,-13 2-258,-24 2-129,-49 8-516,8 19-4128,-33-2-387,-25-2-516,-26-4-774</inkml:trace>
  <inkml:trace contextRef="#ctx1" brushRef="#br0">22874 14812 0,'0'0'0,"0"0"0,0 0 0,0 0 0,0 0 0,0 0 0,0 0 0,0 0 0,0 0 0,0 0 0</inkml:trace>
  <inkml:trace contextRef="#ctx0" brushRef="#br0" timeOffset="18453.0554">21805 7615 774,'11'-23'3612,"-6"10"-387,1 4-387,2 2-129,-8 7-774,0 0-387,0 0-516,0 0 0,-3 16-258,-7 16-129,-6-3-129,0 12-258,-7-2 0,3 6 0,-6-6 0,4-1-258,-2-10 387,4-7-387,6-9 258,6-7 0,8-5-129,-2-11 129,4-8-258,13-9 258,4-5-258,4-5 129,1 1-129,0-2 0,1 5 0,-4 2 129,-4 9 0,-3 4-129,-7 7 129,-7 12-129,0 0 129,-8 16 0,-7 9 0,-1 1-258,-4 6 258,-3 1-258,0 2 129,-1-6-129,6 0 258,-2-6-258,6-6 129,4-9 0,10-8 0,0 0 0,0 0 0,9-17 0,4-1 0,5-2 258,2-4-258,0 2 129,-1 2-129,-1 3 129,-3 5-129,-3 9 258,-12 3-258,8 11-258,-9 7 258,-10 6-258,-2 2 258,-5 2-129,-3 0 258,-2-1-387,2-7 258,-1-3 0,2-1 0,5-3 0,3-6 0,3 0 0,9-7 0,-7 9 0,7-9 0,0 0 0,1 16 129,-1-16 0,10 13 0,-2-7 258,3-5 0,7 2 0,3-3 0,7 0 129,4-10-129,3 4-129,3-6 129,2 1-129,-4 0-129,-4 1 129,-4 2-129,-3 3 0,-10-1 129,-3 5-129,-12 1 0,12-2-129,-12 2 129,0 0-129,0 0 0,0 8 0,0-8-129,0 12-258,0-12 0,-3 11-258,3-11-387,0 0-645,1 25-2322,-1-25-1161,-9 10-258,-4-5 0</inkml:trace>
  <inkml:trace contextRef="#ctx0" brushRef="#br0" timeOffset="18529.0597">21846 8013 2967,'-54'9'3096,"33"-6"-3096,4-3-258,17 0-2451</inkml:trace>
  <inkml:trace contextRef="#ctx0" brushRef="#br0" timeOffset="21074.2054">21624 7357 258,'-15'-1'3741,"2"1"-516,5 0-903,8 0 0,-10-3-258,10 3-387,0 0-387,0 0-387,0 0-129,0 0-387,0 0-129,-1-11-129,1 11 0,0 0-129,10-3 129,-10 3-129,15-1 0,-4-1 129,0 2-129,2-1 129,-2-1-129,0 2 0,-2 0 0,1 0 129,1 0-129,-1 2 0,0-1 0,0 2 0,1-2 0,-1 1 0,3-1 129,-3 1-129,-2 1 0,1 0 129,-9-3-129,14 5 0,-14-5 129,8 4-129,-8-4 129,0 0-129,5 17 129,-5-5 0,0 2 0,0 5-129,-1 2 0,0 4 129,-2-1-129,0 0-129,3-1 129,0-6-258,0 1-129,0-18-774,3 15-2709,-3-15-516,11-2-387,-11 2 258</inkml:trace>
  <inkml:trace contextRef="#ctx0" brushRef="#br0" timeOffset="52307.9917">10023 5941 129,'-17'15'3354,"17"-15"0,-9 14-1935,9-14-258,0 0 387,-12 5-387,12-5-129,0 0 0,0 0 0,-9-9 0,9 9 0,-11-20-258,5 3-258,-6-5-129,2-6-129,-3-4 0,0-4 0,-3-4-129,1-3 0,-1-5 129,-4-3 0,-1-4-129,-1 1 129,-2-3-129,-2-2 129,-4 1-129,-6-3 129,-1-1 0,-3 2-258,-5 1 129,-2 1-129,-4 0 0,2 0 0,-4 0 0,1-2-129,0 2 129,3-3 0,2 2 0,-2-3 129,1-1-129,0-7 129,2 2-129,1 1 129,3-2 0,-1 2-129,3 2 129,3-3-258,4 7 129,2 0 0,1 3 0,2 5-129,3 4 0,2 1 129,4 4-129,3 1 0,1 7 129,4-3-258,5 10 129,-1-2 129,4 4 129,-3 2-129,1 2 258,2 5-258,-1 1 129,-2 5 0,-1-4 0,0 4-258,-1 2 0,-4 0-258,4 4 129,-5-2-129,3 6-129,-3-1 0,4 3 0,-7 0-129,6 0 258,-4-2-129,4 2 258,-3-5 0,2-2 0,-1-3 129,1-2 129,1-2 258,-5-4 129,5 6 0,-4-6 387,4 6-129,-2-8 129,12 20-258,-17-20 129,17 20-387,-8-6 0,8 6-129,0 0-258,0 0-129,0 16 129,0-1 129,1 5-129,-1 8 129,-1 8 0,-8 5 129,-2 6-129,-4 6 129,-4 0-129,3 0 0,0 0 0,1-6-129,5-4 0,5-7 0,5-10 0,3-13 0,10-11-258,4-14 0,6-15-129,-1-25 0,6-7 0,-7-18-258,0 0 387,-10-14-129,-2 5 387,-10 6 0,-5 6 387,-5 20 129,-12 3 258,4 15 0,-4 9-129,4 20-129,1 7 0,8 10 258,6 16-387,6 5-129,13 1 0,7 3 0,9-2 0,8-1 0,5-3-258,2-5-516,9-1-3225,-2 2-516,-4-8-387,-2-3-516</inkml:trace>
  <inkml:trace contextRef="#ctx0" brushRef="#br0" timeOffset="53551.0628">15613 5999 2322,'-6'-47'4515,"2"27"-129,-1 5-1677,-2-11-645,7 13-516,-6-8-387,6 6-387,-5-2-129,4 1-258,1-2-129,0-3 0,5-6-258,4-5 0,3-8 129,4-7 0,6-11-129,4-7 258,4-11-258,4-11 129,6-14 258,7-7-258,9-13 0,4-6-129,1-14 129,8-3-129,1-3 129,3 3-129,-3 6-129,0 1 258,-2 8-129,-4 3 129,-2 13-129,-6 9 129,-5 11-129,-5 10 0,-4 13 0,-6 11-258,-1 13-129,-10 10-387,1 17-129,-10-6-774,7 23-1161,-12-5-1290,0 7-516,-11 0 0</inkml:trace>
  <inkml:trace contextRef="#ctx0" brushRef="#br0" timeOffset="53945.0855">16940 3077 3225,'4'-32'4515,"-4"15"-129,2 5-903,-2-10-1419,0 22-387,0-24-387,0 24-645,-1-13-258,1 13-516,-18 0 258,0 6 129,-5 9-516,-8 1 258,-6 4-258,-8 3 258,-6 0 0,-3 2 129,1-1-129,6-1-258,2-4 258,7-2 0,7 0 0,10-4 0,10 3 0,11 1 129,6-2 0,17 5 258,11-2-258,10 3 129,6 2-129,6 2 129,5-1-258,1 0 0,0-1-129,-7-5-129,-4 4-387,-10-13-516,0 2-2838,-10-7-516,-9-4 0,-10-15-516</inkml:trace>
  <inkml:trace contextRef="#ctx0" brushRef="#br0" timeOffset="54129.0959">17003 2941 11223,'14'-4'5547,"-1"17"-1032,5 28-2709,6 11-6450,3 7-516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06.11.2011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5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9.emf"/><Relationship Id="rId5" Type="http://schemas.openxmlformats.org/officeDocument/2006/relationships/customXml" Target="../ink/ink9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0.emf"/><Relationship Id="rId5" Type="http://schemas.openxmlformats.org/officeDocument/2006/relationships/customXml" Target="../ink/ink10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1.emf"/><Relationship Id="rId5" Type="http://schemas.openxmlformats.org/officeDocument/2006/relationships/customXml" Target="../ink/ink11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2.emf"/><Relationship Id="rId5" Type="http://schemas.openxmlformats.org/officeDocument/2006/relationships/customXml" Target="../ink/ink12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4.emf"/><Relationship Id="rId4" Type="http://schemas.openxmlformats.org/officeDocument/2006/relationships/customXml" Target="../ink/ink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5.emf"/><Relationship Id="rId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27384"/>
            <a:ext cx="9264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65800" y="1669680"/>
              <a:ext cx="6015600" cy="448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6440" y="1658880"/>
                <a:ext cx="6028560" cy="450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66880" y="1275480"/>
              <a:ext cx="6309000" cy="412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360" y="1266480"/>
                <a:ext cx="6322680" cy="415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87960" y="2292120"/>
              <a:ext cx="6019920" cy="3901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360" y="2286000"/>
                <a:ext cx="6035400" cy="391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649251" y="1118607"/>
              <a:ext cx="119160" cy="13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4211" y="1115727"/>
                <a:ext cx="127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144611" y="1012047"/>
              <a:ext cx="742680" cy="304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1011" y="1002687"/>
                <a:ext cx="7578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195011" y="1351887"/>
              <a:ext cx="44280" cy="14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2131" y="1349007"/>
                <a:ext cx="50040" cy="2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15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Geometrisches</a:t>
            </a:r>
            <a:r>
              <a:rPr lang="en-US" dirty="0" smtClean="0"/>
              <a:t> </a:t>
            </a:r>
            <a:r>
              <a:rPr lang="en-US" dirty="0" err="1" smtClean="0"/>
              <a:t>Rechnen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Schnitt</a:t>
                </a:r>
                <a:r>
                  <a:rPr lang="en-US" dirty="0"/>
                  <a:t> </a:t>
                </a:r>
                <a:r>
                  <a:rPr lang="en-US" dirty="0" smtClean="0"/>
                  <a:t>Ellipse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2)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de-DE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 + 2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3)</m:t>
                            </m:r>
                          </m:e>
                        </m:ra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= 5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und </a:t>
                </a:r>
                <a:r>
                  <a:rPr lang="en-US" dirty="0" err="1" smtClean="0"/>
                  <a:t>Gerade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−2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Wird</a:t>
                </a:r>
                <a:r>
                  <a:rPr lang="en-US" dirty="0" smtClean="0"/>
                  <a:t> die Ellipse von der </a:t>
                </a:r>
                <a:r>
                  <a:rPr lang="en-US" dirty="0" err="1" smtClean="0"/>
                  <a:t>Geraden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geschnitten</a:t>
                </a:r>
                <a:r>
                  <a:rPr lang="en-US" dirty="0" smtClean="0"/>
                  <a:t>? </a:t>
                </a:r>
                <a:r>
                  <a:rPr lang="en-US" dirty="0" err="1" smtClean="0"/>
                  <a:t>Wenn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ja</a:t>
                </a:r>
                <a:r>
                  <a:rPr lang="en-US" dirty="0" smtClean="0"/>
                  <a:t>, in </a:t>
                </a:r>
                <a:r>
                  <a:rPr lang="en-US" dirty="0" err="1" smtClean="0"/>
                  <a:t>zwei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Punkten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oder</a:t>
                </a:r>
                <a:r>
                  <a:rPr lang="en-US" dirty="0" smtClean="0"/>
                  <a:t> tangential?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9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49480" y="1712160"/>
              <a:ext cx="7615800" cy="510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320" y="1706760"/>
                <a:ext cx="7629480" cy="51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8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Schnitt</a:t>
                </a:r>
                <a:r>
                  <a:rPr lang="en-US" dirty="0"/>
                  <a:t> </a:t>
                </a:r>
                <a:r>
                  <a:rPr lang="en-US" dirty="0" smtClean="0"/>
                  <a:t>Ellipse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2)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de-DE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 + 2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3)</m:t>
                            </m:r>
                          </m:e>
                        </m:ra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= 5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und </a:t>
                </a:r>
                <a:r>
                  <a:rPr lang="en-US" dirty="0" err="1" smtClean="0"/>
                  <a:t>Gerade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−2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de-DE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err="1" smtClean="0"/>
                  <a:t>Einsetzen</a:t>
                </a:r>
                <a:r>
                  <a:rPr lang="en-US" dirty="0" smtClean="0"/>
                  <a:t> von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 … </m:t>
                    </m:r>
                  </m:oMath>
                </a14:m>
                <a:r>
                  <a:rPr lang="de-DE" dirty="0" smtClean="0"/>
                  <a:t>in Ellipsengleichung gibt </a:t>
                </a:r>
                <a:r>
                  <a:rPr lang="de-DE" dirty="0" err="1" smtClean="0"/>
                  <a:t>qudratische</a:t>
                </a:r>
                <a:r>
                  <a:rPr lang="de-DE" dirty="0" smtClean="0"/>
                  <a:t> Gleichung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de-DE" dirty="0" smtClean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b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x</m:t>
                    </m:r>
                    <m:r>
                      <a:rPr lang="de-DE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c</m:t>
                    </m:r>
                    <m:r>
                      <a:rPr lang="de-DE" b="0" i="0" smtClean="0">
                        <a:latin typeface="Cambria Math"/>
                      </a:rPr>
                      <m:t>=0 </m:t>
                    </m:r>
                  </m:oMath>
                </a14:m>
                <a:r>
                  <a:rPr lang="de-DE" dirty="0" smtClean="0"/>
                  <a:t>hat zwei, eine, keine Lösung, wenn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𝐷</m:t>
                      </m:r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2 </m:t>
                          </m:r>
                        </m:sup>
                      </m:sSup>
                      <m:r>
                        <a:rPr lang="de-DE" b="0" i="0" smtClean="0"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ac</m:t>
                      </m:r>
                      <m:r>
                        <a:rPr lang="en-US" b="0" i="0" smtClean="0">
                          <a:latin typeface="Cambria Math"/>
                        </a:rPr>
                        <m:t>&gt; = &lt;0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Hier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+(68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dirty="0" smtClean="0"/>
                  <a:t>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dirty="0" smtClean="0"/>
                  <a:t>)d + 23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smtClean="0"/>
                  <a:t>d = 0,                     d = 1000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  <a:blipFill rotWithShape="1">
                <a:blip r:embed="rId2"/>
                <a:stretch>
                  <a:fillRect l="-1852" r="-2074" b="-7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3360" y="46080"/>
              <a:ext cx="7785720" cy="612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0" y="32040"/>
                <a:ext cx="7804080" cy="61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2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 smtClean="0"/>
                  <a:t>Hier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+(68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dirty="0" smtClean="0"/>
                  <a:t>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dirty="0" smtClean="0"/>
                  <a:t>)d + 23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Aber</a:t>
                </a:r>
                <a:r>
                  <a:rPr lang="en-US" dirty="0" smtClean="0"/>
                  <a:t> was </a:t>
                </a:r>
                <a:r>
                  <a:rPr lang="en-US" dirty="0" err="1" smtClean="0"/>
                  <a:t>ist</a:t>
                </a:r>
                <a:r>
                  <a:rPr lang="en-US" dirty="0" smtClean="0"/>
                  <a:t> f</a:t>
                </a:r>
                <a:r>
                  <a:rPr lang="de-DE" dirty="0" err="1" smtClean="0"/>
                  <a:t>ür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Methode</a:t>
                </a:r>
                <a:r>
                  <a:rPr lang="en-US" dirty="0" smtClean="0"/>
                  <a:t> 1: </a:t>
                </a:r>
                <a:r>
                  <a:rPr lang="en-US" dirty="0" err="1" smtClean="0"/>
                  <a:t>einsetzen</a:t>
                </a:r>
                <a:r>
                  <a:rPr lang="en-US" dirty="0" smtClean="0"/>
                  <a:t> und </a:t>
                </a:r>
                <a:r>
                  <a:rPr lang="en-US" dirty="0" err="1" smtClean="0"/>
                  <a:t>vereinfachen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Methode</a:t>
                </a:r>
                <a:r>
                  <a:rPr lang="en-US" dirty="0" smtClean="0"/>
                  <a:t> 2: </a:t>
                </a:r>
                <a:r>
                  <a:rPr lang="en-US" dirty="0" err="1" smtClean="0"/>
                  <a:t>durch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numerisches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Rechnen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  <a:blipFill rotWithShape="1">
                <a:blip r:embed="rId3"/>
                <a:stretch>
                  <a:fillRect l="-1852" t="-4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4441992" cy="533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915280" y="1047600"/>
              <a:ext cx="5535720" cy="4285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3760" y="1036440"/>
                <a:ext cx="5554800" cy="42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8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+(68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dirty="0" smtClean="0"/>
                  <a:t>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dirty="0" smtClean="0"/>
                  <a:t>)d + 23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Aber</a:t>
                </a:r>
                <a:r>
                  <a:rPr lang="en-US" dirty="0" smtClean="0"/>
                  <a:t> was </a:t>
                </a:r>
                <a:r>
                  <a:rPr lang="en-US" dirty="0" err="1" smtClean="0"/>
                  <a:t>ist</a:t>
                </a:r>
                <a:r>
                  <a:rPr lang="en-US" dirty="0" smtClean="0"/>
                  <a:t> f</a:t>
                </a:r>
                <a:r>
                  <a:rPr lang="de-DE" dirty="0" err="1" smtClean="0"/>
                  <a:t>ür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Satz</a:t>
                </a:r>
                <a:r>
                  <a:rPr lang="en-US" dirty="0" smtClean="0"/>
                  <a:t> (FMSS): </a:t>
                </a:r>
                <a:r>
                  <a:rPr lang="en-US" dirty="0" err="1" smtClean="0"/>
                  <a:t>Sei</a:t>
                </a:r>
                <a:r>
                  <a:rPr lang="en-US" dirty="0" smtClean="0"/>
                  <a:t> D </a:t>
                </a:r>
                <a:r>
                  <a:rPr lang="en-US" dirty="0" err="1" smtClean="0"/>
                  <a:t>ein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Ausdruck</a:t>
                </a:r>
                <a:r>
                  <a:rPr lang="en-US" dirty="0"/>
                  <a:t> </a:t>
                </a:r>
                <a:r>
                  <a:rPr lang="en-US" dirty="0" err="1" smtClean="0"/>
                  <a:t>mit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ganzzahligen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Operanden</a:t>
                </a:r>
                <a:r>
                  <a:rPr lang="en-US" dirty="0"/>
                  <a:t> </a:t>
                </a:r>
                <a:r>
                  <a:rPr lang="en-US" dirty="0" smtClean="0"/>
                  <a:t>und </a:t>
                </a:r>
                <a:r>
                  <a:rPr lang="en-US" dirty="0" err="1" smtClean="0"/>
                  <a:t>Operatoren</a:t>
                </a:r>
                <a:r>
                  <a:rPr lang="en-US" dirty="0" smtClean="0"/>
                  <a:t> +, -, *, und </a:t>
                </a:r>
                <a:r>
                  <a:rPr lang="en-US" dirty="0" err="1" smtClean="0"/>
                  <a:t>Wurzel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Dann</a:t>
                </a:r>
                <a:r>
                  <a:rPr lang="en-US" dirty="0" smtClean="0"/>
                  <a:t>   D = 0      </a:t>
                </a:r>
                <a:r>
                  <a:rPr lang="en-US" dirty="0" err="1" smtClean="0"/>
                  <a:t>oder</a:t>
                </a:r>
                <a:r>
                  <a:rPr lang="en-US" dirty="0" smtClean="0"/>
                  <a:t>     |D| ≥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r>
                  <a:rPr lang="de-DE" dirty="0" smtClean="0"/>
                  <a:t> 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K = </a:t>
                </a:r>
                <a:r>
                  <a:rPr lang="en-US" dirty="0" err="1" smtClean="0"/>
                  <a:t>Anzahl</a:t>
                </a:r>
                <a:r>
                  <a:rPr lang="en-US" dirty="0" smtClean="0"/>
                  <a:t> der (</a:t>
                </a:r>
                <a:r>
                  <a:rPr lang="en-US" dirty="0" err="1" smtClean="0"/>
                  <a:t>verschiedenen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Wurzeln</a:t>
                </a:r>
                <a:r>
                  <a:rPr lang="en-US" dirty="0" smtClean="0"/>
                  <a:t> in E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u ≥ Wert von E </a:t>
                </a:r>
                <a:r>
                  <a:rPr lang="en-US" dirty="0" err="1" smtClean="0"/>
                  <a:t>nach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Ersetzen</a:t>
                </a:r>
                <a:r>
                  <a:rPr lang="en-US" dirty="0" smtClean="0"/>
                  <a:t> von – </a:t>
                </a:r>
                <a:r>
                  <a:rPr lang="en-US" dirty="0" err="1" smtClean="0"/>
                  <a:t>durch</a:t>
                </a:r>
                <a:r>
                  <a:rPr lang="en-US" dirty="0" smtClean="0"/>
                  <a:t> +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  <a:blipFill rotWithShape="1">
                <a:blip r:embed="rId3"/>
                <a:stretch>
                  <a:fillRect l="-1852" t="-415" r="-1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56" y="1052736"/>
            <a:ext cx="4441992" cy="533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428200" y="78840"/>
              <a:ext cx="6623640" cy="608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3520" y="65880"/>
                <a:ext cx="6630840" cy="61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8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+(68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dirty="0" smtClean="0"/>
                  <a:t>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dirty="0" smtClean="0"/>
                  <a:t>)d + 23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Aber</a:t>
                </a:r>
                <a:r>
                  <a:rPr lang="en-US" dirty="0" smtClean="0"/>
                  <a:t> was </a:t>
                </a:r>
                <a:r>
                  <a:rPr lang="en-US" dirty="0" err="1" smtClean="0"/>
                  <a:t>ist</a:t>
                </a:r>
                <a:r>
                  <a:rPr lang="en-US" dirty="0" smtClean="0"/>
                  <a:t> f</a:t>
                </a:r>
                <a:r>
                  <a:rPr lang="de-DE" dirty="0" err="1" smtClean="0"/>
                  <a:t>ür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Dann</a:t>
                </a:r>
                <a:r>
                  <a:rPr lang="en-US" dirty="0" smtClean="0"/>
                  <a:t>   D = 0      </a:t>
                </a:r>
                <a:r>
                  <a:rPr lang="en-US" dirty="0" err="1" smtClean="0"/>
                  <a:t>oder</a:t>
                </a:r>
                <a:r>
                  <a:rPr lang="en-US" dirty="0" smtClean="0"/>
                  <a:t>     |D| ≥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r>
                  <a:rPr lang="de-DE" dirty="0" smtClean="0"/>
                  <a:t> 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K = </a:t>
                </a:r>
                <a:r>
                  <a:rPr lang="en-US" dirty="0" err="1" smtClean="0"/>
                  <a:t>Anzahl</a:t>
                </a:r>
                <a:r>
                  <a:rPr lang="en-US" dirty="0" smtClean="0"/>
                  <a:t> der (</a:t>
                </a:r>
                <a:r>
                  <a:rPr lang="en-US" dirty="0" err="1" smtClean="0"/>
                  <a:t>verschiedenen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Wurzeln</a:t>
                </a:r>
                <a:r>
                  <a:rPr lang="en-US" dirty="0" smtClean="0"/>
                  <a:t> in E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hier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k = 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u ≥ Wert von E </a:t>
                </a:r>
                <a:r>
                  <a:rPr lang="en-US" dirty="0" err="1" smtClean="0"/>
                  <a:t>nach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Ersetzen</a:t>
                </a:r>
                <a:r>
                  <a:rPr lang="en-US" dirty="0" smtClean="0"/>
                  <a:t> von – </a:t>
                </a:r>
                <a:r>
                  <a:rPr lang="en-US" dirty="0" err="1" smtClean="0"/>
                  <a:t>durch</a:t>
                </a:r>
                <a:r>
                  <a:rPr lang="en-US" dirty="0" smtClean="0"/>
                  <a:t> +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 ≤ 34 + 4 + </a:t>
                </a:r>
                <a:r>
                  <a:rPr lang="en-US" dirty="0" err="1" smtClean="0"/>
                  <a:t>Wurzel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aus</a:t>
                </a:r>
                <a:r>
                  <a:rPr lang="en-US" dirty="0" smtClean="0"/>
                  <a:t> (1783 + 432)/2   ≤ 80</a:t>
                </a:r>
              </a:p>
              <a:p>
                <a:pPr marL="0" indent="0">
                  <a:buNone/>
                </a:pPr>
                <a:r>
                  <a:rPr lang="en-US" dirty="0" smtClean="0"/>
                  <a:t>D ≤ 2* 6400 + (140 + 16)*80 + 47  ≤ 30000 = u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Also D = 0   </a:t>
                </a:r>
                <a:r>
                  <a:rPr lang="en-US" dirty="0" err="1" smtClean="0"/>
                  <a:t>oder</a:t>
                </a:r>
                <a:r>
                  <a:rPr lang="en-US" dirty="0" smtClean="0"/>
                  <a:t> </a:t>
                </a:r>
                <a:r>
                  <a:rPr lang="en-US" dirty="0"/>
                  <a:t>|D| </a:t>
                </a:r>
                <a:r>
                  <a:rPr lang="en-US" dirty="0" smtClean="0"/>
                  <a:t>≥ 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(30000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de-DE" dirty="0" smtClean="0"/>
                  <a:t>) </a:t>
                </a:r>
                <a:r>
                  <a:rPr lang="en-US" dirty="0" smtClean="0"/>
                  <a:t>≥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</m:sup>
                    </m:sSup>
                  </m:oMath>
                </a14:m>
                <a:r>
                  <a:rPr lang="de-DE" dirty="0"/>
                  <a:t>) 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  <a:blipFill rotWithShape="1">
                <a:blip r:embed="rId3"/>
                <a:stretch>
                  <a:fillRect l="-1852" t="-1350" r="-1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56" y="1052736"/>
            <a:ext cx="4441992" cy="533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378880" y="67680"/>
              <a:ext cx="6752160" cy="6755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9880" y="54720"/>
                <a:ext cx="6763680" cy="67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4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+(68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dirty="0" smtClean="0"/>
                  <a:t>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dirty="0" smtClean="0"/>
                  <a:t>)d + 23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Aber</a:t>
                </a:r>
                <a:r>
                  <a:rPr lang="en-US" dirty="0" smtClean="0"/>
                  <a:t> was </a:t>
                </a:r>
                <a:r>
                  <a:rPr lang="en-US" dirty="0" err="1" smtClean="0"/>
                  <a:t>ist</a:t>
                </a:r>
                <a:r>
                  <a:rPr lang="en-US" dirty="0" smtClean="0"/>
                  <a:t> f</a:t>
                </a:r>
                <a:r>
                  <a:rPr lang="de-DE" dirty="0" err="1" smtClean="0"/>
                  <a:t>ür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Also D = 0   </a:t>
                </a:r>
                <a:r>
                  <a:rPr lang="en-US" dirty="0" err="1" smtClean="0"/>
                  <a:t>oder</a:t>
                </a:r>
                <a:r>
                  <a:rPr lang="en-US" dirty="0" smtClean="0"/>
                  <a:t> </a:t>
                </a:r>
                <a:r>
                  <a:rPr lang="en-US" dirty="0"/>
                  <a:t>|D| </a:t>
                </a:r>
                <a:r>
                  <a:rPr lang="en-US" dirty="0" smtClean="0"/>
                  <a:t>≥ 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(30000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de-DE" dirty="0" smtClean="0"/>
                  <a:t>) </a:t>
                </a:r>
                <a:r>
                  <a:rPr lang="en-US" dirty="0" smtClean="0"/>
                  <a:t>≥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40</m:t>
                        </m:r>
                      </m:sup>
                    </m:sSup>
                  </m:oMath>
                </a14:m>
                <a:r>
                  <a:rPr lang="de-DE" dirty="0" smtClean="0"/>
                  <a:t>).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Berechne D mit 40 +    Stellen nach dem Komma.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 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1560" y="404664"/>
                <a:ext cx="8229600" cy="5865813"/>
              </a:xfrm>
              <a:blipFill rotWithShape="1">
                <a:blip r:embed="rId3"/>
                <a:stretch>
                  <a:fillRect l="-1852" t="-415" r="-1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56" y="1052736"/>
            <a:ext cx="4441992" cy="533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282040" y="470160"/>
              <a:ext cx="6717240" cy="5915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5200" y="465120"/>
                <a:ext cx="6726600" cy="59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6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Wurzel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a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Newtoniteration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5386232" cy="10081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10360" y="1331640"/>
              <a:ext cx="7745760" cy="525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880" y="1318680"/>
                <a:ext cx="7766280" cy="52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3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Wurzel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a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Newtoniteration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5386232" cy="10081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05040" y="1571040"/>
              <a:ext cx="6807600" cy="450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8920" y="1566000"/>
                <a:ext cx="6827760" cy="45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6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EHLHORN@ELYQJWOFUVWZY5H8" val="4321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= 17\sqrt{3} + 2\sqrt{2} +\sqrt{(1783 + 144\sqrt{6})/6}  template TPT1  env TPENV1  fore 0  back 16777215  eqnno 1"/>
  <p:tag name="FILENAME" val="TP_tmp"/>
  <p:tag name="ORIGWIDTH" val="175"/>
  <p:tag name="PICTUREFILESIZE" val="85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= 17\sqrt{3} + 2\sqrt{2} +\sqrt{(1783 + 144\sqrt{6})/6}  template TPT1  env TPENV1  fore 0  back 16777215  eqnno 1"/>
  <p:tag name="FILENAME" val="TP_tmp"/>
  <p:tag name="ORIGWIDTH" val="175"/>
  <p:tag name="PICTUREFILESIZE" val="85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= 17\sqrt{3} + 2\sqrt{2} +\sqrt{(1783 + 144\sqrt{6})/6}  template TPT1  env TPENV1  fore 0  back 16777215  eqnno 1"/>
  <p:tag name="FILENAME" val="TP_tmp"/>
  <p:tag name="ORIGWIDTH" val="175"/>
  <p:tag name="PICTUREFILESIZE" val="85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= 17\sqrt{3} + 2\sqrt{2} +\sqrt{(1783 + 144\sqrt{6})/6}  template TPT1  env TPENV1  fore 0  back 16777215  eqnno 1"/>
  <p:tag name="FILENAME" val="TP_tmp"/>
  <p:tag name="ORIGWIDTH" val="175"/>
  <p:tag name="PICTUREFILESIZE" val="85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x_0 = a \quad x_{i+1} = (x_i + \frac{a}{x_i})/2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83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x_0 = a \quad x_{i+1} = (x_i + \frac{a}{x_i})/2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8352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 Math</vt:lpstr>
      <vt:lpstr>CMMI10</vt:lpstr>
      <vt:lpstr>CMEX10</vt:lpstr>
      <vt:lpstr>CMSY10ORIG</vt:lpstr>
      <vt:lpstr>CMR10</vt:lpstr>
      <vt:lpstr>CMR7</vt:lpstr>
      <vt:lpstr>CMMI5</vt:lpstr>
      <vt:lpstr>CMMI7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Geometrisches Rechnen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Wurzel aus a durch Newtoniteration</vt:lpstr>
      <vt:lpstr>Wurzel aus a durch Newtoniteration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mehlhorn</cp:lastModifiedBy>
  <cp:revision>15</cp:revision>
  <dcterms:modified xsi:type="dcterms:W3CDTF">2011-11-06T17:17:36Z</dcterms:modified>
</cp:coreProperties>
</file>