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1" r:id="rId11"/>
    <p:sldId id="264" r:id="rId12"/>
    <p:sldId id="265" r:id="rId13"/>
    <p:sldId id="293" r:id="rId14"/>
    <p:sldId id="272" r:id="rId15"/>
    <p:sldId id="266" r:id="rId16"/>
    <p:sldId id="267" r:id="rId17"/>
    <p:sldId id="275" r:id="rId18"/>
    <p:sldId id="274" r:id="rId19"/>
    <p:sldId id="268" r:id="rId20"/>
    <p:sldId id="270" r:id="rId21"/>
    <p:sldId id="269" r:id="rId22"/>
    <p:sldId id="277" r:id="rId23"/>
    <p:sldId id="276" r:id="rId24"/>
    <p:sldId id="278" r:id="rId25"/>
    <p:sldId id="279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0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482" autoAdjust="0"/>
  </p:normalViewPr>
  <p:slideViewPr>
    <p:cSldViewPr snapToGrid="0" snapToObjects="1">
      <p:cViewPr>
        <p:scale>
          <a:sx n="70" d="100"/>
          <a:sy n="70" d="100"/>
        </p:scale>
        <p:origin x="-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12:28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25053 18763 2709,'40'29'5805,"-40"-29"-387,0 0-1548,0 0-1548,0 0-774,0 0-516,0 0-387,0 0-258,0 0-258,0 0 129,0 0-129,0 0 258,0 0-258,0 0 0,0 0 0,0 0-129,0 0 0,0 0-129,0 0 129,0 0 129,0 0 0,0 0-258,0 0 129,0 0 129,0 0-129,0 0-129,0 0 258,0 0-129,0 0-129,0 0 129,0 0 0,0 0 0,0 0 0,0 0 0,0 0 129,0 0-129,-14-61 129,14 61-129,0 0 0,0 0 129,0 0 0,0 0 0,0 0 0,0 0 0,0 0-129,0 0 129,0 0 0,0 0-129,0 0-129,0 0 258,0 0-387,0 0 129,0 0-516,0 0-2193,0 0-2193,0 0-516,0 0-258,-43 3 0</inkml:trace>
  <inkml:trace contextRef="#ctx0" brushRef="#br0" timeOffset="164141.3883">19340 11528 8385,'6'-53'5031,"-6"53"129,0 0-1806,-1 28-1806,-4 21-387,5 25-258,-4 13-129,4 19-129,0 10-258,0 3-129,3-3 0,2-6-258,-3-14 0,3-11 0,0-18-129,-2-16 0,0-13 0,-3-13-129,5-9-645,-5-16-2580,0 0-1548,1-19-258,-1-5-258,2-6-258</inkml:trace>
  <inkml:trace contextRef="#ctx0" brushRef="#br0" timeOffset="164413.4039">19699 11592 903,'36'-144'4773,"-27"94"387,-2 23-129,-7 27-2064,0 33-258,-10 24-387,9 40-516,-9 9-645,7 22-258,1 3-258,1 1-387,4-11 0,4-13-387,3-13-258,-3-26-645,8-5-3354,-10-26-774,2-9-387,-5-15 129</inkml:trace>
  <inkml:trace contextRef="#ctx0" brushRef="#br0" timeOffset="164674.4188">19361 12208 11481,'-9'-28'5805,"18"10"-387,15 6-129,7-4-3999,15 2-516,8-4-129,4-4-645,11 18-2322,-8-10-2838,-5 15-387,-14 16-387,-8 15-645</inkml:trace>
  <inkml:trace contextRef="#ctx0" brushRef="#br0" timeOffset="165337.4567">20070 12265 5547,'4'-46'5289,"-13"33"-387,-5 13-258,-10 0-2322,7 24-774,-8 2-387,8 14-516,-1-2-129,8 4-258,5-6 0,5-5-129,9-16 129,9-10-258,5-8 0,3-19 258,0-12-258,-2-9 129,-5-4-129,-7-1 129,-8 8 0,-4 15-129,-7 13 258,-5 17-129,-1 20 129,5 18-129,7 12 0,7 5 0,15-1 0,7-8-129,12-8-1161,-4-18-3354,8-7-645,-6-12-258,3-6-645</inkml:trace>
  <inkml:trace contextRef="#ctx0" brushRef="#br0" timeOffset="165765.4812">20467 12429 11868,'-2'-11'5418,"4"-14"-258,9 5-258,-4-14-4386,13-7-516,2-13 258,-1-8-258,-1-10 129,-2-9-129,-2-1-129,-6 4 0,-9 10 129,-5 12-129,-9 19 129,-7 25 0,-5 20 129,0 35 0,-2 27 129,4 19 129,6 10-258,8 5 129,8 0-129,6-12-129,16-12-258,2-22-903,17-10-3483,-10-21-516,6-9-129,-5-12-645</inkml:trace>
  <inkml:trace contextRef="#ctx0" brushRef="#br0" timeOffset="166133.5022">20838 12385 10965,'26'-8'5547,"-14"-25"-645,9-3 129,-2-20-3870,7-5-516,-4-11-129,3-10-258,-5-8-129,-1-2 0,-9 10-258,-5 10 129,-8 21-129,-9 19 129,-8 32 129,-8 26 0,-4 38 258,0 25-129,4 19 0,8 8 0,8-1 0,8-4-129,8-21-129,12-11-129,8-23-258,2-20-258,10-4-2322,-7-28-2322,0-4-129,-7-14-258,1-8-387</inkml:trace>
  <inkml:trace contextRef="#ctx0" brushRef="#br0" timeOffset="166425.5189">21190 12175 11868,'2'47'5676,"-2"-18"-516,0 9 0,-6-8-4257,16 2-387,6-7-258,11-5 0,5-8-129,6-8 0,1-4-129,1-12 129,-7-8 0,-7-1-129,-6-11 129,-13-2 0,-10-3-129,-12 4 129,-11 0 0,-6 10-129,-5 7 0,1 14 0,6 13-516,-4 4-2838,16 17-1935,5-1-258,13 7-387,4-6-387</inkml:trace>
  <inkml:trace contextRef="#ctx0" brushRef="#br0" timeOffset="166793.54">21850 11579 8901,'22'-136'5289,"-19"80"0,-3 29 0,0 27-3483,-3 16-774,-5 33-258,5 23-258,-2 8 0,4 15 0,-1 8-387,2-5-387,8 8-3096,-5-22-1806,1 0-258,-4-15-387,0-9-645</inkml:trace>
  <inkml:trace contextRef="#ctx0" brushRef="#br0" timeOffset="166942.5485">21861 12532 13158,'14'4'5418,"-14"-4"-1161,0 0-4128,10 14-5160,-10-14-129,11 10-903</inkml:trace>
  <inkml:trace contextRef="#ctx0" brushRef="#br0" timeOffset="167497.5803">19238 13236 10449,'9'1'5805,"30"-1"-516,23-8-129,28 6-4128,30-17-516,36 5 129,28-5-387,20 1 0,16-1-129,11 2 129,-1 4-129,-3 5 0,-11 7-129,-21 1 129,-24 2-129,-26 9 129,-31-1 0,-24 6 0,-27-1 0,-22 2 0,-22-1 0,-13-6-258,-6 5-903,-14-15-3354,6 4-1161,-7-4-387,4-7-516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31:27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9793 8919 3225,'120'-36'3999,"-54"15"-1290,5 6-1290,-3-1-516,7 9-387,-2-1-258,6 3-258,0 4 0,1 1 0,3 0 129,1 0-129,4-3 0,5-3 129,4-1 0,6 1-129,3-6 129,4-1-129,4-1 258,4 1-258,6-1 0,-1 3 0,3-1 0,-1 1 129,3 4-129,1 1 0,2 0 129,0 3 0,0 1 0,7 2 0,-1-3 0,-1 3 0,0 0 0,3 0-129,-2 0 258,-2 0-258,-5 0 129,3 0-129,-2 0 0,0 0 0,-2-2 129,1 2 0,4 0-129,3 0 129,3-1 0,4 1 129,5 0-129,5 0 0,6-1 129,7 1-258,-2 0 129,5 0-129,2-1 0,0 1 0,-3 0 0,4-5 0,-1-2 258,1-1 129,0-5 0,12 3 129,-1-4-129,8 3 0,3-3-258,3 4 258,2 0-258,0 1-129,4 4-129,-11 5 258,-2 0-129,-9-2 129,-4 4 129,-9 5-258,-7 1 129,-6-2 0,-10 0 0,-10-1-129,-10-3 129,-10 3-129,-13-2-129,-11-1 0,-15 3 0,-12 1-774,-9 5-3225,-14 1-645,-15-2-387,-5 2 129</inkml:trace>
  <inkml:trace contextRef="#ctx0" brushRef="#br0" timeOffset="867.0495">4022 9958 645,'37'-27'4386,"-10"13"129,6-6-258,6 1-2580,16 12-516,2 0-645,12 3-387,9 4-129,9 0-129,16 4-129,4-1 0,9 3 129,8-5-129,12 1 129,6-4 258,3 2 387,4 0-129,3-5 129,7 3 0,-2-4 258,10 5-258,-5 0-129,2 2-129,-2 7-258,-5 0-1161,-9 9-3225,-7 3-258,-21-3-645</inkml:trace>
  <inkml:trace contextRef="#ctx0" brushRef="#br0" timeOffset="19411.1102">2553 11502 1677,'-18'-22'4128,"15"10"-129,1-1-1548,1-5-645,1 18-645,6-25-387,8 18 0,0 1-387,9 6 0,0 0 0,12 1 258,-3 3-258,13 4 0,0-4 0,12-1 0,4-3 0,15-5-129,3-13 129,10-2-129,6-1 0,11 1 0,6-4 0,4 9-258,-2 5 129,1 9-129,2 1 0,-1 4 0,-3 5 0,-6-1 0,-5-1 0,-5-3 0,-4 0-258,-10-8-1419,-8 4-2838,-8 0-258,-16 1-645,-8 2 0</inkml:trace>
  <inkml:trace contextRef="#ctx0" brushRef="#br0" timeOffset="20003.1441">2889 11630 1677,'-56'-34'3870,"36"23"-258,2-5-2322,4-1-258,6 4-258,7-3-129,5 3-129,8-5 129,12 6 0,3-3 129,12 7-258,6-2 387,12 8-387,0-4 258,10 6-129,5 0 0,8 3 0,2-3-129,13 4 129,1-4 0,7 2-258,1-2-129,7 0 0,5-3-258,2 0 129,-1-2-258,-10 4 0,-1 5-1032,-9 6-3354,-4 2-258,-10 6-516,-13-1-129</inkml:trace>
  <inkml:trace contextRef="#ctx0" brushRef="#br0" timeOffset="47168.6978">2177 14653 1548,'-14'-39'3999,"10"21"-258,-1 6-903,0 0-645,5 12-645,0 0-387,0 0-516,0 19-387,0 9 0,4 5 129,0 13-129,1 7 0,0 13-129,0 4 129,0 2-129,-1 9 0,0-3-129,5-2-258,-5-5 0,6-3-516,-7-18-1548,6 1-1935,2-10-387,1-14-129</inkml:trace>
  <inkml:trace contextRef="#ctx0" brushRef="#br0" timeOffset="48551.777">24039 14550 1677,'3'-50'4773,"-3"34"258,-1-2-1290,1 18-1548,0 0-774,-8 26-645,1 6-129,3 16-258,-7 13 0,4 13-129,-2 12 0,2 8-129,1 6-129,5 3 0,1-6 0,7-9-129,8-6-258,-2-19-387,10-2-2709,-8-12-1548,-3-17-387,-4-6-129</inkml:trace>
  <inkml:trace contextRef="#ctx0" brushRef="#br0" timeOffset="60407.4551">12745 14073 1,'-10'-31'4385,"7"15"259,2 1-516,1-9-1161,7 10-387,0-11-1032,10 11-387,-3-3-258,6 8-387,-4-2-129,3 9-129,-7 2-129,-3 10 0,-6 11-129,-3 8 0,-3 5 0,-6 7-129,-2 8 258,0-2-258,2 2 129,4-2-129,5-6 0,1-4 129,12-10 0,3-7 0,4-6 0,0-4 0,5 3-1806,-7-6-2580,-7 2-387,-5 4-258,-6 3-387</inkml:trace>
  <inkml:trace contextRef="#ctx0" brushRef="#br0" timeOffset="60845.4801">12931 14759 8127,'3'-8'4902,"-3"8"-129,7-12-258,-7 12-3612,0 0-516,9-10-258,-9 10-129,0 0 0,0 0 0,0 0 0,0 0 0,0 0 0,0 5 129,0-5-129,0 0 0,-5 13-258,5-13-903,-1 11-3483,1-11 0,0 0-516,0 0-258</inkml:trace>
  <inkml:trace contextRef="#ctx0" brushRef="#br0" timeOffset="67942.8861">12617 12395 5676,'-34'-19'5031,"4"18"-387,-2 2-258,-3 23-2967,-6-6-516,7 12-258,-2-2-258,9 3-129,4-3 0,11 1-258,9-2 0,8-7 129,14 1-258,6-2 129,8 3 0,4 1 0,3 2 0,-1 2 0,-2 7 0,-5 0 129,-8 0-129,-8 3 129,-10-2 0,-6-1 0,-11-2 0,-11-2 258,-7-8-129,-3-3-129,-6-8 129,3-6-129,0-5 0,5-5-129,5-7 0,7-6-258,9 7-387,2-9-1290,7 20-2709,13-19-129,5 16-258,8-2-516</inkml:trace>
  <inkml:trace contextRef="#ctx0" brushRef="#br0" timeOffset="68208.9013">12810 12726 3999,'-20'0'4644,"2"17"129,-2 12-1548,-1-1-774,9 17-774,-4-11-129,16 10-387,0-16-258,15-1 0,3-15-387,10-5-258,0-7 0,3-13-387,3 7-2064,-4-15-2322,-6 0-387,-5-2-516,-2 3-258</inkml:trace>
  <inkml:trace contextRef="#ctx0" brushRef="#br0" timeOffset="68594.9234">13015 12337 6708,'-20'11'5031,"8"21"0,-3 14-516,4 20-2709,-5-8-645,13 14-129,-2-11-258,5-1-129,0-14-387,9-5 0,1-7 0,1-14-129,0-11 0,4-9-129,-1-2 0,2-17 0,-1-8-129,2-2 129,-2 0 0,0 2-129,-2 13 129,-3 9 0,-10 5 129,13 17 0,-9 9 0,0 6 129,1 2-258,0-5-258,8 4-2193,-4-18-2451,5-2-129,-2-11-516,0-2-387</inkml:trace>
  <inkml:trace contextRef="#ctx0" brushRef="#br0" timeOffset="69046.9492">13248 12660 10320,'5'20'5289,"-5"4"-258,0 3-129,0-3-3999,4 5-387,0-7-129,3-4-129,-7-18-258,18 10 129,-4-14-258,0-10 129,0-5 129,2-3-258,-5-5 129,2 3 0,-5 2 0,0 7 0,-8 15 0,0 0 0,0 0 0,1 19 129,-1 1-129,1 2 0,3-2 0,2-4 0,5-6 0,2-8 0,1-3 0,2-12 0,0-9 0,1 1 0,-3 0 129,1 0-129,-4 7 0,-3 7 258,-8 7-129,7 2-129,-4 14 258,-1 4-129,2 0-129,1 0-387,9 5-1419,-7-12-3225,9-1 129,-2-7-645,3 2-387</inkml:trace>
  <inkml:trace contextRef="#ctx0" brushRef="#br0" timeOffset="69432.9713">13803 12632 10320,'0'23'5289,"-1"0"-258,1 8 0,-3-1-4128,1 3-516,5-5-387,-2-15-1161,8 4-3741,-9-17 0,13 5-387,-13-5-516</inkml:trace>
  <inkml:trace contextRef="#ctx0" brushRef="#br0" timeOffset="69580.9798">13807 12347 10449,'-6'-15'4128,"6"15"-3999,-5 12-258,2-1-4257,3 6-1161</inkml:trace>
  <inkml:trace contextRef="#ctx0" brushRef="#br0" timeOffset="70040.006">14121 12688 5547,'-20'24'4773,"12"-1"0,1 2-516,5-3-3354,8 3-258,9-11-129,10-7 129,0-10-258,7-11-129,-2-10-129,-2-3 129,-10-2 0,-5-1 129,-13 1-129,-4 6 0,-14 3 258,-3 6-387,-2 4-129,-3-1-645,8 11-1032,0 0-2838,9 0-258,9 0-258,0 0-516</inkml:trace>
  <inkml:trace contextRef="#ctx0" brushRef="#br0" timeOffset="70311.0215">14292 12281 4773,'4'-43'5289,"-4"43"-129,-14 16-258,-5 11-2193,14 39-774,-11-1-774,12 24-258,-1-2-387,7 1-129,10-10-258,6-14 0,6-17-258,3-19-258,6-10-2322,-4-20-2322,-2-14-129,-5-15-258,-1-5-516</inkml:trace>
  <inkml:trace contextRef="#ctx0" brushRef="#br0" timeOffset="70535.0343">14501 12097 9417,'6'15'5934,"-6"22"-516,6 12-129,-6 7-2709,2 16-1677,2 2-516,1 6-129,2-5-258,3-5-129,0-6-387,-1-10-129,6 3-1548,-9-27-3096,3 2 0,-6-18-387,-3-14-516</inkml:trace>
  <inkml:trace contextRef="#ctx0" brushRef="#br0" timeOffset="70708.0442">14383 12512 9546,'-26'-7'5547,"26"7"-387,8 6-258,17-6-3741,19 7-774,17-2-4515,4-5-645,4-2-516,2-6-387</inkml:trace>
  <inkml:trace contextRef="#ctx0" brushRef="#br0" timeOffset="87999.0332">14171 14125 2580,'79'-8'3354,"-36"5"-774,6-1-903,3 4-516,0-2-258,9 2-258,1 0-387,8 0-129,5 0 0,5 0-129,3 0 129,6 0-129,8 0 258,7 0-129,4-3 0,4 3 129,1-2-129,10 1 0,1 0 129,4 1 0,1 0-258,3 1 0,4-2 0,1-2 258,5 1-129,5-1-129,1-4 258,6 0 0,4-3 0,8 3 129,-3-4-129,4 4 0,0-2-129,1 2 258,-4 1-387,3 2 0,-1 0 0,-5 0 0,5 3 0,1-2-129,0 1 129,2-2-258,-1 2 258,2-2-129,-4 0 129,-3 1-129,-3-2 129,-4 1-129,-8 1 129,-3 0 0,-7 0 0,-5 1-129,-6-2 129,-3 2 0,-6 1 129,-5-1-129,-4-1 0,-2-1 129,-4 1 0,-1-1 0,-8 1 0,-5-1 0,-4-1 129,-5 2-129,-9-2 129,-8 1 0,-10-4-129,-5 3 0,-9-2 129,-4-1-129,-7 1-129,-1-2 0,0 1 0,-3 2 0,1 2-129,-3-7-1548,1 8-2580,-6 0-387,-12-11-387</inkml:trace>
  <inkml:trace contextRef="#ctx0" brushRef="#br0" timeOffset="88784.0781">22584 13559 903,'-36'-31'4644,"28"21"0,8 10-387,-3-14-2064,22 15-1032,12 7-258,13 8-516,12 5 0,9 5-129,9 9 0,6 2 0,1 2-129,1 4 0,-1-1 0,-5-1 129,-14-3-129,-14-3-129,-20-6-129,-20-1 129,-17-3 129,-22-3 0,-20 3 0,-11-2-129,-13 6 258,1 2-258,0 8-387,-2-1-3741,11 3-516,8 0-387,4-8-645</inkml:trace>
  <inkml:trace contextRef="#ctx0" brushRef="#br0" timeOffset="89987.1469">14244 13587 2967,'-23'-23'4515,"15"13"0,8 10-1419,-13-20-1161,13 20-516,0 0-387,0 0-387,-10 0-258,10 0 0,0 16 0,-3 0-258,-3 5 0,-7 6 0,-4 7-129,-10 5 258,-8 9-258,-11 4 129,-8 0 0,-3 4-129,-4-2 258,3-1-258,5-7 258,7-1-129,11-8 129,15-4-258,10-3 258,13-3-129,14-6 0,12 4 129,12-4-129,13-1 0,10 0-129,12-2 129,9-1 0,5 3-903,8 6-3870,-6-1-387,-12-10-645,-14 5-129</inkml:trace>
  <inkml:trace contextRef="#ctx0" brushRef="#br0" timeOffset="102146.8424">16702 12497 4773,'0'-34'4773,"-13"32"129,-8 4-387,-12 12-3225,8 18-387,-8 3 129,7 12-129,-2-6-258,11 7-129,4-9 0,11-5-258,4-15-129,12-8 0,10-10 0,3-20-129,4-10 0,-5-5 0,1-2 0,-7 1 0,-7 7 0,-6 11 0,-7 17 129,-6 7 0,-4 15 0,2 14 0,2 3-129,6 2 0,3 4-1290,7-12-3354,11-12-129,2-10-516,4-7-258</inkml:trace>
  <inkml:trace contextRef="#ctx0" brushRef="#br0" timeOffset="102718.8751">16845 12754 6321,'3'14'5418,"-3"-14"-258,9-8-516,-1-22-2709,9 6-645,-4-22-516,7-4-258,-3-12-258,3-4-129,-1-6-129,-4 1 129,-6 8-129,-4 5 0,-5 17 129,-3 22-129,-6 19 0,-8 24 0,1 18 129,0 19-129,1 8 0,1 7 0,3 3 0,8-9-129,3-8 0,3-14-129,10-7-129,0-16 129,3-9 0,1-15-129,3-6 129,-1-19-129,1-12 387,2-12 258,0-18-129,3-9 129,2-13-129,-1-5 0,0 3 0,-4 3 0,-9 12 0,-6 23-129,-7 21 0,-12 29 129,-10 23 0,-6 29 0,-4 17 0,3 16-129,2 4 129,9 2-129,7-7 129,11-4-129,11-16 129,11-13-129,9-15 0,4-15 129,3-6-903,-7-14-3096,0-8-1032,-7-10-258,-8-2-516</inkml:trace>
  <inkml:trace contextRef="#ctx0" brushRef="#br0" timeOffset="103002.8914">17264 12659 8385,'38'-3'5418,"-16"-14"-258,2-5-387,-4-12-3225,6 1-645,-9-6-516,-5 0-129,-7 1-129,-5 8 0,-9 9-129,-9 9 0,-4 12-129,-2 14 0,0 17 129,6 11-129,11 6 258,7 1-129,10-2 129,15-7-129,12-4-1161,1-17-3612,4-11-387,-3-8-387,-8-8-516</inkml:trace>
  <inkml:trace contextRef="#ctx0" brushRef="#br0" timeOffset="103730.933">17928 12763 4902,'-10'38'5031,"10"-38"-516,5-6 0,5-23-3612,8-4 0,-4-20 0,7-1 0,-6-15-258,1 3-129,-6 1 0,-3 10 0,-5 9-258,-1 17 129,-1 14-258,0 15 0,0 24 0,0 17 0,3 8 0,6 9-129,4 2 129,7 0-258,4-7 129,3-8-129,6-15 129,0-10 129,1-12-258,-2-12 258,-1-21-129,-3-15 129,-5-19 129,-3-21-129,-6-10 0,-5-7 0,-4 1 0,-4 9-129,-1 16 0,-8 22-516,8 49-1032,-20 0-3225,15 37-129,2 16-516,4 15-516</inkml:trace>
  <inkml:trace contextRef="#ctx0" brushRef="#br0" timeOffset="104055.9516">18574 12465 5676,'-33'18'5289,"9"5"-258,0 8-258,3-7-2838,12 18-774,1-11-258,11 3-258,11-15-387,10-9 0,5-10-258,10-13 0,-4-11 0,-1-9-129,-6-3 129,-8-2 129,-6 8-129,-11 8 0,-3 22 0,-8-5 129,-4 13-129,2 14 129,4 5 0,5 3-258,2-3-258,9-11-516,13-3-3741,-3-8-258,2-5-387,-4-1-387</inkml:trace>
  <inkml:trace contextRef="#ctx0" brushRef="#br0" timeOffset="104474.9756">18820 12434 6966,'13'46'5289,"-13"-14"-129,1 6-387,-1-6-2580,3 4-1419,1-13-387,4-10-129,2-9-258,3-8 129,1-11-129,-1-11-129,0-4 258,0-3 0,-4 1-129,1 6 0,-7 9 129,-3 17-129,0 0 0,0 0 129,5 24 0,-2 2-258,0 2 258,2 0 0,2-4-129,3-10 0,4-7 0,-1-7 0,3-6 0,0-11-129,-3-5 258,1-2 0,-2 0-129,-4 4 0,-3 6 0,-5 14 129,0 0 0,10 9 0,-8 11-387,1-4-1032,8 6-3483,-5 1 0,2-3-516,2-7-516</inkml:trace>
  <inkml:trace contextRef="#ctx0" brushRef="#br0" timeOffset="104822.9955">19260 12611 10191,'23'0'5418,"-12"0"-387,8-4 0,-2-7-4386,7-2-258,-3-5-129,-2 0-129,-2-5 0,-5 2 0,-5 0-258,-6 0 129,-2 6-129,-13 0 129,-5 13-129,-6 2 0,-1 17 0,1 7 129,4 9 0,4 2 129,9 3-129,8 1 129,6-8 0,12-9 0,10-13-129,1-9-129,6-4-645,-5-21-2322,2 3-1935,-3-10 0,-5 2-387,-5-4-387</inkml:trace>
  <inkml:trace contextRef="#ctx0" brushRef="#br0" timeOffset="105047.0083">19568 12461 10707,'-4'50'5160,"4"-24"-129,0-3 0,9-2-4257,3-9-258,6-9-129,2-3-129,5-8-129,2-8-129,-3-3 129,1 1-129,-5 1 0,1 6 129,-7 8 0,-4 3 0,0 8 0,-3 9 0,0 1-387,10 11-3483,-9-11-1419,1 2-387,2-5-387</inkml:trace>
  <inkml:trace contextRef="#ctx0" brushRef="#br0" timeOffset="105611.0406">20302 12192 11094,'-12'31'5547,"16"-7"-516,16 7 0,10-1-4386,13 5-129,10-1-258,0-4-258,0-3 129,-3-3-129,-6 0-129,-5-3 0,-12-3 129,-5 2-129,-14-2 0,-7-1 258,-8 0-258,-14-1 129,-8 0 0,-7 0 0,-4-1 0,0 0-258,8 7-1419,-5-9-3354,13 3-258,7-8-258,17-8-774</inkml:trace>
  <inkml:trace contextRef="#ctx0" brushRef="#br0" timeOffset="106331.0817">20585 12978 9030,'7'-19'5418,"13"6"-387,10-1-387,8 4-5289,10-7-3612,6-1-516,4-3-516,-1 5-645</inkml:trace>
  <inkml:trace contextRef="#ctx0" brushRef="#br0" timeOffset="107007.1204">21723 12090 9804,'17'-65'4902,"-17"38"0,-11 17-516,-16 5-3741,-2 11-516,-9 15-129,-2 10 0,-1 8-129,4 2 129,12 3 0,10 0 0,15 1 0,8-3 0,19-1 0,8-3 0,6 1 0,3 2 0,-2-4 0,-5 3 0,-10-3 129,-9-3 0,-13 0-129,-7 0 258,-17-5-258,-10 0 129,-8-3-129,-4-4 0,4-3-258,2-14-645,16 3-1935,4-10-1806,15-13-516,15-5 0,15-2-258</inkml:trace>
  <inkml:trace contextRef="#ctx0" brushRef="#br0" timeOffset="107219.1325">21931 12512 3612,'17'-16'5031,"-17"16"129,-17 18-387,0 20-2580,-14-4-516,16 17-516,-6-10 0,19 5-516,5-15-258,17-7-258,13-9-516,4-15-258,11-12-387,-5-22-387,6 7-1032,-12-21-2451,-2-3-129,-11-7-387,-6-9 775</inkml:trace>
  <inkml:trace contextRef="#ctx0" brushRef="#br0" timeOffset="107495.1483">22211 12153 5547,'-9'-53'5547,"-1"55"-387,3 33-258,-6 10-1290,11 25-2322,-9 3-645,8 2-258,-1-4 0,3-9-258,1-13-129,6-9 129,5-11-258,1-9 258,5-16-129,-1-4-129,4-10 129,-2-7-129,0-1 129,-3-2 0,0 3 0,-5 10 0,-10 7 129,10 7-129,-7 14 129,-1 2-129,1 8-516,-1-11-2580,4 6-1677,0-10-387,6-3-516,-1-10-387</inkml:trace>
  <inkml:trace contextRef="#ctx0" brushRef="#br0" timeOffset="108283.1934">22508 12487 9030,'-23'13'5547,"18"10"-258,-3 4-516,5 6-3096,3-1-1290,5-4-129,6-8-258,4-12 129,1-8-129,1-3 0,-2-14 0,1-9 0,-2-5 0,-4-2 0,-3 1 0,0 4 0,-7 6 0,0 9 129,0 13-129,0 0 0,-3 23 258,3 6-258,3 6 129,4-2 0,2 0 0,4-8-129,3-6 0,6-16 129,-3-3-129,1-15 0,-2-9 129,-1 2-258,-4-4 129,-1 6-129,-6 2 258,-6 18-258,0 0 129,0 0 0,9 4-129,-6 6 0,6 8-129,-1-8-258,7 10-516,-4-20-1032,10 7-2580,-7-7-387,0-1-516,-1-14 0,-2 9 3354,-4-15 1548,-2 2 1161,5 12 1548,-10 7 3354,0 0 0,2 14 0,2 24-258,-4-8-2709,2 20-1290,-1-2-774,5-3-387,4 3-1806,-6-24-3225,7-3-258,-3-16-387,7-5-387</inkml:trace>
  <inkml:trace contextRef="#ctx0" brushRef="#br0" timeOffset="108505.2061">22976 12280 7740,'-7'-16'5160,"7"16"-645,0 0-4386,0 0-3354,-5 8-1290,5 16-903</inkml:trace>
  <inkml:trace contextRef="#ctx0" brushRef="#br0" timeOffset="108802.2231">23133 12707 11223,'12'0'5547,"3"5"-645,-7-5 129,6 0-4773,6-6-258,4-3 0,-3-1 0,1-5 0,-4-1 129,-3-1-129,-9 0 129,-4 2-129,-7 1 0,-8 1 0,-7 0 0,0 6-258,-1 2-258,-8-8-2838,11 13-1677,1-6 0,17 6-774,-8-15 0</inkml:trace>
  <inkml:trace contextRef="#ctx0" brushRef="#br0" timeOffset="109019.2355">23297 12203 7224,'1'6'5676,"-4"29"-387,0 24-258,-7-8-2709,10 32-1032,0-9-645,5 3-258,7-16-258,9-10 129,2-17-129,5-17-129,4-13-258,-2-13-387,6-8-774,-13-27-3225,9-7-258,-9-21-645,2-13-387</inkml:trace>
  <inkml:trace contextRef="#ctx0" brushRef="#br0" timeOffset="109206.2462">23696 11889 11997,'-5'44'5676,"-11"28"-129,7 26-258,-15 5-4128,15 16-258,5-6-516,4-4 0,4-17-258,5-17-258,2-13-129,3-17-129,-2-12-387,-12-33-774,25 15-3483,-25-26-387,0-13-258,-8-14-516</inkml:trace>
  <inkml:trace contextRef="#ctx0" brushRef="#br0" timeOffset="109329.2532">23567 12443 11481,'8'-47'5805,"19"36"-516,7-3-387,13 6-4257,10 0-5160,-12 1-645,-6 2-516,-15 5-774</inkml:trace>
  <inkml:trace contextRef="#ctx0" brushRef="#br0" timeOffset="118310.7669">15213 15995 774,'-16'-80'5160,"15"39"258,1 0-129,0 21-2322,0-15-903,6 33-387,-6 2-645,8 26-258,-5 10-387,1 17 0,-4 7-387,4 4 258,0 0-258,0 7 0,3-8-129,-1-14-258,8-2-645,-7-34-1548,10 10-2322,-4-22-258,5-3-387,-3-25-129</inkml:trace>
  <inkml:trace contextRef="#ctx0" brushRef="#br0" timeOffset="118626.785">15516 15717 6708,'0'0'5031,"0"14"-516,-16 21-258,-3 11-3999,-4 4 129,-1 8-387,-3 0 129,2 1 0,2-5-129,6-4 0,4-12 0,3-9 129,4-10-129,3-6 0,3-13 129,0 0 258,10 0 0,1-5 0,-1-2 0,5 6 0,1 0 0,6 1 0,-3 5-129,2 1-516,5 3-516,-7-9-2322,7 0-1548,0 0-516,-1-4-387,-3-5 388</inkml:trace>
  <inkml:trace contextRef="#ctx0" brushRef="#br0" timeOffset="118860.7984">15645 16075 5031,'-15'19'5160,"10"3"-258,4 3-258,1-13-3096,7 17-387,3-13-516,8 0-129,1-14-129,4-2-129,0-10 129,2-8-258,-3-4 0,-2-1-129,-1-7 0,-6 0-129,-2 8-645,-10-12-2709,5 17-1419,-4-1-258,-1 6-258</inkml:trace>
  <inkml:trace contextRef="#ctx0" brushRef="#br0" timeOffset="119122.8134">15889 16063 6837,'10'63'5289,"-3"-28"-258,1-5-516,3 4-3225,-5-13-774,6-1 0,-4-11-258,2-4-129,-10-5 258,11-9-258,-10-8 129,4-10-129,-1-5 129,0-7-129,4-1 0,1 1 0,5 0-129,-1 6 129,3 8-258,-2 2-645,10 20-3612,-8 3-516,2 5-516,-3 2-129</inkml:trace>
  <inkml:trace contextRef="#ctx0" brushRef="#br0" timeOffset="119474.8335">16255 15516 3999,'6'-34'5547,"0"47"-516,-6 49 0,0 14-2580,3 35-903,-4-7-258,4 11-774,2-13-258,4-5-258,2-15-258,5-26 0,2-17-516,-4-28-129,0 5-516,-11-27-1161,-3 11-1032,2-40-903,-2 11 1290,-20-14 2064,2 8 1419,-2 8 645,-4-13 774,12 25 1290,-7-13 1032,17 17 387,0-15-903,17 21-2064,9-5-2064,5-9-4128,8 2-258,0-3-516,5 5-645</inkml:trace>
  <inkml:trace contextRef="#ctx0" brushRef="#br0" timeOffset="119834.8541">17128 16054 9288,'14'21'5418,"-12"3"-387,2 13-387,-4-4-4386,1 3-516,8 9-774,-8-19-3612,8-2-258,-2-14-387,6-1-129</inkml:trace>
  <inkml:trace contextRef="#ctx0" brushRef="#br0" timeOffset="119971.862">17175 15819 6837,'-26'-49'1548,"26"49"-1419,0 0-258,-10 0-4773</inkml:trace>
  <inkml:trace contextRef="#ctx0" brushRef="#br0" timeOffset="120262.8786">17401 15962 4386,'-28'17'4773,"13"-4"-129,0 3-516,5-5-3354,10 14-258,3-8-258,12 7 0,5-7 0,8 4 0,1-11 0,2 8 129,-5-8 0,-4 3 258,-14-5-129,-6 7 0,-11-3 0,-10 4-129,-7-4-129,-3 2-129,-1-1-516,1-11-2064,9 3-2064,8-5-645,12 0-258,3-24-129</inkml:trace>
  <inkml:trace contextRef="#ctx0" brushRef="#br0" timeOffset="120594.8976">17630 15451 8514,'0'0'5547,"1"46"-387,-6 12-387,1 27-3741,-2 4-516,6 10 0,7-2-387,5-10-129,4-9 0,1-12-258,4-13-129,-1-19 0,-2-8 0,-7-16-258,-11-10 258,7-9-129,-7-9 129,-12-14 129,-3-14 258,1-5 129,1-6 129,4 10 129,3-2 129,6 16 0,11 2 0,8 0-3096,12 23-2064,1 6-516,3 5-516,4 6-387</inkml:trace>
  <inkml:trace contextRef="#ctx0" brushRef="#br0" timeOffset="121106.9269">18336 15986 10191,'0'0'5289,"0"9"-516,0 11-1161,6 23-3354,8 3-258,2 1 258,-2-10-258,1-7 258,-1-8-129,2-13 0,0-9 0,3-12 0,-1-9 0,4-7-129,-5-10 129,3 1-129,-4-1 129,0 14 0,-6 11 0,-10 13 0,9 16 0,-5 8 0,-1 17-258,1-7-129,6 9-774,-6-24-2322,11 1-1419,2-20-645,7-2-258,-3-22 130</inkml:trace>
  <inkml:trace contextRef="#ctx0" brushRef="#br0" timeOffset="121249.9351">18806 15990 5031,'7'-43'5418,"-7"43"-129,0 16-258,-1 0-2451,2 27-1161,-1-4-903,6 2-387,4 5-2193,-2-17-2580,3-5-516,-2-16-387,4-1-258</inkml:trace>
  <inkml:trace contextRef="#ctx0" brushRef="#br0" timeOffset="121392.9432">18931 15764 9933,'-18'-24'4257,"18"24"-3999,-6 12-258,6 1-5160,2-2-516</inkml:trace>
  <inkml:trace contextRef="#ctx0" brushRef="#br0" timeOffset="121606.9555">19147 15879 5547,'-34'51'5160,"12"-24"-258,3 11-387,-3-9-3225,15 16-387,2-12-258,10 3-129,8-16 0,11-3-258,4-11-129,3-6-516,9 0-2322,-7-12-1935,-2-5-516,-6-15-387,-4-1 129</inkml:trace>
  <inkml:trace contextRef="#ctx0" brushRef="#br0" timeOffset="121902.9724">19368 15510 7740,'-16'44'5547,"10"29"-387,-2 9-387,2 13-3612,2-11-516,4-6-258,4-17-129,7-15-129,2-15-129,4-19 129,4-12-129,1-18 0,-1-10 129,-1-6-129,-2 0 0,-1 1 0,-5 8 129,1 7-129,-6 15 129,2 10 0,-4 14 0,0 11-129,1 2-258,-3-10-1161,12 8-3483,-10-18-258,6-3-387,-2-14-387</inkml:trace>
  <inkml:trace contextRef="#ctx0" brushRef="#br0" timeOffset="122110.9843">19755 15441 9933,'16'69'5805,"-8"20"-516,-5 7 0,11 17-4515,-8 1-387,8-7-129,-2-10-258,-2-22-129,3-19-387,-1-27-516,7 0-2838,-19-29-1419,14 2-387,-14-11-258</inkml:trace>
  <inkml:trace contextRef="#ctx0" brushRef="#br0" timeOffset="122263.9931">19699 15930 9030,'11'-10'5676,"13"10"-387,2-4-129,5-15-5676,0 13-4257,-4-4-387,-4 9-645,-7 8-516</inkml:trace>
  <inkml:trace contextRef="#ctx0" brushRef="#br0" timeOffset="122879.0282">20572 15816 6708,'-28'-72'5418,"17"60"-258,0 12-258,6 29-3870,1 12-387,7 20-387,7 8 0,1 3-258,3 2 258,1-8-258,1-14 0,-1-15 129,1-11-129,-2-9 129,-1-14-129,1-6 0,3-18 129,1-8-129,2-9 129,1 1-129,0-3 0,-1 4 129,-5 12 0,0 14 0,-5 10 0,-4 20 129,-3 9-258,-1 5 0,3 7-258,-2-13-1161,13 4-3354,-6-19-516,3-1-258,0-12-516</inkml:trace>
  <inkml:trace contextRef="#ctx0" brushRef="#br0" timeOffset="123044.0377">21017 16036 8514,'3'49'5547,"-3"-15"-516,5 8-516,-1-9-4386,2-16-2322,5 0-2451,0-10-516,5-5-645,-3-6 129</inkml:trace>
  <inkml:trace contextRef="#ctx0" brushRef="#br0" timeOffset="123181.0455">21086 15654 6321,'-9'-24'387,"-3"24"-387,8 14-258,4 8-4773</inkml:trace>
  <inkml:trace contextRef="#ctx0" brushRef="#br0" timeOffset="123495.0635">21266 16161 6837,'52'20'5289,"-22"-20"-258,4-11-516,-2-7-3999,-1-3-516,-5-6 0,-8 0-258,-12 0 0,-6 4 129,-14 1 129,-10 15 0,-3 4 387,-2 10 0,2 11 0,2 15 0,8-3 0,13 10 0,6-3-129,19-7-129,8-6-129,7-11-129,9-3-516,-8-17-1548,9 2-2451,-10-12-645,-2 3-258,-7-10 0</inkml:trace>
  <inkml:trace contextRef="#ctx0" brushRef="#br0" timeOffset="123743.0777">21727 16029 7224,'2'63'5160,"0"-19"0,0-8-387,3 0-3999,1-14-387,1-3-129,-7-19-129,13 7 129,-13-7 0,5-14 129,-5-8-129,0-5 129,-2-14-129,2-1-129,0-5 129,4 1-129,9 0-129,2 9 0,8 11-387,-5-1-2838,6 27-2064,-6 10-129,2 16-774</inkml:trace>
  <inkml:trace contextRef="#ctx0" brushRef="#br0" timeOffset="123900.0866">22251 16387 10449,'34'36'1677,"-34"-36"-1548,6-17-387,-5-7-6063</inkml:trace>
  <inkml:trace contextRef="#ctx0" brushRef="#br0" timeOffset="142682.1609">14844 17411 1419,'-27'38'4386,"19"-29"0,-2-9-387,-3-16-2451,17-14-387,1-8-387,7-8 0,-5-9-129,7-3-129,-5-5 129,4 0-129,-4-2 0,0 4-258,-1 1 129,1 5-258,-1 8 0,2 8-129,2 10 129,0 12-129,-1 12 0,-1 6 0,0 15 0,-2 13 0,-1 10 0,-2 5 129,-1 2-258,0 2 129,-2-2 0,0-7 129,4-5-129,1-13 0,2-16 0,3-5 0,5-24 0,1-18 0,4-8 0,-1-8 0,1-7 0,-4-1-129,-1 6 258,-7 9-258,-4 17 129,-6 18 129,0 16 0,-3 11 0,-3 20-129,4 18 258,0 8-129,0 5 0,4 5 0,5 2 0,0 0-129,2-6 0,0 2-129,-3-11 0,4 2-645,-8-8-1677,6-14-2064,-1-3-516,4-16-258,-2-11 130</inkml:trace>
  <inkml:trace contextRef="#ctx0" brushRef="#br0" timeOffset="143042.1815">15342 17149 1935,'-16'8'4515,"10"11"258,6-19-258,14 17-2838,-1-22-387,13-2-516,-2-13 0,9 3-258,-8-7 0,4 2-129,-9-6 0,-4 3-258,-6 5-129,-10 1-258,-6 5-129,-13 2 129,0 12-129,-5 0 129,0 10 129,-1 7 0,4 7 129,3 10 129,6 2 129,9 4 129,3-4 0,6 2 0,6-9 0,10 0 129,-1-14-129,8-4-258,1-11-129,-4 0-1032,7-9-3483,-9-4-129,-1-3-516,-5-4-387</inkml:trace>
  <inkml:trace contextRef="#ctx0" brushRef="#br0" timeOffset="143406.2023">15699 16532 5289,'-13'1'5160,"3"30"0,0 22-516,-2 7-3483,6 17-129,-1 0-258,5 4-387,2-9 0,2-4-129,5-14 129,3-11 0,0-23-258,3-6 0,0-14-129,1-10 0,1-15 0,-1-10-129,-1-1 258,2 4-258,-3 5 129,-4 10 0,-8 17 129,10 7-129,-8 21 0,-1 13 129,0 5-516,-1-8-2967,1 11-1290,-1-11-516,5-8-645,3-11 0</inkml:trace>
  <inkml:trace contextRef="#ctx0" brushRef="#br0" timeOffset="143990.2357">15936 17272 6321,'-12'44'5031,"12"-44"-129,8-41-516,10-10-3870,4-19-129,5-12 0,-3-8-129,-5-4-258,-4 5 129,-8 9 0,-7 12 0,-7 15 129,-8 16-258,-1 19 129,-4 15 258,2 19-129,2 28 0,5 18 0,2 12-129,9 10 258,3-2-258,8 1 129,7-8-258,6-12 0,2-20-258,0-20-645,8-11-3483,-10-18-645,0-6-129,-8-17-516</inkml:trace>
  <inkml:trace contextRef="#ctx0" brushRef="#br0" timeOffset="144434.2611">16255 16496 5547,'2'-15'5289,"-2"15"-387,0 13-387,-2 13-3354,-1 25-387,-4 11-258,3 14-129,-6 6-129,6 3 0,-4-6-129,5-6 258,2-15-258,1-17 258,5-20-258,9-20-129,0-18 129,5-17-258,0-5 258,1-7-258,-2 0 129,-1 20-129,-5 16 129,-12 10 0,13 34 0,-13 12 0,4 8-774,-4-6-2838,5 8-1032,2-19-645,10-16-129</inkml:trace>
  <inkml:trace contextRef="#ctx0" brushRef="#br0" timeOffset="144698.2762">16518 16958 3612,'-22'-7'5289,"13"19"-645,1 9-129,8 11-2838,2-15-903,14 4-258,3-10-129,6-11-258,2-6 0,2-12 258,-5-10-129,-3-3 0,-10-4 0,-7 6 0,-8-6 0,-12 7-129,-6 13 0,-7 7-129,-2 9-516,-6 3-1935,10 19-2322,5 0-129,13 11-516,9-3 0</inkml:trace>
  <inkml:trace contextRef="#ctx0" brushRef="#br0" timeOffset="144959.2912">16734 16929 6063,'7'19'4773,"-7"5"-387,0-6-1161,0 13-3096,3 0-129,1 1 129,-1-10 129,3-5 129,-6-17 129,12 17 129,-12-17-129,14-17 129,-9-8 258,6-2-258,-1-8-129,1 5-387,7 9-2709,-2-16-1806,0 13-645,3 0-516,4 5-258</inkml:trace>
  <inkml:trace contextRef="#ctx0" brushRef="#br0" timeOffset="145470.3204">16981 16820 5934,'12'8'5418,"-9"9"-258,1 11-645,-4-3-3612,6 12-129,-2-14-258,3-2-258,0-10 0,5-7 0,4-16 0,5-11-258,3-7 129,2-6 129,0 7-129,-2 13 0,-5 5 129,-1 22-129,-8 18-129,0 6 129,1 9-645,-4-10-3870,15-5-645,2-12-516,7-13-516</inkml:trace>
  <inkml:trace contextRef="#ctx0" brushRef="#br0" timeOffset="160602.1859">6601 15691 774,'-3'-15'4128,"3"15"258,0 0-1806,-8-15-387,8 15-516,-2-14-129,2 14-645,0 0 258,0 0-516,0 0 258,0 15-387,-2 13 258,1 23-516,-2 13 129,3 12-129,-1 18-129,0 9 258,1 1-258,1 2 0,3 4-129,1-10 129,1-8 0,0-2-129,0-15 129,-3-6-258,1-7 0,-1-7 129,1-17-129,-3-11-387,8 0-1290,-9-27-2838,0 0-387,0 0-129,7-12-387</inkml:trace>
  <inkml:trace contextRef="#ctx0" brushRef="#br0" timeOffset="161474.2358">6531 15616 3612,'0'-39'4902,"0"20"-387,-9 1-1677,9 18-903,-12-10-645,12 10-387,-20 15-129,10 10-516,-5 5 258,4 11-129,-4 4 0,1 5-258,3 1 0,2 0-258,2-8 129,1-7 0,1-4-129,1-13 129,1-8-129,3-11 0,-3-9 0,3-14-387,0 2-258,0-17-387,10 12-387,-6-25 129,10 17-387,-5-14 258,9 13 129,-9-7 129,9 6 774,-8 4 774,-4 0 645,4 16 387,-8-8 258,-2 24-129,7-17 129,1 20-258,-8-3 129,13 12-387,-1-2-258,9 10 129,-1 2-258,8 10-258,-1-3 129,7 10-258,-3 1 258,-2 14-387,-3-5 258,-1 8-516,-5-3 129,-4-4 0,2 3-1161,-10-11-3483,4-9-387,-1-15-645,-5-2-387</inkml:trace>
  <inkml:trace contextRef="#ctx0" brushRef="#br0" timeOffset="172601.8722">5794 13801 5289,'-10'0'5547,"2"17"-645,1 16-129,-6 6-3225,11 21-645,-1-1-258,3 11-129,1-2 0,6-1-258,3-3-258,-2-10-774,7 3-1677,-6-20-2193,-1-4-516,-3-17-387,-5-16 0</inkml:trace>
  <inkml:trace contextRef="#ctx0" brushRef="#br0" timeOffset="172800.8836">5685 13791 7740,'-3'-69'5418,"10"40"-129,6-6-516,14 8-3870,4-9 0,15 7-645,10 9-1548,-1-1-3225,-1 9-516,-4 4-258,-5 8-516</inkml:trace>
  <inkml:trace contextRef="#ctx0" brushRef="#br0" timeOffset="173007.8954">5751 13962 6966,'15'-1'5289,"4"-10"-258,5-6-387,5 6-3999,5 3-2838,-2-1-2193,-5 2-387,-1 7-645,-6 0 129</inkml:trace>
  <inkml:trace contextRef="#ctx0" brushRef="#br0" timeOffset="173545.9262">6043 14037 7353,'-8'31'5031,"8"6"-129,-2 4-258,2 5-4257,5 5-129,2-4 0,5-4 0,-3-5-129,1-9-129,-2-10 0,-8-19 129,10 7-129,-8-15 129,-2-15-129,-2-11 129,-5-9 0,4-8-129,0-4 129,3-3-129,4 5 0,4 3-129,6 20-2322,0-1-2064,1 12-516,-1 13-258,0 6-258</inkml:trace>
  <inkml:trace contextRef="#ctx0" brushRef="#br0" timeOffset="173885.9457">6263 14030 5676,'-10'2'5418,"-1"18"-258,-6 2-387,7 16-3096,-8-8-516,11 11-129,-3-8-516,9 0-129,1-10 0,8-8-258,7-11 0,5-4-129,0-12 0,3-9 0,0-8-129,-5 3 129,-2-5 0,-4 5 0,-6 6 0,-6 20 0,0 0 129,0 11 0,0 14 0,2 5 0,5 3 0,6 0-129,6-5-387,-1-20-2064,8-1-2451,0-7-387,0-5-387,-7-12-129</inkml:trace>
  <inkml:trace contextRef="#ctx0" brushRef="#br0" timeOffset="174201.9637">6504 14038 10707,'5'31'5418,"-5"-4"-129,5 4-129,-5-4-4386,5 3-387,-2-5 0,5-5-129,2-8-258,3-9 0,4-4 0,1-13 0,2-11 0,1-3-129,-1-6 129,-3 0 0,-2 2 0,-5 8 129,-4 7 0,-6 17 0,0 0 0,0 24-129,-3 3 129,3 2-258,0 3-387,0-13-1677,14 10-3096,-5-15 0,6 1-387,-2-8-645</inkml:trace>
  <inkml:trace contextRef="#ctx0" brushRef="#br0" timeOffset="174485.98">6812 13793 10836,'18'-63'5676,"-9"44"-645,6 19 129,-5 0-4128,7 19-516,-4 6-258,-1 11 0,-7 6-129,-1 8-129,-4 5 0,0 3 0,-4-4 0,1-1-129,1-5 129,2-4 0,5-8-258,6-16 0,7-1-258,-2-19-1032,11 0-3612,-8-5 0,0-7-516,-6-8-258</inkml:trace>
  <inkml:trace contextRef="#ctx0" brushRef="#br0" timeOffset="174674.9908">6866 14030 10965,'19'10'5676,"7"-10"-645,-1-14 0,8 4-4386,1-5-774,-4-2-387,5 11-2580,-13-10-1806,1 9-516,-11-2-129,1 9-258</inkml:trace>
  <inkml:trace contextRef="#ctx0" brushRef="#br0" timeOffset="174795.9977">7152 13979 11739,'-3'54'5418,"3"-26"-258,2 13-1419,-3-14-2580,7 5-774,5 0-1806,-5-16-3483,6 0-258,-3-8-516,1 0-516</inkml:trace>
  <inkml:trace contextRef="#ctx0" brushRef="#br0" timeOffset="174948.0064">7151 13540 11739,'-2'-15'3612,"-1"23"-3483,3-8-129,0 23-5418,7 0-516</inkml:trace>
  <inkml:trace contextRef="#ctx0" brushRef="#br0" timeOffset="175266.0246">7418 13813 10965,'-30'-20'5289,"10"20"-258,-3 5-129,10 17-4386,0 2-258,9 7-258,4-1 129,12 6 0,7 0-129,9-2 0,3-5 0,1-5-129,-5-2 129,-5-3 0,-9-4 129,-8 2 0,-8-5 0,-10 0 0,-9-1 129,-1 0-129,-3-2-387,-1-8-903,11 3-3999,-1-6 0,12-9-387,1-12-387</inkml:trace>
  <inkml:trace contextRef="#ctx0" brushRef="#br0" timeOffset="175470.0363">7504 13442 10707,'13'66'5547,"-12"0"-258,-1 11 0,0 14-4386,0 0-516,7-3 0,0-10-387,5-11-258,8-3-1419,-4-26-3483,11-9-129,-4-19-387,4-10-387</inkml:trace>
  <inkml:trace contextRef="#ctx0" brushRef="#br0" timeOffset="175690.0489">7796 13808 8256,'-21'-44'5547,"1"39"-258,-10 8-387,-2 22-3225,-5 3-645,8 13-258,-1-1-129,13 8-258,8-5 0,10-3-258,18-10 0,10-8-387,8-5-516,-1-17-2709,9 0-1806,-6-15-129,-1 1-516,-7-8-258</inkml:trace>
  <inkml:trace contextRef="#ctx0" brushRef="#br0" timeOffset="175966.0646">7993 13768 9417,'-20'-9'5418,"-1"19"-129,4 29-645,-8-14-3096,12 15-645,1-6-129,9 2-258,3-7-129,9-4-258,9-15 0,3-7-129,5-6-258,-3-10 129,1-6-129,-5-3 258,-3 3-258,-1 6 387,-2 13 0,0 11 129,-3 15 0,4 6-387,10 18-2193,-5-14-2838,11 1-129,9-11-774,13-14-516</inkml:trace>
  <inkml:trace contextRef="#ctx0" brushRef="#br0" timeOffset="187018.6968">2741 14537 1935,'-64'-28'4128,"37"12"258,6 1-1548,6 9-774,2-7-903,13 13-645,0 0-387,15-8 0,3 5 0,10 1-129,7-3-129,13 1 258,8-2 0,18 0 129,13-9 387,14 3-258,12-7 0,23 5 129,9-6 0,16 4 0,7-5-129,6 5-129,3-1-129,5 3 0,-3 2 258,-9 4-387,-6 1 129,-8 2-129,-13 2 129,-13-2-129,-15 0 0,-18 1 0,-13 4-645,-21-5-3483,-11-2-516,-16 0-516,-13-1-258</inkml:trace>
  <inkml:trace contextRef="#ctx0" brushRef="#br0" timeOffset="187534.7263">5427 13905 4644,'-32'-8'4773,"21"8"-129,11 0-258,0 32-3612,14-10-258,10 9-129,5 1-129,7 4-129,3-5 258,7 2-258,-5-3 129,-1 2 0,-7-1-129,-6 3 129,-10-3-129,-8 1 0,-12 1 0,-15 2-129,-12 3 0,-13 1-387,-4 12-3483,-14-6-774,-6-3-387,-4 4-258</inkml:trace>
  <inkml:trace contextRef="#ctx0" brushRef="#br0" timeOffset="188226.7659">2755 14075 3354,'-5'-20'4644,"5"4"-129,5 2-1548,0-13-903,12 13-516,-6-10-516,3 10-258,-4 0-258,1 8 0,-11 6-258,0 0-129,0 5-129,-10 10-129,-5 8 129,-6 5-129,-6 7 129,-8 6-129,-6 6 129,-2 3 0,1 6 0,5 5 0,8 0 0,9 3 129,15-5-129,14-4 129,18-1 0,13-4 0,11 6-1032,0-5-3483,0-4-645,-5-1-774,-15-6 0</inkml:trace>
  <inkml:trace contextRef="#ctx0" brushRef="#br0" timeOffset="189650.8474">2660 13409 1677,'10'-58'5031,"-4"30"-258,0 2-258,6 12-1806,-12-5-1161,9 18-774,-9 1-258,4 11 0,-4 5-258,-5 6-129,-2 0 129,0 2 0,-5 0-129,0 3 0,-6-3 0,0 7-129,-5 1-129,-6 0 0,0 8 0,-3 1-129,0 1 129,1-2 0,5-3-129,3-3 258,8-7-129,8-4 258,7-9 0,7-1 129,15-5 0,11 1 0,7-4 129,5 2 0,5 1-258,1 1-516,7 4-3483,-10 1-1161,-10 3-258,-8 2-645</inkml:trace>
  <inkml:trace contextRef="#ctx0" brushRef="#br0" timeOffset="190597.9015">3164 13562 129,'-27'-16'4644,"14"2"129,2-7 0,-4-11-2064,15 17-774,-10-12-387,10 15-129,-5 0-516,5 12-258,0 17-129,-2 17-258,2 15-129,0 12 129,0 6-258,9 7 129,3-2-129,7-8 0,3-6-129,6-10-387,5-11-258,-8-24-1290,9-4-2451,-7-9-516,-5-18-258,-9-10 0</inkml:trace>
  <inkml:trace contextRef="#ctx0" brushRef="#br0" timeOffset="190779.9119">3112 13583 4128,'-58'-43'5031,"40"16"-129,13 5-258,6-15-3096,20 10-387,10-11-387,13 6-387,4 1-387,1-2-2064,4 13-2451,-4 8-258,-10 12-645,-12 13-129</inkml:trace>
  <inkml:trace contextRef="#ctx0" brushRef="#br0" timeOffset="190975.9232">3080 13766 7482,'-13'13'5031,"18"-7"-129,13-7-387,9 0-3870,6-3-774,1-6-1548,7 9-2580,-3 1-516,-2 0-516,-4 6 0</inkml:trace>
  <inkml:trace contextRef="#ctx0" brushRef="#br0" timeOffset="191226.9375">3457 13883 5934,'8'67'5289,"-4"-28"-516,3 0-258,-6-10-3483,11 7-129,-2-12-387,5-16-258,-5-11 0,0-11 129,-2-21-129,-3-8 258,-3-14-387,-1-9 129,-1-7-129,-3 7 0,2 4-129,-1 9-258,2 14-129,0 5-903,11 28-3096,1 7-516,8 24-258,3 4-516</inkml:trace>
  <inkml:trace contextRef="#ctx0" brushRef="#br0" timeOffset="191521.9544">3857 13774 1419,'-29'-24'4902,"3"13"129,-3 7-258,-3-4-2193,6 16-774,-5-1-645,15 15 0,-2-7-387,17 6-129,2-4-258,17-1 0,5-8-258,5-3 129,2-5-129,1-2-129,-4-5 129,-3 3-129,-6 3 0,-5 1 0,-3 7 0,-2 8 0,-1 7-258,4-1-129,6 8-1032,-7-11-2967,10-1-516,0-7-387,-1-4-387</inkml:trace>
  <inkml:trace contextRef="#ctx0" brushRef="#br0" timeOffset="191813.9711">3973 13844 5805,'-8'-10'5289,"8"10"-258,0 0-387,8 3-3096,-1 1-903,11 6 0,-5-4-258,5 3 0,-5-2-129,1-4-129,-3-3 0,1 0-129,-4-5 129,2-3-129,-10 8 0,15-12 129,-15 12 129,16 3-129,-8 11 0,2 8 0,2 3 0,0 4-129,3 2-258,-4-7-1161,9 5-3354,-7-13-387,1-3-258,-7-9-387</inkml:trace>
  <inkml:trace contextRef="#ctx0" brushRef="#br0" timeOffset="192078.9862">4275 13641 8385,'19'-39'5160,"-10"34"0,-9 5-645,15 10-3612,-12 12-387,1 12-258,-3 7-129,2 9 0,-3 1 0,3 8 0,0-7-129,1 2 129,3-8-129,6-6 0,-1-8-129,8-15-387,6 3-1161,-7-20-3096,8 0-387,-4-17-387,-2-3 0</inkml:trace>
  <inkml:trace contextRef="#ctx0" brushRef="#br0" timeOffset="192354.002">4298 13905 5160,'0'-17'5160,"16"2"-258,5-2-387,4-12-3483,14 10-387,-3-6 0,2 4-258,-6 1-129,-1 8-129,-6 8 0,-5 5 0,-8 15 0,-4 9 258,-6 5-129,-1 13 129,-1-5 129,4 2-258,0-2-129,2-11-387,11-2-3870,-5-13-774,3-7-516,0-5-258</inkml:trace>
  <inkml:trace contextRef="#ctx0" brushRef="#br0" timeOffset="192499.0103">4639 13481 2580,'2'-17'129,"1"-1"129,-3 18-516</inkml:trace>
  <inkml:trace contextRef="#ctx0" brushRef="#br0" timeOffset="192798.0274">4822 13623 4773,'-24'8'5289,"9"-3"-129,-1-1-516,8 11-3225,-4-6-258,11 11-387,1-2-129,14 6-258,3-3 0,7 8-258,0 0 0,-2 0 0,-4-1-129,-6 1 129,-6 0-129,-6-1 0,-5-4 0,-6-2 0,-4-6 0,-1-5-258,2-5-387,-3-12-2838,17 6-1290,-12-29-258,12 7-645</inkml:trace>
  <inkml:trace contextRef="#ctx0" brushRef="#br0" timeOffset="193031.0407">4970 13312 6837,'5'14'5418,"-6"13"-129,1 14-387,-11 4-3354,11 21-387,0 2-516,5 5-258,2-3-258,5 1-258,2-4-903,-5-21-1806,10 0-2193,1-17-258,1-5-387,-4-19-129</inkml:trace>
  <inkml:trace contextRef="#ctx0" brushRef="#br0" timeOffset="193254.0535">5181 13716 5805,'-11'-37'5160,"-3"31"-258,-6 9-258,-11 5-3096,11 16-516,-5 1-387,7 9 0,5-1-129,7 4 0,6-3-258,10-5 129,10-12-258,4-3-129,4-8-258,1-10-1032,4-2-3483,-8-6-516,-1-1 0,-8-2-516</inkml:trace>
  <inkml:trace contextRef="#ctx0" brushRef="#br0" timeOffset="193550.0704">5339 13684 5031,'-15'-29'5676,"-5"22"-516,0 7-258,-5 4-2838,12 20-774,-4-2-129,13 10-516,2-5-129,8 0-258,11-6-129,6-4 0,1-12 0,1-5-129,-3-2 0,-2-8 0,-4 0 129,-6 5-129,-10 5 0,12 16 129,-6 13 0,5 6-258,9 23-1419,1-12-3612,9-2-129,9-11-258,8-22-903</inkml:trace>
  <inkml:trace contextRef="#ctx0" brushRef="#br0" timeOffset="201250.5108">10016 14275 1032,'-20'-17'3999,"11"5"0,-2 3-1548,-5-4-903,5 5-645,-9 0-645,0 2-129,-4 1-129,-2 1 0,-5 1 0,-5-3 129,-3 2 0,-7-2 0,-5-2 387,-4 0-129,-5-3 129,-2 1 129,-6-7 0,0 7 0,-6-4 129,0 8-258,-7-5-129,1 5-129,-4 1-129,-1 4 129,-5 1-129,-4 1-129,-4 6 0,5 1-129,-1 5 129,-4-1 0,4 2 0,-3 3-129,-1-1 129,5 4 0,5-3 0,0 7 0,5 1 0,8 2 0,4 5 0,5-2 0,8 8-129,4-1 258,4 6-258,7-2 129,5-1 0,3 1 0,6-2 0,5 2 0,4-6 0,8 0 0,3 0 129,2-2-129,3 1 0,1 5 0,3 1 0,4 4 0,6 2 129,7 3-129,3 2 0,6 3 0,8 1 0,7-1 129,1-4-129,10-2 129,2-2-258,7-3 258,6-5-129,6-1 129,4-5-129,4 3 258,5-5 0,2 3-129,7 0 129,6 0-258,1 0 387,3 0-387,3 1 0,5-5-129,7 4-129,1-4 516,1-4-516,0 1 258,2-5-129,4-1 129,2-6 129,1 1-129,3-8 258,4-2-129,2-4-129,5-2 258,-2-11-129,1-4 0,-1-4 0,-2 1 0,-7-5 0,-1-1 0,-5-1-129,-3-5 129,-8 5 0,-3-2-129,-4-1 129,0 0 129,-6-2-387,-7-3 258,-4-1-129,-6 0 258,-5-2-258,-7-3 258,-9-4-387,-7 0 129,-7-9 129,-5 0-129,-11-5 0,-3-3 0,-10-2 0,-8-5 0,-7 2 0,-9-1 0,-14 0 0,-8 2 129,-12 3-129,-10-1 0,-9 5 0,-9 2 0,-12 2 0,-11 2 0,-7 6 0,-10 0 0,-11 1-129,-8 1 129,-8 3 0,-12-3-129,-10 0 0,-5 2 258,-9-2-258,-10 2 258,-4 8-129,-5 7 129,-9 9-387,-3 8-1161,6 15-3225,-17 18-387,-12 13-387,-9 23-645</inkml:trace>
  <inkml:trace contextRef="#ctx0" brushRef="#br0" timeOffset="225989.9258">14434 4497 4902,'14'-4'5289,"8"-9"-258,9-14-387,18 6-3483,4-15-129,17 8-258,-1-5-129,0 11-258,-4 1-516,-8 3-645,-3 11-3741,-18 2-387,-11 5-258,-15 0-645</inkml:trace>
  <inkml:trace contextRef="#ctx0" brushRef="#br0" timeOffset="226201.938">14794 4332 7740,'-16'64'5418,"11"-14"-129,-5 9-516,5 18-3870,-5 0-129,7 13-387,-3-1-258,5-4-258,1-4-387,-2-19-1677,11-2-2709,-3-16-387,1-8-129,-2-13-516</inkml:trace>
  <inkml:trace contextRef="#ctx0" brushRef="#br0" timeOffset="226709.967">14910 4959 6321,'0'0'5547,"0"0"-258,13 0-387,6-4-3870,2-16-387,9-2-258,1-6 129,0-2-258,-3-1-129,-5-1-129,-10 3 0,-8 5-129,-6 7 129,-13 7-258,-7 10 0,-9 8 129,-4 14 0,-1 9 129,6 13-129,4 7 258,10 4-129,8-3 0,11-3 0,12-7 129,9-13 0,10-9 129,6-20-129,3-6 0,-1-16-129,0-8 129,-7-7 0,-2-8-129,-6 3 0,-7-4 0,-5 9 0,-7 8 0,-4 11 0,-5 18 0,0 6 0,-3 23 129,-2 14-129,2 8 129,1 5-258,2-3 129,3-6-516,2-26-1935,10 2-2451,-2-19-387,-1-4-387,-1-20-129</inkml:trace>
  <inkml:trace contextRef="#ctx0" brushRef="#br0" timeOffset="226856.9754">15286 4493 7740,'-8'-19'2322,"8"19"-2193,-8-5-129,8 5-5289,6 9 388</inkml:trace>
  <inkml:trace contextRef="#ctx0" brushRef="#br0" timeOffset="227185.9943">15455 4891 7482,'27'2'5676,"-11"-21"-258,4-3-258,0-18-3741,7-4-774,-1-16-129,-4-8-258,1-15 0,-8-6-258,-4-3 0,-4 7-129,-7 10 0,-7 18 129,-9 26-129,-4 30 129,-3 31 0,0 34 129,1 23 0,2 12 0,3 12-129,9-1 0,6-6 0,6-13-387,11-16 0,3-19-387,9-1-1935,-6-30-2322,7-9-258,-7-15-516,6-1 129</inkml:trace>
  <inkml:trace contextRef="#ctx0" brushRef="#br0" timeOffset="227486.0114">15793 4946 8127,'23'-4'5676,"-13"-1"-387,8 5-258,-4-15-3612,14 4-774,-4-14-129,3 0-129,-3-8-129,-3 0-258,-6-4 0,-10-1-129,-7 10-129,-15 6 0,-6 13-129,-11 9 0,1 19 0,-5 14 0,3 20 258,8 9 0,9 6 258,15-1 129,9-6 0,21-10 129,11-22 0,10-9 0,7-20-129,0-5-258,-1-5-1677,-15-9-3483,-5 2-258,-14-3-387,-10 11-645</inkml:trace>
  <inkml:trace contextRef="#ctx0" brushRef="#br0" timeOffset="227951.038">13810 4202 6837,'-7'-20'5160,"-6"21"-258,3 26-516,9 18-3483,1 5-645,0 2-387,10 11-1806,-3-16-2580,5-11-258,-1-16-516,1-16 129</inkml:trace>
  <inkml:trace contextRef="#ctx0" brushRef="#br0" timeOffset="228087.0458">13886 4074 10191,'11'32'5418,"-2"16"-516,-4 21-1806,-1 1-7353,5 11-903,-4-3-645,0-2-387</inkml:trace>
  <inkml:trace contextRef="#ctx0" brushRef="#br0" timeOffset="228675.0794">16609 4814 4257,'-22'80'5289,"19"-32"-516,5-2-258,11-7-4128,13-13-258,6-16 129,4-12 0,0-21-129,0-17 129,-2-6-129,-10-6 258,-8 2-258,-10-1 0,-6 11-129,0 11-774,-11 6-3612,4 8-387,7 15-387,-10-13-129</inkml:trace>
  <inkml:trace contextRef="#ctx0" brushRef="#br0" timeOffset="228950.0952">16904 4756 6708,'6'67'5547,"-1"-28"-516,-5-3-258,10 3-3612,-5-12-774,6-3 0,3-15-258,2-9-129,1-9 0,1-12 129,0-9-129,-1-4 0,-2 3 129,-3 2 129,-2 10 0,-10 19 0,11 0 0,-8 17 0,-4 13-129,3 9 0,4 5-516,2-12-1161,16 6-3354,-6-16-258,6-5-516,-1-17-258</inkml:trace>
  <inkml:trace contextRef="#ctx0" brushRef="#br0" timeOffset="229190.1089">17277 4934 5160,'-2'-18'5676,"2"18"-645,0 0-129,13 9-2967,-4-7-1161,11-2-387,0-2-258,4-10 0,1-5 0,-2-7 258,-5 0-258,-6-3 129,-7 1 0,-5 4-129,-6 6 0,-9 8 129,-6 2-258,-5 4-129,2 2-258,0 0-1032,12 8-3225,-4-7-387,16-1-645,0 0-129</inkml:trace>
  <inkml:trace contextRef="#ctx0" brushRef="#br0" timeOffset="229363.1188">17409 4391 5031,'4'-37'5805,"-4"47"-516,-4 24-258,5 31-2709,-2 1-774,4 21-774,4 0 0,13 2-645,8-8-387,2-22-3225,9-5-1677,1-11-516,1-9-516</inkml:trace>
  <inkml:trace contextRef="#ctx0" brushRef="#br0" timeOffset="230455.1812">18096 4449 2709,'-8'-94'5418,"5"69"-387,3 25-258,-3 15-2451,-7 18-903,10 30-645,-2 11-258,0 15-387,2 0 129,4-2-258,1-5-258,0-19-516,10-2-2322,-2-22-1806,4-18-258,-1-17-387</inkml:trace>
  <inkml:trace contextRef="#ctx0" brushRef="#br0" timeOffset="230646.1922">18423 4123 4128,'2'50'5418,"-6"32"-258,-10 25-129,-1 23-2064,-2-4-2451,14 2-258,6-10-774,4-32-1419,10-9-2838,-1-22-387,4-20-387,-8-14 129</inkml:trace>
  <inkml:trace contextRef="#ctx0" brushRef="#br0" timeOffset="231130.2198">18201 4724 5934,'-26'-41'5547,"24"20"-258,12 4-516,10-6-3870,17 10-129,8-4-516,10 6-129,-3 9-387,3 0-516,1 17-903,-17-4-774,4 20-258,-22-14 129,4 16 516,-16-17 387,2 0 903,-11-16 645,14 0 1419,1-7 903,-5-21 0,12 6 129,-8-16-774,8 13 0,-9-11-645,3 17-129,-12-1 0,-4 20-258,-6-12-129,-8 17 0,-4 8-258,-3 6 0,-3 3 0,1 2-129,-1 2 129,4 2-129,3 4 258,7-2-258,5 5 258,5 3 0,7 0 0,11-5 0,7-5 129,8-6-258,1-8 129,3-8-258,-2-5-129,-6-13-2193,1 2-2709,-13-2-258,-4 4-645,-8-3-129</inkml:trace>
  <inkml:trace contextRef="#ctx0" brushRef="#br0" timeOffset="231474.2395">18968 4698 8385,'13'-3'5547,"-13"3"-387,4 25-516,-4 1-4386,0 10-129,2-1-129,3 1 129,1-5-129,0-4 0,0-4 0,0-6 0,-6-17 0,0 0 0,0 0 0,0 0-129,0-28 258,-2-6-258,1-9 129,1 0 0,3 1 0,8 1 0,3 4-129,1 8-387,10 20-3483,-10 2-903,0 14-258,-4 5-387</inkml:trace>
  <inkml:trace contextRef="#ctx0" brushRef="#br0" timeOffset="231746.2551">19194 4796 5289,'18'40'5547,"-10"-19"-645,-1-3-258,6 7-3483,-9-11-516,4 6-129,-2-8-129,-6-12-258,7 5 129,-7-5 0,10-18 0,-4-4 129,-2-12 129,0-9-258,3-9 129,1 4 0,1 0-129,1 11 0,-1 15-645,-4 1-2193,8 21-2322,-5 7-516,5 17-258,0-2-387</inkml:trace>
  <inkml:trace contextRef="#ctx0" brushRef="#br0" timeOffset="232031.2714">19573 4699 3999,'1'-25'4902,"-1"25"0,-20-13-516,2 9-3225,6 8-387,-5 5-129,9 9 0,1 1 0,7 6-387,4 0-129,6 3 0,6 1-129,2-2 0,0-6 0,-1 3 129,-4-4 0,-2 1 0,-10-1 129,-1 2-129,-8-3 129,-7 1-129,-4-1-129,-2-9-1161,7 3-3483,-2-8-258,16-5-516,-9-10-258</inkml:trace>
  <inkml:trace contextRef="#ctx0" brushRef="#br0" timeOffset="232262.2846">19744 4729 1806,'21'-9'5160,"-19"23"-129,-2 10 0,0 13-3096,-2-4-774,4 13 0,2-11-129,12 3-258,-1-17-258,11-4-129,0-17-129,2-1-258,-1-16-258,-4-12-129,-3 4-645,-13-23-1935,2 4-1935,-9-14-258,0-2-258</inkml:trace>
  <inkml:trace contextRef="#ctx0" brushRef="#br0" timeOffset="232734.3116">19974 4234 7611,'1'-47'5547,"-1"65"-129,-11 27-387,6 33-2967,-7 8-1161,5 11-258,2 2-258,4-9-129,1-7 0,1-13-258,8-15 0,0-21-129,1-14 0,-1-16-129,3-9-129,-1-19 0,3-11-129,-2-7-129,4 2 129,-5 0 0,3 14 0,-1 8 387,1 16 0,2 9 258,-1 15 258,5 6 129,1-4-129,6 2 0,2-12-129,4-11 0,0-8 0,3-16-129,-8-6 0,-3-4 0,-8-3-258,-6 1 129,-11 2-129,-5 9-129,-13 7 0,-6 8 129,-5 8-129,3 13 129,2 15 129,7 11 258,7 7 0,10 5 129,12 0 129,11 1-129,5-11 0,6-7-129,2-11-645,-10-21-2580,1 2-2322,-10-7-516,-5-8-387,-6-7-258</inkml:trace>
  <inkml:trace contextRef="#ctx0" brushRef="#br0" timeOffset="233366.3477">20737 4007 6708,'1'-69'5547,"-1"55"-258,-3 25-387,-12 9-3225,15 26-516,-3 8-645,3 5-387,5 2-516,2-15-1032,13-4-3354,-2-21-387,8-12-387,-3-18-129</inkml:trace>
  <inkml:trace contextRef="#ctx0" brushRef="#br0" timeOffset="233482.3544">20961 3942 9804,'6'8'5289,"-6"30"-645,0 11-4386,-5 13-4515,5 11-1032,0 10-516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35:48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16903 6149 2193,'21'-29'4515,"19"5"0,23-10-1935,20 7-1032,14-15-387,18 7-645,5-8 0,8 2-258,-4 9-645,-10-1-2451,-9 10-1419,-12 7-516,-16 1 0</inkml:trace>
  <inkml:trace contextRef="#ctx0" brushRef="#br0" timeOffset="324.0186">16872 5840 4128,'-23'10'5031,"37"0"-387,23-16-2451,33 0-774,12-14-387,23-4-387,9-10-129,15-5-516,7 3-774,3-3-3612,-1 0-258,-7 8-774</inkml:trace>
  <inkml:trace contextRef="#ctx0" brushRef="#br0" timeOffset="2420.1385">3867 6028 1677,'-106'15'4128,"60"-8"258,8 0-2064,14 7-516,7-10-645,25 5-129,16-9-258,24-5 0,17-15 0,25 2-129,17-10-129,15 2-129,10-5-129,10 4-129,2-2 0,0 3-129,-4 5 129,-6 3-129,-12 2 129,-7 0-129,-9 3 0,-15 0-129,-17 6-129,-17-2-258,-12 13-1548,-23-2-2322,-22-2-516,-7 22-387</inkml:trace>
  <inkml:trace contextRef="#ctx0" brushRef="#br0" timeOffset="2924.1673">3665 6515 4386,'-2'-15'5160,"18"-2"-258,17 0-1935,14-16-1161,20 13-645,9-9-516,23 4 258,7-4-645,10-1 0,4-2-258,5 3 129,3-4-258,-2 1 129,-5-1 129,-9 1-258,-12 5 258,-10 4-258,-13 6 129,-16 9 0,-15 8 0,-12-1 0,-11 9 0,-9 6 0,-3 2-129,-11 2 0,2 9-774,-7-5-3483,-2-3-516,-5 2-387,-7-4-387</inkml:trace>
  <inkml:trace contextRef="#ctx0" brushRef="#br0" timeOffset="8509.4868">18778 3739 3096,'-6'-38'5289,"2"26"-516,4 12 0,-7-13-3225,4 19-516,3 8-387,4 15-129,-2 8 129,1 12-387,-2 7 129,1 10-258,-4 6 129,2 4-258,-1-1 129,-2-7-258,0-5 0,3-13 129,3-12 0,6-10 0,6-17 0,5-9 0,6-5 129,1-11-129,1-3 129,1-1-129,-4-1 129,-3 6-129,-2 4 0,-9 2-387,6 9-2709,-7-2-1548,-1 2-387,0-2-645</inkml:trace>
  <inkml:trace contextRef="#ctx0" brushRef="#br0" timeOffset="8972.5132">19276 3609 2451,'-8'-95'4902,"3"69"0,-4 19-258,2 31-2838,-5 14-516,6 31-645,-1 12-129,3 21-129,0 7 258,2 3-516,2-10 129,5-10-129,2-11-129,4-13 129,3-17-129,5-11 129,1-19-258,5-10 258,1-7-129,1-4 0,-1-4-387,-2-15-1548,0 10-2709,-7-2-258,-1 3-387,-7-3-258</inkml:trace>
  <inkml:trace contextRef="#ctx0" brushRef="#br0" timeOffset="9229.5279">19268 3313 4773,'-14'-54'5160,"12"32"-516,8-1-129,1-3-3354,24 7-645,4-3-258,6-7-1806,9 14-2709,-1 5-516,-4 7-645,-7 7 388</inkml:trace>
  <inkml:trace contextRef="#ctx0" brushRef="#br0" timeOffset="9559.5468">19495 3888 5676,'-22'62'5547,"17"-50"-258,5-12-774,3-7-3354,15-13-516,2-16-387,8-8 0,0-6-258,-1-1 0,-2 5-129,-2 8 129,-7 10 0,-5 24 258,-8 12-129,-3 27 129,-2 12 0,-1 14 0,-1 8 258,4 3-387,3-3 129,1-4-387,10-8-258,-5-24-2322,7 1-2064,-2-20-516,4-10-258,-8-13-129</inkml:trace>
  <inkml:trace contextRef="#ctx0" brushRef="#br0" timeOffset="9947.569">19792 3275 5289,'1'-78'5547,"8"52"-516,5-1-258,6 8-3354,3-5-774,11 8 129,-4 2-387,5 14 129,-7 1-129,0 25-258,-10 10-129,-4 23-258,-6 19 258,-3 13-387,-4 11 516,0 1-387,2 4 387,2-4-129,5-7 129,3-16 129,4-5-129,2-15-129,-2-9 0,-4-8 0,-6-7 129,-2-4-129,-7-8 0,-11 2 0,-9-6 129,-5-1-129,-5-3 0,-1-3 0,4 3-387,1-14-1419,12 10-2967,4-10-129,12-2-645,0 0-258</inkml:trace>
  <inkml:trace contextRef="#ctx0" brushRef="#br0" timeOffset="10125.5792">20400 4293 10191,'23'70'5805,"-22"-22"-774,0 9 129,-1 1-5160,-9-7-3999,6-3-1161,-5-7-516,3-4-645</inkml:trace>
  <inkml:trace contextRef="#ctx0" brushRef="#br0" timeOffset="10656.6096">20922 3188 5676,'0'-40'5418,"0"40"-387,-3 14-258,1 21-3354,-3 9-903,2 15-129,0 7-258,-1 6 129,3-1-258,1-3 0,1-7-129,6-4 387,6-18-258,4-7 0,5-9 0,5-10 0,1-5 129,3-4-129,0-4 129,2 0-387,-4-4 258,-2-4-516,4 8-3225,-12-2-1290,-3 2-129,-6-2-645</inkml:trace>
  <inkml:trace contextRef="#ctx0" brushRef="#br0" timeOffset="10955.6267">21412 2986 3483,'-7'-76'5160,"-3"61"-258,-3 22 258,-9 18-2967,10 42-645,-8 17-516,8 22-387,-2 9 0,9 13 0,3-7 0,3-8-903,11-10 516,6-18-387,10-20-387,-4-31-2451,9-6-1806,-3-25-516,0-5-387,-5-22-387</inkml:trace>
  <inkml:trace contextRef="#ctx0" brushRef="#br0" timeOffset="11843.6775">21628 3305 516,'0'-39'5031,"0"24"129,1 1-258,-1 14-2064,-9-16-1032,9 16-645,0 0-258,0 9-387,0-9-258,0 16-129,0-4 0,0 3 0,0-15 129,0 19-258,0-19 129,0 0 0,-6 0 0,6 0-129,-6-14 129,4-1-129,2-2 0,0 1 0,5-1 129,7-4-258,3 4 258,4 4 129,2-2-258,4 7 0,-1 6 0,-1 2 129,-4 9-258,-7 14 129,-6 8 0,-6 8 0,-2 9-258,-9 3 516,-7 2-516,-2 1 129,1-7 0,1-5 129,2-9-129,8-5 129,6-11 0,3-3 0,10-2 0,6 0 0,4-3 0,4-1 0,2 3 0,-1 0 0,-1-1 0,-3-8-645,5 7-2967,-10-9-1419,-1-5-129,-7-10-516</inkml:trace>
  <inkml:trace contextRef="#ctx0" brushRef="#br0" timeOffset="12247.7006">21951 3016 5031,'8'-65'5418,"6"30"-387,9 4-258,0-8-3612,9 20-258,-2-2-258,4 15-129,-9 4-129,-4 14 0,-8 12 129,-6 15 0,-4 15-387,-3 8 0,-2 11 0,0 9-258,1 11 258,0 3-258,1 1 129,2-2-258,2-8 258,0-7 0,0-5 129,-1-12 0,-3-13 0,-2-12 0,-4-3 0,-2-12 0,-1-4-129,-2-5 129,-1-7 0,4-5-129,-1 3-258,-2-11-1419,11 6-3096,-14-4-516,4 0-387,-4-4-387</inkml:trace>
  <inkml:trace contextRef="#ctx0" brushRef="#br0" timeOffset="12648.7235">21300 2932 2451,'4'-15'4902,"10"5"-516,5-2-129,2 0-3741,10 0-2709,1 3-1677,4 9-774,-4 0 0</inkml:trace>
  <inkml:trace contextRef="#ctx0" brushRef="#br0" timeOffset="12992.7432">21411 4059 8901,'-11'0'5547,"11"0"-258,16-6-258,-2 1-4128,13 2-387,8 3-1419,-7 5-3870,9 7-387,-7 3-645,-4 11-258</inkml:trace>
  <inkml:trace contextRef="#ctx0" brushRef="#br0" timeOffset="13428.7681">22672 4030 7482,'27'-26'5289,"-11"10"-903,4 9-1677,-2 1-6966,3 3-516,-2 3-387,-1 2 129</inkml:trace>
  <inkml:trace contextRef="#ctx0" brushRef="#br0" timeOffset="13580.7768">22981 4035 6966,'22'-22'5289,"-13"13"-516,3-3-387,7 2-4257,2 10-1806,0-6-2709,3 2-774,4 2-129,1 2 259</inkml:trace>
  <inkml:trace contextRef="#ctx0" brushRef="#br0" timeOffset="13684.7828">23301 4020 3870,'18'4'4773,"-7"-4"-387,-3-16-1806,10 0-5289,7 8-1677,-3-6-516</inkml:trace>
  <inkml:trace contextRef="#ctx0" brushRef="#br0" timeOffset="13795.7891">23605 3982 7224,'10'7'4902,"8"13"-3612,-9-16-1419,-9-4-4515,15 5-645</inkml:trace>
  <inkml:trace contextRef="#ctx0" brushRef="#br0" timeOffset="14351.8209">21268 5343 4128,'0'-17'5031,"0"17"-387,9 8-258,-9 21-3225,5 17-516,-3 3 258,4 17-258,-6 1 129,3 8-258,-1-10 0,2 0-258,-1-8-129,4-8-129,4-12 0,2-13 129,7-12-129,2-12 0,6-4 0,3-11 0,6-4 129,4-1-129,0 3 0,-3-1-516,2 10-3483,-11 4-903,-7 4-258,-6 4-387</inkml:trace>
  <inkml:trace contextRef="#ctx0" brushRef="#br0" timeOffset="14803.8468">21846 5204 4773,'1'-58'5031,"-1"58"-387,0 14-645,0 20-2709,0 26-258,0 11-129,-1 18 0,0 3-129,1 7-258,-3-3 0,3 2-258,0-11-129,4-9 129,6-12-387,6-14 258,5-17-129,4-12 129,4-11-387,-5-16-1806,6 1-2580,-6-13-387,-2-2-129,-8 1-903</inkml:trace>
  <inkml:trace contextRef="#ctx0" brushRef="#br0" timeOffset="14997.8579">21790 5067 5289,'6'-62'5031,"10"42"-645,14 15-3612,1 5-5031,6 8-516,7 13 0</inkml:trace>
  <inkml:trace contextRef="#ctx0" brushRef="#br0" timeOffset="15559.89">22269 5591 7224,'0'19'4902,"-3"3"-129,-7 7-387,0 5-4128,1 1-129,4 5 129,-1-10-258,3 0 129,2-7 0,1-5 0,0-7-129,0-11 129,0 0-129,6-18 0,-4-6 129,1-16-129,-1-7 0,0-10 0,2-2-129,-1 1 258,1 7-129,-4 7 129,5 9-129,-1 18 258,-4 17 0,16 9 129,-8 23 129,5 9 0,-1 6 0,6 7-129,1-1 0,3-3 0,1-9-258,1-8 129,-1-16-129,-1-7 129,-2-10-258,-4-12 258,-1-11-258,-7-11 129,-2-5 0,-2-6-129,-4-9-129,0-4 129,-2-1-129,-2 2 0,3 6 0,-2 5-258,3 22-1935,0-4-2580,0 18-387,0 10-516,10 1-129</inkml:trace>
  <inkml:trace contextRef="#ctx0" brushRef="#br0" timeOffset="16011.9159">22677 5086 8385,'40'-59'5547,"-14"39"-387,-5-6-387,5 13-3612,0-1-774,3 7 0,-3 2-129,-4 3-129,-1 2 0,-4 11-129,-6 13 0,-3 14 0,-4 16 0,1 15 0,-6 23 0,1 14 129,0 9-129,0 4 0,5-3 0,-1-1 129,4-11-258,-1-17 258,4-14-129,-2-20 129,0-12-129,-3-7 0,-2-13 258,-4-6-258,0-15 258,-5 9-387,-4-9 129,-1 0 0,-4-7 0,0-2 0,-3-3 0,-3 2-129,0 5-1032,-12-6-3354,2 7-516,-6 4-387,-10 6-645</inkml:trace>
  <inkml:trace contextRef="#ctx0" brushRef="#br0" timeOffset="24332.3918">10359 7628 1806,'-66'21'2064,"29"-6"-387,1 4-258,-2 4 0,0 8-516,1 3 0,6 12-129,-5 8 0,11 11-129,0 5 129,15 10-129,10 2-258,9 2 258,15-4 129,16-1-258,8-13 129,14-9-258,9-15 0,6-10-258,2-15 129,5-12 0,-3-11-516,-5-17 387,-6-9-258,-1-11 129,-12-10-129,-10-9 258,-11-10-258,-11-6 0,-14-6 258,-11-5-129,-11-3 0,-16 2 0,-17-1 0,-9 11 0,-12 11 0,-5 17 0,-3 13 0,-1 14-129,7 25-903,6 11-3483,5 23-129,8 21-387</inkml:trace>
  <inkml:trace contextRef="#ctx0" brushRef="#br0" timeOffset="26001.4872">4485 8756 1806,'0'0'3741,"11"5"0,3-5-2580,5 3-903,5 1-2451,0-2-1419,6 10-129</inkml:trace>
  <inkml:trace contextRef="#ctx0" brushRef="#br0" timeOffset="26128.4945">5065 8877 1032,'96'-3'387,"-47"-7"-1805</inkml:trace>
  <inkml:trace contextRef="#ctx0" brushRef="#br0" timeOffset="26284.5034">6111 8831 2193,'120'-15'2580,"-55"6"-1290,2 3-1032,6-6-2709,6 12-645</inkml:trace>
  <inkml:trace contextRef="#ctx0" brushRef="#br0" timeOffset="26421.5113">7271 8741 1,'111'-13'3353,"-52"12"1,-1-2-1935,4-6-4257,7 9 0</inkml:trace>
  <inkml:trace contextRef="#ctx0" brushRef="#br0" timeOffset="26593.5211">8454 8759 1806,'70'14'4515,"-40"-10"-387,9 1-1806,3 2-2967,0-2-2838,14 7-516,1-8-387</inkml:trace>
  <inkml:trace contextRef="#ctx0" brushRef="#br0" timeOffset="34619.9802">4115 10272 129,'-26'9'4257,"14"-8"258,12-1-1290,0 0-903,0 0-645,9 5-258,6-5-387,10 0-258,7 0-129,12-2-258,8-2-129,9 2 0,8-5-129,9 3 0,7-5 0,16 1 0,5-4-129,7 2 129,7-5-129,8-3 0,-1-2 0,0 3 129,-7-3-129,-5 1 258,-10 5-258,-4 2 129,-14 4 0,-9 7 0,-11 1-129,-10 1 129,-9 4-129,-8 5 0,-9 0 129,-7-3 0,-9-2 0,-3-1 129,-12-4 0,12 0 0,-12 0 0,0 0 0,0-9 0,0 9 129,0 0-258,0 0-129,0 0 129,0-12-129,0 12 0,10-3 0,-10 3-129,11-5-774,3 6-3225,-14-1-903,0 0-258,0 0-645</inkml:trace>
  <inkml:trace contextRef="#ctx0" brushRef="#br0" timeOffset="51130.9246">18613 11688 1032,'0'0'1677,"0"0"0,0 0 387,0 0-129,7 1-387,-7-1-258,20 7-129,-9-7 0,10 7-129,1-7 0,6 1-387,2-1 129,6 0-387,3 0 0,9-3-129,2-2-129,7-1 258,5 0-516,7 1 387,5-5-258,7 2 129,5-1-129,7 3 129,3-5 0,7 4-129,3 0 129,7-3-129,7 0 0,2 2 0,4 0 129,8-4-129,7 3 0,4 0 0,2 1 129,3 1-129,-1 2 0,2 0 129,-2-2 0,-4 4-129,-6 1 0,-2-2 0,-3 1 129,-3 1-129,-3-3 0,-1 4 0,-3 0 0,-7 0 129,-6 0-129,-8 1 0,-2 0 0,-8 2 0,-8 3 0,-10-2 0,-4-2 129,-8 3-129,-6-1 129,-9-2 0,-13 0 0,-8-1 129,-8 0 0,-7 0-129,-12 0-129,-6 0-516,6 0-3354,-21 13-774,0-13-516,-1 10-387</inkml:trace>
  <inkml:trace contextRef="#ctx0" brushRef="#br0" timeOffset="73380.1972">4074 13198 1419,'0'0'3870,"0"0"0,0 0-1806,7 0-903,5 0-129,2-4 258,15 4 129,7-10 0,20 9-129,6-10-129,19 11-129,5-8 129,19 8-387,3 0-387,11 0-129,3 2 0,6 6-129,3 0-129,3-2 129,3-3-129,2 0 129,-1-3 0,-5-3-129,-7-9 258,-10-1 0,-12-3 0,-8 1 0,-17 1 0,-13 2-129,-17 4 129,-11 6 0,-12 2-258,-7 5 0,-9 5-129,-4 2 0,-4 2 0,-2-4 129,0-10-129,-5 20 0,5-20 129,-10 6 0,3-6 0,-3 0-129,10 0-2709,-14 11-2193,3-7-129,-5-2-645,-9 1-258</inkml:trace>
  <inkml:trace contextRef="#ctx0" brushRef="#br0" timeOffset="84871.8544">4056 14549 258,'-38'1'3096,"19"-1"-129,5 5 0,-1-5-516,15 0-387,-17 10-516,17-10-387,-4 13-258,4-13-258,11 11 0,4-6-258,3-4 0,7 3-129,3-4 0,10 0-258,7 0 129,11 0-129,4-3 129,7-1-129,5 3 0,4-1 0,6 2 129,4 0-129,1 0 129,0 0-129,2 3 129,2-1 0,4-2 0,5 0 129,0-2-129,1-1 129,2-3-129,4 0 129,3 1-129,-2-1 0,-2 1-129,-7 2 258,-6 0-129,-6 3 0,-6 0 0,-8 0 0,-10 4-129,-9 5 0,-1 10-1935,-9-4-2838,-8-4-258,-9-1-645,-13-10 130</inkml:trace>
  <inkml:trace contextRef="#ctx0" brushRef="#br0" timeOffset="100090.7249">9507 14611 129,'-24'-9'4128,"24"9"0,0 0-1032,-3-20-1161,13 15-903,8-2-645,6 2-129,3 2-258,3 2 129,2 1-129,5 1 0,2-1 0,4 3 129,0-2 0,9 3 258,2-4 0,10 0 129,1-3-129,8-1 129,0-4 258,12 2-387,-3-6 0,11 1-258,0-1 0,0 0 0,2-1 0,-2 2-129,-1-6 129,-3 4-129,-2 2 129,-6-1-129,-4 1 129,-4 1 0,-3 3-129,-4 1 129,-6 5 0,-3 0 0,-8 0 0,-6 1 0,-8 0 0,-5 0-129,-8 0 0,-7 2 0,-6-1 0,-9-1 0,12 4 0,-12-4-258,12 0-3999,-12 0-387,9 1-516,-9-1-387</inkml:trace>
  <inkml:trace contextRef="#ctx0" brushRef="#br0" timeOffset="103218.9038">12401 14707 774,'-14'-6'1806,"14"6"-129,0 0-258,-1-11-129,1 11-129,7-8-387,1 3-258,2 2 0,5-1-387,-1 1 0,2 0 0,4 1 0,0-1 129,2 1-258,2-1 129,0 2 129,-2 0 0,3 1 129,0-2-129,0 2 0,-2 0 258,2 0-258,2 0 0,1 0-129,3 0 0,0 0 129,3 0-516,1 0 516,2 0-516,2-3 258,2 1 0,1 2 258,2 0-258,-1 0 0,2 0 0,1 0 0,-1 3 0,0 1 0,2-2 0,2 2 129,2 0-129,3-4 0,2 0 0,0 0 0,4 0 0,3 0 0,-2-1-129,0-2 258,1 2-129,-3-1 0,1 2 0,1 2 0,-3-1 129,0 3-129,4-1-129,-2 1 129,-1 0 129,3-2-129,0-2 258,1 1 0,3-1 0,5-1 129,-2-5 0,2 2 0,2-4 129,3 3-258,0-2 0,5 2 0,0-2-129,1 0-129,-1 0 0,5 0 0,-2-1 0,2-1 0,0-2 0,-2 2 0,-2 0 0,1-2 0,-3 5 0,0-2 0,-1 4 0,-2 0 0,-1 3 0,-1-1-129,1 2 129,0 2 0,-1-2-129,1-2 129,2-2 0,0 2 0,3-1 0,-3-2 0,2 1-129,0 0 129,0-3 0,-2 6 0,2-4 0,1 2 0,1-2 0,0 1-129,3-3 129,-1 4 0,4-2 0,2-2 0,0 1 0,-2 2 0,0-3 0,-1 5 0,-2-1 0,-1 1 0,0 2 0,-1 0 0,0 0 0,-2 2 0,0 1 0,0 2 0,2-1-129,-4 3 129,-1-2 0,-4 0 0,-6 2 0,-3-2 0,-5 2 0,-8-1 129,-7 3-129,-4-3 0,-6 0 0,-6 1-129,-1 5-645,-10 1-3225,-4-6-387,-1 1-258</inkml:trace>
  <inkml:trace contextRef="#ctx0" brushRef="#br0" timeOffset="113271.4788">4112 16263 4644,'-63'5'4773,"37"-4"-129,11 9-2451,-5-10-903,20 11-129,0-11-516,23 12 0,10-9-258,17 4 129,13-7-258,14 0 0,13 0 258,11-3-387,10-4 258,3 0-258,6-1 0,1 1 0,-2-1 0,0 2 0,-5 3-129,-7 1 129,-6 2-129,-6 0 129,-11 0 0,-9 0-129,-10 0 129,-10 2 129,-8 1 0,-8-1-129,-9-1 258,-5 1-129,-6-1 0,-2 2-129,-4 0 129,0-1-129,-2 1-129,-2-2 0,-1 2 0,-8-3-129,11 8-129,-11-8-1290,0 10-3354,-10-10-645,-12 0-258,-10-5-645</inkml:trace>
  <inkml:trace contextRef="#ctx0" brushRef="#br0" timeOffset="120282.8798">12473 16479 2709,'0'0'2580,"13"-5"-387,-2 5-1032,-1-2-387,8 2 0,-4-3-129,6 3-387,-2 0-129,3 0 0,1 0 0,3 1-129,-1 1 258,3-2-258,1 0 0,2 0 0,-1 0 129,2 0-129,2-2 0,-3 2 129,5-1-129,1 1 258,3-1-129,2 1 0,5 1 129,2-1-258,6 0 129,5 0 0,3-1-129,6 0 0,1-1 0,2-1 129,2-1 129,3 1-129,-4-3 258,3 5-129,-1-6 129,3-3-129,-2 6 129,6-4 0,-3 4-129,4 3 0,0 1-129,2 0 129,-1-2-129,0 6-129,-1-1 0,0 7 0,2-8 0,1 0 0,0-2 0,-1 3 0,5-2 0,-1 0 0,2-1 0,-1 2-129,-2-2 129,5 1 0,-1 1 0,4 0 0,-2-2 0,3 0 0,2 3-258,4-2 258,6-1 0,0 4 0,5-2-129,3-4 129,-3 4 0,6-8-129,-2 6 129,0-8-129,-5 10 0,-1-9 129,-2 4-129,-4 1 129,5 2-129,-8-3 0,1 3 129,1 0 0,3 0-129,1 1 129,0-1 0,2 11-129,-3-10 258,2 10-129,0-8 0,-4 7 0,-4-6 0,-6 6 0,-6-8 0,-2 1 0,-2 0 0,-5 1 129,-3 0-129,-1 0 129,-2 1 129,-1 2-258,-1-2 258,-1-1-129,-6 1 387,1 2-387,-3-2 129,1-2-129,-7 1 0,-2 1 129,-6-2-258,-4-1 129,-5-2 0,-9 0 0,-6 0 0,-8 0-129,0 0-3870,-9-2-774,-8 2-129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38:1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2628 4492 3225,'5'-14'5031,"-5"14"-258,-4 14-258,-10 17-2580,10 26-774,-9 10-258,9 22-129,-6 13-258,7 14 129,-4 3-258,7 4-258,0-5 0,0-8 0,2-11-129,3-16 0,-2-21 0,2-13-129,-1-18 0,-1-16 0,-3-15-129,0 0-129,12-15-516,-14-22-1290,4 1-2709,-2-13-129,0-8-258</inkml:trace>
  <inkml:trace contextRef="#ctx0" brushRef="#br0" timeOffset="600.0343">2608 4635 3870,'-12'-85'4773,"5"46"-1032,7 17-645,-9-3-774,9 25-387,0 0-387,-1 23-258,-2 5-645,6 19-129,1 7-129,7 16 258,1 10-387,8 9 129,1 1-129,8 7 0,-2 2 0,6-5-129,-1-4-129,1-11-129,-3-9 129,-1-8-129,-5-7 129,-4-11-129,-4-7 0,-3-8 129,-5-5 0,0-1 0,-6-8 0,1-3 0,-3-12 129,1 12-129,-1-12 0,0 0 0,0 0 0,8 0 0,-8 0 0,0 0 0,10-20 0,-7 8 0,-1-2 0,0 2-129,-1-4 129,2-2 0,-3-5 129,2-3-129,0-3-129,1-14 258,0-12-129,5-18 129,2-19-129,0-15 258,4-19-258,0-7 129,-1-2 0,0 4-129,-1 17 0,-2 15 0,-5 22 129,-3 27-258,0 35-1032,-2 15-3612,-4 14-258,-2 15-774,-3 13-516</inkml:trace>
  <inkml:trace contextRef="#ctx0" brushRef="#br0" timeOffset="3692.2112">14002 4745 4257,'-17'79'5289,"5"-12"-258,-2 4-516,4 20-3612,0-3-258,9 1-129,-3-7-129,6-4-258,3-15 129,5-10-645,1-11 0,-4-22-1677,6-7-2709,-5-15-258,0-18-387</inkml:trace>
  <inkml:trace contextRef="#ctx0" brushRef="#br0" timeOffset="4040.2311">14014 4585 2580,'-5'-59'5418,"6"35"-129,10-4-387,15 7-2709,7-10-1032,23 12-129,9-6-387,15 8-129,4 1-129,10 1-129,4 7 0,0 2-129,-5 6-129,-10 4 0,-9 10 0,-11 9 0,-14 14 0,-12 15 0,-19 20 129,-13 18-258,-5 11 258,-12 13-129,-1 2 0,0 0 0,5-8-129,1-14-516,7-5-645,0-26-3612,7-12-516,-2-19-129,0-6-387</inkml:trace>
  <inkml:trace contextRef="#ctx0" brushRef="#br0" timeOffset="4272.2444">14211 5584 4902,'-6'18'5289,"34"-17"0,22-1-516,12-15-3741,20 4-387,10-5-258,5-2-645,-3 3-4386,-10 6-258,-18 4-645,-11 7-258</inkml:trace>
  <inkml:trace contextRef="#ctx0" brushRef="#br0" timeOffset="9144.523">14027 4996 774,'7'-44'4902,"13"6"129,10-9-387,11-18-2967,16 6-645,5-6-387,6 0-774,6 12-3870,-9 8-387,-6 11-258,-12 16-129</inkml:trace>
  <inkml:trace contextRef="#ctx0" brushRef="#br0" timeOffset="9364.5356">14094 5102 3354,'-9'13'4773,"31"-36"-387,18-6-2193,8-24-645,15 5-258,6-16-387,7 4-387,0 8-645,-6 0-1677,-9 17-2322,-10 10-645,-16 12-258</inkml:trace>
  <inkml:trace contextRef="#ctx0" brushRef="#br0" timeOffset="9569.5473">14201 5248 2967,'-35'23'4773,"35"-23"-129,23-32-1935,21-1-1032,5-17-516,14 1-387,0-5-387,5-1-774,1 13-3096,-11 4-1032,-9 11-516,-13 17 129</inkml:trace>
  <inkml:trace contextRef="#ctx0" brushRef="#br0" timeOffset="9752.5578">14469 5417 3870,'70'-56'4644,"-23"10"0,5-10-2709,9 10-1032,0-2-4128,-3 11-903,-12 4-516</inkml:trace>
  <inkml:trace contextRef="#ctx0" brushRef="#br0" timeOffset="13963.7987">17558 984 3999,'-46'-13'5031,"46"13"0,-62 134 0,34-4-2451,-6 28-903,18 25-258,0 6-903,12 10-258,4-5-387,15-21 258,7-37-516,6-32 258,1-30-258,-2-35-1548,3-7-2580,-7-22-516,0-10-129,-7-17-645</inkml:trace>
  <inkml:trace contextRef="#ctx0" brushRef="#br0" timeOffset="14213.813">17738 1932 6837,'1'-19'5031,"-1"19"0,0 0-516,0 29-3225,5 14-258,-6 3-387,5 15 129,-4-1-258,4 5-516,-1-6 0,0-8-516,10-3-2064,-4-22-2451,6-6-129,-2-20-516,3-2 0</inkml:trace>
  <inkml:trace contextRef="#ctx0" brushRef="#br0" timeOffset="14368.8218">17861 1390 11739,'-10'-72'4902,"10"72"-903,0 0-2322,0 0-5547,0 0-774,0 38-516,6 8-129</inkml:trace>
  <inkml:trace contextRef="#ctx0" brushRef="#br0" timeOffset="14787.8458">18000 1933 5676,'0'0'5031,"0"0"-129,0 30-387,-1 4-2451,-1 15-1032,-1-1-387,3 9 129,0-5-387,3-5-387,3-14 129,2-5-258,3-11 258,0-7-387,1-10 387,0-15-129,3-11 129,-1-2 129,3-7-258,0 2 258,-3 4-129,2 9 258,-3 13-258,-1 8 129,1 12-258,-2 7 258,3 5-387,2-9-1290,6 8-3483,-4-5-387,-1-4-516,-1 1-774</inkml:trace>
  <inkml:trace contextRef="#ctx0" brushRef="#br0" timeOffset="15575.8909">19204 1389 9417,'-5'28'5160,"-2"43"-258,-3 27-387,1 16-3741,3 7-645,6 2 0,8-12-516,5-31 0,6-14-258,-2-39-774,11-6-3225,-6-21-129,2-14-387,-8-20-129</inkml:trace>
  <inkml:trace contextRef="#ctx0" brushRef="#br0" timeOffset="15783.9028">19455 986 10062,'0'0'5547,"0"0"-903,11 65 774,-13 32-4515,-7 7-516,7 10 387,0 7-645,4 4 0,9-6-516,3-12 387,5-15-903,-4-24-774,9-13-3354,-13-14-129,4-17-258,-15-24-387</inkml:trace>
  <inkml:trace contextRef="#ctx0" brushRef="#br0" timeOffset="15988.9145">19127 1385 9030,'-97'15'5418,"76"4"-129,21-19-387,0 0-2709,61 16-1935,6-17-258,11-3 645,10-9-1419,6-3-1935,-11 9-2064,-12 10-387,-15 12-516,-14 4-387</inkml:trace>
  <inkml:trace contextRef="#ctx0" brushRef="#br0" timeOffset="16227.9282">18976 1799 10062,'20'15'5676,"27"-12"-387,29 4-258,14-5-4128,21 3-1032,11 6-4386,-6-6-774,-10 1-516,-9-1-387</inkml:trace>
  <inkml:trace contextRef="#ctx0" brushRef="#br0" timeOffset="16846.9636">20165 1249 8385,'-15'-85'4902,"15"85"258,-8 39-516,12 34-2451,3 11-1935,10 23-129,4 12 129,4 7 129,2-12-258,1-12-129,2-18 129,-3-16-129,-6-18 129,-3-22 129,-3-24 0,-5-14 0,-3-25 0,-4-22 258,1-27-258,1-37 129,1-8-129,-3-11-258,4 2 258,1 2-516,-2 20 129,2 20-645,1 30-129,-9 66-2838,0 0-903,0 0-387,0 0-645,22 78-129</inkml:trace>
  <inkml:trace contextRef="#ctx0" brushRef="#br0" timeOffset="17171.9822">20562 1851 7998,'22'33'5418,"-8"-33"-258,7-5-387,-6-16-3741,10-2 0,-6-8-516,1-8 0,-7-7-258,-7 0 0,-6 8-258,-13 8-129,-7 12 129,-8 18-129,-1 9 0,-2 31-129,3 19 0,11 13 129,10 4 129,7 3-129,18-11 129,10-10 0,12-10 0,5-18 129,2-18-258,-2-12-258,1 0-1548,-13-20-2451,-1-6-645,-12-13-129,-2 2-645</inkml:trace>
  <inkml:trace contextRef="#ctx0" brushRef="#br0" timeOffset="17403.9954">20940 1855 5289,'0'37'5547,"1"1"-645,-1-7-129,6 14-2451,-5-11-1419,9-5-258,-4-9 129,2-3-129,-8-17-258,8 5 0,-5-14-129,-1-16 0,1-14 0,-1-12-129,3-9 129,-1-9-129,6 5 0,0 0 0,4 11-387,-2 15-258,11 24-3612,-11 14-903,4 28-387,-3 7-387</inkml:trace>
  <inkml:trace contextRef="#ctx0" brushRef="#br0" timeOffset="17872.0222">21192 1987 9288,'11'11'5160,"-11"-11"0,24 7-516,-9-10-3483,11-6-516,-2-11-258,7-9 0,-5 0-129,0-7 129,-8-9-258,-10-2 0,-8 6-129,-12 9 129,-6 7-387,-9 9-129,6 8-387,-4 4-903,17 14-2709,-3 8-645,11 5-387,9-8-258,16 9 2580,-10-12 1936,7 5 1160,2 12 1418,-13-3 2968,8 14 903,-11 3-129,0 16-387,-9 2-2064,2 17-1677,-1-6-645,0-1-387,-2-2 0,0-5-258,0-9 129,1-6-387,-1-10 516,-3-8 0,-5-17 129,-3-7-129,-7-9 258,-3-15-258,-4-12 258,-2-9-258,-1-11-129,0-9-387,16 5-4257,-4-7 129,9 6-645,4 2 0</inkml:trace>
  <inkml:trace contextRef="#ctx0" brushRef="#br0" timeOffset="18540.0604">21511 2011 8901,'51'-62'5547,"-25"9"-258,5-13-129,-8-21-3870,9-12-387,-6-12 0,-1-8-516,-6 10-129,-9 7-774,-7 13 645,-3 19-129,0 70 0,-19-59-387,19 59 387,-36 61-387,17 14 387,5 24 645,2 11-903,9 13 129,2 0-129,3-2 387,11-14-645,2-13 774,7-31-258,2-15-129,1-16 129,-1-18 0,3-14 0,-2-9 129,-1-16-129,0-14 129,-4-2-129,2-8 129,-9 2 0,2 1 0,-7 5-129,-5 5 129,-3 15-258,0 21 129,-6-9 0,-3 15-129,2 15 0,-1 8 0,2 4 0,1 5 0,5 1 0,1-5 0,8 1 129,5-8 0,4-11 129,5-6-129,2-12 0,4-6 129,3-17 0,-2-7 0,1-7 0,-4-4 129,-3 6-258,-3 3 258,-6 4-129,-2 11 0,-13 19-129,11 12 0,-10 16-129,-1 10 129,0 8 0,2 3-129,-1 2 129,2-3 0,2-5-129,0-16-258,5 4-1548,-7-21-2967,4 1-258,-7-11-387,10-7-516</inkml:trace>
  <inkml:trace contextRef="#ctx0" brushRef="#br0" timeOffset="18705.0699">22299 1180 11352,'0'-75'5160,"0"75"-903,0 0-3999,0 0-4515,0 0-1032,0 0-258</inkml:trace>
  <inkml:trace contextRef="#ctx0" brushRef="#br0" timeOffset="19004.087">22571 1613 11997,'-29'-30'5418,"13"33"0,-8 12-516,7 23-4515,7 11-129,9 5-129,1-7-129,14-2 0,9-10 0,9-10-258,6-9-129,-2-16-129,4-9-774,-10-26-2709,0-7-1032,-9-22-258,-4-11-645</inkml:trace>
  <inkml:trace contextRef="#ctx0" brushRef="#br0" timeOffset="19457.1129">22783 1059 12126,'0'0'5547,"-14"25"-387,4 50 0,6 19-4128,-1 12-774,2 6 258,-1-5-516,4-9 0,0-14-258,7-9 129,2-31 129,2-18-129,2-14 129,0-16-129,0-14 129,-1-10 129,2-1 0,-3 0-129,2 9 0,0 3 129,1 5-258,3 8 129,3 4 0,2 0-258,2 0 258,6-5 0,1-12 129,-1-8-129,-2-3 129,-6-1 129,-6-13-387,-9-4 0,-7 11-129,-14 14 129,-10 14-258,-7 17 258,4 18-129,-2 17 129,4 25 129,11 14 129,10 1 0,10-5 0,16-12 258,13-10-258,6-22 129,4-19-516,7-7-2451,-16-14-2709,-6-7-387,-10-2-387,-20 13-903</inkml:trace>
  <inkml:trace contextRef="#ctx0" brushRef="#br0" timeOffset="20204.1556">23242 710 5160,'9'-50'5934,"-9"50"-387,48 1-258,-10 36-2967,-1 49-645,19 46-774,-5 28-387,3 28-129,-7 8-387,-8 15 129,-18-3-774,-22-14-3612,-11-10-1161,-32-27-129,-25-7-774</inkml:trace>
  <inkml:trace contextRef="#ctx0" brushRef="#br0" timeOffset="29615.6939">13963 6432 2580,'-6'-57'5160,"2"35"-129,0 5-2064,4 31-903,-4 10-645,4 31-258,-3 11-516,2 22-129,1 8 129,6 13-129,0 1-258,4-5 0,1-12 0,4-11-258,-1-14 258,-3-15-129,-3-12-129,-1-9-129,-2-7 0,-1-14 0,-4-11-258,0 0-387,0 0-1419,3-8-2709,1-11-387,0-10-258</inkml:trace>
  <inkml:trace contextRef="#ctx0" brushRef="#br0" timeOffset="30007.7163">13995 6488 3870,'-31'-65'4773,"24"38"129,7 10-2709,6-9-516,25 15-258,10-9-645,25 12 0,12 0-387,21 0 129,16 1-387,16 1 129,13-4-258,8 1 258,1 0-516,-3-6 516,-3-2-516,-4-5 258,-16 1 258,-11 4-516,-14 2 258,-15 7 0,-11 4-129,-11 3 0,-12 2-129,-12 7 0,-8 10-129,-13-8-516,-2 11-2193,-13-9-1935,-5-12 258,0 16-516</inkml:trace>
  <inkml:trace contextRef="#ctx0" brushRef="#br0" timeOffset="30195.7271">16168 6281 6966,'-25'123'5805,"6"-45"-645,3 17-129,-7 0-3741,14 11-516,3-6-387,6-6-129,0-10-129,6-11-258,0 0-387,-6-26-2709,6 6-1806,-8-15-645,-4 0-387</inkml:trace>
  <inkml:trace contextRef="#ctx0" brushRef="#br0" timeOffset="30540.7468">14088 7645 2322,'53'-37'5418,"-6"15"0,17-14-1032,22 17-2451,14-17-387,24 9-387,13-8-387,19 8-258,5-5-258,7 5-129,-4-1 0,-4 4-129,-16 11-387,-21-11-2193,-17 16-2451,-21-2-129,-24 6-774</inkml:trace>
  <inkml:trace contextRef="#ctx0" brushRef="#br0" timeOffset="31027.7747">15003 6366 3483,'-19'-31'5934,"13"37"-516,-4 23 0,8 26-3096,-4 8-1161,8 27-258,4 6-516,5 8 0,0 1-387,0-7-387,7-1-4128,-9-12-774,-1-4-387,-7-14-516</inkml:trace>
  <inkml:trace contextRef="#ctx0" brushRef="#br0" timeOffset="38172.1833">15027 6618 774,'7'-26'3612,"17"5"516,8-6-2580,7-10-645,11 1-387,1 5-903,-1 4-3096,-7 0-516,-1 16 388</inkml:trace>
  <inkml:trace contextRef="#ctx0" brushRef="#br0" timeOffset="38417.1973">15062 6762 3354,'39'-25'4902,"-11"-8"-258,10 4-2451,-2-20-516,12 11-516,-3-8-129,3 7-774,-5 10-1032,-6 0-3612,-3 12-387,-7 9-258</inkml:trace>
  <inkml:trace contextRef="#ctx0" brushRef="#br0" timeOffset="38632.2096">15131 6883 4257,'23'-25'4902,"4"-1"-645,14-3-2967,4-20-258,12 0-516,3-6 0,3 0-1032,2 6-3483,-6 14-258,-13 6-516</inkml:trace>
  <inkml:trace contextRef="#ctx0" brushRef="#br0" timeOffset="38864.2229">15179 7043 1677,'-15'14'4644,"30"-31"387,21-14-516,17-8-2967,3-19-774,16 2 129,-3-9-516,4 3 0,-8 1 0,-3 8-774,-6 18-2064,-14 4-2193,-12 9-129,-8 12-516</inkml:trace>
  <inkml:trace contextRef="#ctx0" brushRef="#br0" timeOffset="39092.2359">15301 7097 3612,'18'-17'5289,"14"-13"-387,11-11-258,5-15-3741,15 1-258,5-9-258,3 4-129,-7 2 0,-5 6-903,-5 22-2838,-13 2-1290,-12 17-387,-15 11 0</inkml:trace>
  <inkml:trace contextRef="#ctx0" brushRef="#br0" timeOffset="39292.2474">15587 7096 5031,'-7'12'5418,"20"-12"-258,7-27-1419,17 3-2451,-5-11-516,10 0-129,-1-2-516,1 2 0,-2 6-774,-9-3-1290,-3 14-2709,-8 9-516,-7 6-387</inkml:trace>
  <inkml:trace contextRef="#ctx0" brushRef="#br0" timeOffset="39480.2581">15687 7260 516,'0'0'4773,"19"-22"0,7 1-2064,4-1-4773,-1-14-2193,8 11 0</inkml:trace>
  <inkml:trace contextRef="#ctx0" brushRef="#br0" timeOffset="45120.5807">14241 6764 2322,'-17'-19'4386,"14"-1"-774,3 4-1032,12 12-774,0-9-387,14 12-258,-5-6-387,7 7 0,-3-2-387,-3 9-129,-6 4-129,-10 5 0,-6 2 0,-4 5-129,-9-1 0,1 2 0,0-2 0,3 2 0,8-4 0,2-6 0,10-2 0,6-3 0,4-3-129,1-5-1032,-1 8-3225,-4-5-516,-4 8-258</inkml:trace>
  <inkml:trace contextRef="#ctx0" brushRef="#br0" timeOffset="45523.6038">14421 7250 3870,'0'-11'5418,"2"-9"-258,-2 20-258,-3-24-3354,3 24-774,0 0-258,9-12-129,-9 12-258,0 0-129,10 0-387,-10 0-3096,0 0-1419,0 0-516,0 9-129</inkml:trace>
  <inkml:trace contextRef="#ctx0" brushRef="#br0" timeOffset="49979.8587">2700 6510 5934,'-9'-51'5289,"9"51"-516,-15-17-903,13 39-2193,-10 17-645,10 22-258,-7 13-258,5 18-129,-2 7 129,4 10-258,-3-4 0,5 1-129,-3-14 0,1-8-129,2-17 0,0-15 0,0-17 0,4-17-129,4-18-258,-2-18-258,7-12-387,-9-30-774,11-1-1290,-13-22-1806,1-5-258,-2-20 258,-1 7 1548</inkml:trace>
  <inkml:trace contextRef="#ctx0" brushRef="#br0" timeOffset="50271.8754">2660 6655 2709,'-19'-143'5289,"14"98"-258,5 32-387,0 13-1290,15 21-1161,-6 14-774,10 23-516,-1 9-387,7 13-129,1 5-258,3 2 0,0-7 0,1-2-129,-1-14 0,-2-10 0,-1-13 0,-1-13 0,-5-19 129,-2-9 0,-4-14 0,-2-17 0,-3-16 0,-3-14 0,-2-22-129,0-15 0,-3-14-129,0-4 258,-1-2-387,0 9 0,-3 20-258,-9 13-2967,2 46-1806,-6 24-387,5 16-516,4 31 259</inkml:trace>
  <inkml:trace contextRef="#ctx0" brushRef="#br0" timeOffset="57043.2627">14124 8196 903,'-4'9'4257,"-1"17"645,-3 10-2709,8 26-516,-6 6 0,8 21 0,-2-4-129,10 18-387,-2-9-387,9 2-258,-2-11-129,4-7 129,0-15-516,0-9 129,-2-16-129,-2-12 0,0-9-774,-15-17-1161,10 0-2580,-10 0-645,4-17-129</inkml:trace>
  <inkml:trace contextRef="#ctx0" brushRef="#br0" timeOffset="57471.2872">14172 8295 2580,'-15'-9'4128,"23"6"-1677,17 3-516,12-4-645,25 1 129,16-16 0,32 2-129,18-12-258,29 3-129,21-12-258,22 3-129,18-3 0,13 7-258,11 2-129,-3 5 0,-4 6 0,-6 3 0,-15 7-129,-17 4 129,-23 4-258,-21 0 129,-23 9-129,-22-3-129,-24-2 129,-21 1 0,-19-2-129,-16-3-258,-10 5-516,-18-5-774,0 0-1032,-11 0-1161,-2 0-774,1 0 258</inkml:trace>
  <inkml:trace contextRef="#ctx0" brushRef="#br0" timeOffset="57667.2984">17676 7974 3870,'0'0'4515,"0"0"0,0 0-1548,0 17-774,7 23-387,-7-2-516,6 22-258,-4 0-258,0 15 0,-2 1-129,3 4-129,-3-1-129,-2-4-258,0-3-387,-5-12-2580,2 2-1806,-2-7-516,1-4-516,-3-8-129</inkml:trace>
  <inkml:trace contextRef="#ctx0" brushRef="#br0" timeOffset="58147.3258">14413 9501 903,'0'-15'4773,"20"6"387,22-4-516,17-8-2838,33 4-387,14-15-258,33 10-129,21-9-387,29 5 129,18-4-387,20 4-129,10-1 129,3 5-258,4 3 129,-4 3-129,-12 4 129,-14 4 0,-25-1 129,-18 6-129,-30 0-129,-23 3 0,-27 6-129,-31-4-1677,-25 12-2967,-27-1-516,-17 1-258,-25 0-645</inkml:trace>
  <inkml:trace contextRef="#ctx0" brushRef="#br0" timeOffset="58683.3565">15605 8197 129,'-9'-46'4773,"2"30"258,4 3-1032,3 22-1032,0 6-774,10 31-516,-10 2-387,11 27-387,-5 5-129,7 24 129,-3 0-645,0 3 0,3 2-1419,-4-10-3612,9-10-258,-3-14-516,1-9-387</inkml:trace>
  <inkml:trace contextRef="#ctx0" brushRef="#br0" timeOffset="59171.3844">16444 8208 2451,'8'-57'5160,"-5"39"129,-3 18-516,0 0-2580,12 44-774,-11 11-387,4 24-129,-5 7-129,1 21 0,-2 4-258,6 5-129,-2-7-129,0-2-387,9 3-3612,-8-17-1161,-3-11-774,-1-10-258</inkml:trace>
  <inkml:trace contextRef="#ctx0" brushRef="#br0" timeOffset="63515.6329">15662 8453 1806,'2'-14'4257,"6"-5"516,6-11-2064,12 5-645,0-18-645,13 7-258,-5-8-258,6 1-1419,2 9-3483,-9 7-387,-10 7-516,-9 15-129</inkml:trace>
  <inkml:trace contextRef="#ctx0" brushRef="#br0" timeOffset="63732.6453">15673 8630 5160,'0'0'5547,"15"-31"-774,14-7-387,6-21-3354,21-2-516,6-10 0,7 4-516,2 9-903,-11 5-2580,-2 17-1161,-15 15-258,-15 21-516</inkml:trace>
  <inkml:trace contextRef="#ctx0" brushRef="#br0" timeOffset="63937.657">15847 8693 3225,'-31'26'5031,"31"-26"-258,18-33-1548,19 3-774,2-25-1161,19 4-387,-3-9-258,2 6-258,-4 11-645,-11 3-516,-4 23-2064,-17 5-1806,-13 12-129,-8 8-387</inkml:trace>
  <inkml:trace contextRef="#ctx0" brushRef="#br0" timeOffset="64159.6697">15865 8848 645,'-14'55'3999,"21"-45"-129,11-8-1032,2-11-774,11-8-387,2-20-516,6 7-258,-4-11-258,6 4 129,-9-1-258,0 6 0,-8 2-258,-4 8-516,-4 7-3225,-5 11-645,-11 4-645,0 0-129</inkml:trace>
  <inkml:trace contextRef="#ctx0" brushRef="#br0" timeOffset="64364.6814">15810 9215 4386,'53'-46'5418,"-15"5"-645,6 3-516,0-12-2709,4 8-3870,-3 1-1677,1 6-645,-11 6-645</inkml:trace>
  <inkml:trace contextRef="#ctx0" brushRef="#br0" timeOffset="65918.7703">19643 8604 4128,'0'0'5031,"18"-16"-387,-1-9-516,6-12-2838,7-1-516,-3-11-258,3-7-129,-5-4-129,-1 1-129,-7 0 0,-2 7 0,-4 9 0,-3 16 258,-8 27-129,5 7 0,-5 28 0,0 19 129,-1 12-129,0 9 0,1 2 0,2-1 0,4-4-129,5-14-258,2-5 0,-1-14-516,5 5-903,-13-22-2838,3 2-387,-7-8-516,-2-2 0</inkml:trace>
  <inkml:trace contextRef="#ctx0" brushRef="#br0" timeOffset="66123.7821">19813 8847 4902,'-21'-12'4902,"21"12"-387,-10-14-1161,15 14-1161,-5 0-645,26-3-258,-2-4-516,11 6-129,9-7-129,6 3-129,6-4-129,2 3 0,-3 4-387,-7-3-516,0 7-4128,-18 9 0,-16 3-645,-10 13-774</inkml:trace>
  <inkml:trace contextRef="#ctx0" brushRef="#br0" timeOffset="72475.1453">14103 7982 1,'-146'148'128,"81"-63"1,9 6-129,10 6 0,11 0 0,16 1 258,10-1-129,9-3 0,17-3 0,10 0 0,9-5 0,9 0-258,11-4-129,10-8 0,10-5-257</inkml:trace>
  <inkml:trace contextRef="#ctx0" brushRef="#br0" timeOffset="72719.1593">14593 9571 258,'175'-36'1419,"-95"-13"129,-1-6 258,-3-20 129,-3-13-258,-8-15-129,1-2-258,-7-11-387,-4 3-258,-10-3-387,-12 2-129,-13 1 0,-15 11-258,-12 7 129,-24 11-258,-19 10 258,-15 12-129,-20 9 129,-12 9-258,-11 13 0,-9 8 129,-4 7-258,-7 4-645,2 7-2322,4 10-387,2 6-128</inkml:trace>
  <inkml:trace contextRef="#ctx0" brushRef="#br0" timeOffset="73736.2175">16546 8826 129,'63'232'1290,"-14"-121"258,16-17-258,9-14 129,12-17 129,9-14-387,3-18-516,1-11-387,5-20 0,-1-17 0,4-24-129,-1-15 129,-7-20-129,-4-19 258,-1-17-129,-5-11 129,-11-11 0,-7-11 0,-20-9 258,-10 1 0,-24-9-129,-13 19-129,-21 5-129,-22 19 258,-24 18-387,-19 29 0,-21 25-129,-19 25-258,-21 28 0,-12 25-129,-13 34 0,-13 21-387,2 30-516,-1 16-1548,4 25-1290,8 32 129</inkml:trace>
  <inkml:trace contextRef="#ctx0" brushRef="#br0" timeOffset="75871.3396">20400 8716 7740,'16'-26'5160,"1"17"-129,6 6-516,3-2-3870,10 5-387,4 0-258,1-2-903,4 2-3741,-4-3-129,-6-1-258,-8-7-387</inkml:trace>
  <inkml:trace contextRef="#ctx0" brushRef="#br0" timeOffset="76044.3495">20635 8446 5805,'-45'3'4902,"30"7"0,4 7-387,8 12-3354,1-1-258,6 9-645,9 8-1161,-1-4-3225,4 1-387,2 0-645,2-7-258</inkml:trace>
  <inkml:trace contextRef="#ctx0" brushRef="#br0" timeOffset="76375.3684">20944 8693 7224,'21'-39'5289,"-9"7"-258,8-6-387,0-13-3741,9 1-387,-1-14-129,3-3-129,-3-2-129,-3 9-129,-1 5 0,-7 9 258,-6 14-129,-7 18-129,-4 14 129,-5 36 0,-5 9-129,4 12 129,1 6-129,2 9-129,3 1 129,8-7-387,11 3-516,-4-23-2580,9 3-1419,-7-11-258,1-6-387</inkml:trace>
  <inkml:trace contextRef="#ctx0" brushRef="#br0" timeOffset="76549.3784">21156 8835 3870,'-26'-6'5289,"26"6"-129,0-22-258,16 22-2838,5-15-516,18 8-516,-1-2-129,10 9-645,3 6-3870,-4 5-1032,-2 5-774,-4-2-258</inkml:trace>
  <inkml:trace contextRef="#ctx0" brushRef="#br0" timeOffset="76789.3921">21926 8463 6450,'52'-17'5418,"-14"10"-774,3-2-645,11 9-6063,-4 0-2451,-4 0-129,-8 3-645</inkml:trace>
  <inkml:trace contextRef="#ctx0" brushRef="#br0" timeOffset="76959.4018">22059 8615 6321,'25'0'5418,"7"-11"-387,8-2-516,9 4-4515,-1 1-3870,3-3-645,-1 2-645,1 0-387</inkml:trace>
  <inkml:trace contextRef="#ctx0" brushRef="#br0" timeOffset="77343.4238">22759 8148 7998,'56'-70'5547,"-17"48"-258,3 1-516,5 14-4257,-2 7 0,1 14-258,-12 15-258,-15 11 0,-15 8 0,-10 7 0,-16 5-129,-8 3 129,-9 1 0,1-7 0,5-7 0,12-5 0,11-10 129,13-5 0,19-6 129,18-2-258,17-5 258,17 4-129,16 13-2967,-2-6-2064,3-2-645,-3 7-516,-3 1-257</inkml:trace>
  <inkml:trace contextRef="#ctx0" brushRef="#br0" timeOffset="83579.7805">14329 10781 3483,'-7'75'5160,"5"-17"0,2 7-516,0 12-2967,9 20-645,4-2-129,7 11-258,1-5-129,-1 1 0,1-9 0,1-8-129,-3-15-129,-3-7 0,-5-13-129,-3-9 0,-4-14-258,-3-11-129,-1-16-1290,0 0-2967,8-19-387,-8-24-516,0-13 0</inkml:trace>
  <inkml:trace contextRef="#ctx0" brushRef="#br0" timeOffset="84138.8125">14347 10875 1548,'56'-40'3354,"-15"24"-516,15 7-774,19 2-774,12 0-387,16 1-387,26-2 0,21-1-258,57-5-129,-16-1 0,18-5 516,19-3 258,5-3-129,18 4 129,-2-5 0,7 8 0,-36 0 0,40 8 0,-2 5-516,-6 6-258,-7 0 0,-11 6 0,-17-1-129,-16-2-129,-26 0 0,-22-3 0,-27-5 0,-22-6-129,-26 3 0,-21-7-258,-16 8-129,-21-11-129,-7 9 129,-18-1 0,-10 5 0,-12-1 387,-1 2 258,-2 4 516,-2 0 129,4 20 387,-3 5 129,13 20 129,-2 11 129,13 22-516,1 5 129,5 19-258,3 3-258,10 6-258,3-3-129,0-4-258,2-4-129,-6-9-774,7 0-3741,-9-11-129,-1-10-387,-8-10-387</inkml:trace>
  <inkml:trace contextRef="#ctx0" brushRef="#br0" timeOffset="84570.8372">14597 12230 5676,'54'-8'5289,"15"-5"-516,22-7-258,25-4-3225,36 13-516,21-4-516,28 6-129,54-4-129,-15 3 0,53-1 0,-23-2 0,8-2 129,9-2 129,-2 0 129,5-2 0,-47 2 0,31 9 129,-54 1 0,25 7-258,-26 15-1806,-24-1-3096,-33 1-387,-31-1-645,-37-7-258</inkml:trace>
  <inkml:trace contextRef="#ctx0" brushRef="#br0" timeOffset="85258.8765">16042 10778 3096,'-39'-5'5289,"25"26"129,6 24-1806,-4 3-1032,15 30-903,1 13-387,15 18-516,-1 5-129,10 7-129,3-1-645,-1-10-2580,9 4-2064,1-20-258,-2-25-387,2-17-258</inkml:trace>
  <inkml:trace contextRef="#ctx0" brushRef="#br0" timeOffset="86063.9226">17151 10822 903,'-2'-19'5031,"2"19"387,0 21-129,5 20-2193,-4 4-1161,16 29-774,-1 11-258,6 14-387,-2 8 0,5 5-387,0-2 0,1-3-387,6 7-3483,-3-18-774,3-20-774,3-9-387</inkml:trace>
  <inkml:trace contextRef="#ctx0" brushRef="#br0" timeOffset="86599.9532">18106 10712 2322,'8'-7'5160,"4"3"-258,-12 4 129,1 17-2580,5 26-774,-5 3-387,8 22-516,-3 9 258,6 21-516,0 9-129,6 5-258,6 15-1548,-5-9-3354,2 1-258,-3-5-516,-5-8-387</inkml:trace>
  <inkml:trace contextRef="#ctx0" brushRef="#br0" timeOffset="89524.1205">17241 10935 1,'-22'16'4127,"22"-16"259,0 0 0,4-22-2451,16 7-258,-1-19-774,14 7-258,-2-12-129,8 5 0,-4-3-903,-4 5-2064,-5 5-1548,-5 14-516,-11 2-258</inkml:trace>
  <inkml:trace contextRef="#ctx0" brushRef="#br0" timeOffset="89756.1338">17230 11182 3999,'7'-4'4902,"11"-18"-516,9-9 0,11-7-2838,3-16-903,12 4 0,0-3-645,-2-1-1032,-1 6-3225,-3 14-258,-13 5-516,-7 20 0</inkml:trace>
  <inkml:trace contextRef="#ctx0" brushRef="#br0" timeOffset="89986.1469">17383 11211 2709,'-46'49'5031,"34"-40"-258,12-9 0,0 0-2709,21-36-774,17 1-516,5-21 0,16-1-258,5-10-387,6 2 0,1 9-774,-10-2-1806,-4 17-2064,-11 11-387,-15 19-387,-16 11 130</inkml:trace>
  <inkml:trace contextRef="#ctx0" brushRef="#br0" timeOffset="90223.1605">17353 11539 129,'-9'22'4515,"23"-37"129,16-26 129,9-19-2322,21 3-516,-3-18-387,12 8-516,-6-7 0,4 12-387,-9-1-258,-5 19-258,-1 13-774,-15 2-1548,-5 19-2322,-8 10-258,-13 5-516,-9 17 129</inkml:trace>
  <inkml:trace contextRef="#ctx0" brushRef="#br0" timeOffset="90439.1728">17451 11662 1161,'0'0'4515,"18"-15"-258,10-23 0,9-16-2580,18-1-387,2-16-387,9 4 0,-2-3-258,1 7-258,-5 8-1032,-10 17-3225,-10 7-645,-11 19-387,-15 9 258</inkml:trace>
  <inkml:trace contextRef="#ctx0" brushRef="#br0" timeOffset="90622.1833">17668 11594 258,'-3'14'4386,"20"-24"258,14-13-129,8-5-2322,5-18-774,8 3-387,-2-4-645,-4 9-3612,-8 0-903,-4 12-129,-14 4-774</inkml:trace>
  <inkml:trace contextRef="#ctx0" brushRef="#br0" timeOffset="90856.1967">17668 11876 7611,'0'0'5547,"7"-11"-516,17-16-258,14-8-2709,7-10-1806,8-9-2580,6 0-2193,1 1-774,-4 4-387,-6 12-258</inkml:trace>
  <inkml:trace contextRef="#ctx0" brushRef="#br0" timeOffset="92435.287">20127 11543 5031,'0'0'5289,"0"-20"-387,15-18-258,-3-17-3483,16 0-129,-1-19-387,7-4-258,-2-9-258,2 7 0,-9 3 0,-2 17 0,-6 12-129,-6 16 387,-7 20-129,-1 24 129,-3 20 129,-3 16-258,-1 14 129,4 11-258,0 5 258,-1 1-258,6-1-258,2-15-129,8 1-1161,-6-22-3483,11-9-129,-7-13-258,2-11-516</inkml:trace>
  <inkml:trace contextRef="#ctx0" brushRef="#br0" timeOffset="92632.2983">20746 11347 10062,'39'-25'5289,"-12"7"-387,6 12-1677,-1-16-2451,10 6-774,3 9-2322,-1-6-2322,-6 3-387,-4 3-387,-5 1-258</inkml:trace>
  <inkml:trace contextRef="#ctx0" brushRef="#br0" timeOffset="92836.3099">20982 11022 7353,'-24'18'5418,"14"9"-258,3 11-387,-2 8-3354,9 14-387,0 8-903,0-5-2451,0 14-2451,2 1-258,-2 0-645,3 1-129</inkml:trace>
  <inkml:trace contextRef="#ctx0" brushRef="#br0" timeOffset="98019.6064">15348 10125 1161,'-61'-22'2451,"27"8"-774,1 4-258,-8 0-645,-1 6-129,-7 4-387,-5 0-129,-7 7 258,-2 3-387,-7 6 0,-5 1 0,-3 3 129,-2 1-129,-3-3 258,4 5-129,2-1 0,6 6 258,2 1-129,7 5-129,6 8 0,4 2-387,4 9-129,4 3-129,2 4-129,-1 1 258,1 5-129,-4-4 129,3 2 258,3-2 387,-1-2 258,6 3-129,0 5 387,4 4-129,4 2-129,4 2 0,5 2 0,5-2-387,9 6 258,2-1-258,7-5-129,9-1 0,7-3 129,3-1-129,7 1-129,1-4 258,4-2-129,0-4 129,2-2-129,2-3 258,1-5 0,3 2-129,3-12 129,5 1-129,8-5 0,6-6-129,5-1 129,4-3-129,3-5 0,2-4 0,6-2 258,3-2-129,2-1-129,0-2 129,1-2-129,4-3 0,5-3 0,4-1-129,3-3 0,0 0-129,2-2 129,-1-4 0,5-3 0,-4-2-129,-1-1 129,-7-1 129,-2-3-258,-1-1 258,-2-3 258,0 0 0,-5-2-129,-3-3 0,1-3-129,1-5 129,-6 0-129,-3-7 129,-4 1 129,-7-9-258,-3 0 0,-6-3 0,-6 0 0,-6-5 0,-4 1 129,-10-1-258,-2 2 129,-8 0 0,-8-3-387,-5 2 258,-8-3 129,-5-2 0,-6-2 0,-4-5 129,-8-5 258,1 1 129,-7-6 258,-1 6-129,-5-6 129,0 5-129,-5-6-258,-3 9 129,-3-2-129,-2 0-258,-3-2-129,-2-4 129,-4 1-129,-3 0-129,-6 1 258,-8-2-129,-8 4 129,-5 4-258,-12 3 129,-8 5 0,-14 6 0,-9 6 0,-10 4 0,-9 13 0,-11 8 0,-8 10 0,-12 14-516,-9 9-1677,-8 27-2064,-12 17-258,-18 13-774</inkml:trace>
  <inkml:trace contextRef="#ctx0" brushRef="#br0" timeOffset="101858.826">2520 7640 2193,'55'-24'3096,"-16"15"-1677,4-2-774,13 7-387,3 1-258,8 1-258,4 1-645,3 1 0,7 1-258,0-1 258,7 0 0,4 0 0,8-5 258,6-2 387,1-3 387,5-2 387,10 3 0,8-2 129,0 3 0,7 4 0,4 2-258,5 0 0,5 5-258,4 6-258,2 1-129,1 4 0,5-2 129,0 2-258,-1-3 258,-2-2 0,4-1 0,-1-4 129,-3-4 129,2 0 387,-4-3-129,4-3 387,-4-1-129,4 1 129,-2-1 129,0 7-129,-1-3-258,3 3-129,1 0-129,-1 6-129,-2-1-129,2-1-129,-4-3 129,-3-1 0,-3 0 0,-5-4 0,-4-1-129,-4-4 129,-7 2 0,-7-1 0,-14 3-129,-13 5-1290,-22 0-2322,-11 10 0</inkml:trace>
  <inkml:trace contextRef="#ctx0" brushRef="#br0" timeOffset="103242.9052">21386 10851 5031,'-28'-54'5289,"28"24"-258,18 5-258,5 1-3483,14 19-387,-1 5-258,3 11-258,-9 14 129,-7 16-387,-13 15 129,-11 9-258,-10 11 129,-10 10-129,-7 4 387,-3-3-387,3-5-129,7-9 129,10-10 0,11-16 129,13-18 0,14-16-129,15-15 129,11-14 0,6-12-258,0-10-1677,1 5-2709,-6-3-645,-4 3-129,-9-1-387</inkml:trace>
  <inkml:trace contextRef="#ctx0" brushRef="#br0" timeOffset="103431.916">22047 11067 5031,'46'-37'5805,"-9"15"-645,5-2-387,6 3-2064,7 10-4257,0-1-2838,-4 3-645,-3 9 0,-13 8-774</inkml:trace>
  <inkml:trace contextRef="#ctx0" brushRef="#br0" timeOffset="103601.9257">22263 11205 7353,'-40'21'5418,"40"-21"-387,18-11-258,22-10-3354,20 0-1032,16 6-1935,7-11-2838,5-1-645,0 2-258,-7 3-516</inkml:trace>
  <inkml:trace contextRef="#ctx0" brushRef="#br0" timeOffset="104054.9516">23189 10675 7740,'23'-81'5547,"1"48"-258,9 7-258,-1-2-3870,6 28-387,-2 7-387,-1 15 0,-12 10-129,-16 5-129,-7 4-129,-17 2-129,-11 3 0,-3-3-129,-6-5 258,2 1-258,0-2 258,13-6 0,6 1 129,9-2-258,9 2 258,14 1-258,4 3 0,12 3 258,2 0 0,2-1 0,-1 6-129,-6-1 258,-6-2 129,-13-3 0,-11-3-258,-19-4 129,-16-5-129,-13-1 0,-12-13 129,-5-4-258,-1-3-129,5-14-1677,20-7-3225,9-15-258,22-18-645,15-9-645</inkml:trace>
  <inkml:trace contextRef="#ctx0" brushRef="#br0" timeOffset="107095.1255">2639 8358 2193,'0'-45'4773,"0"45"0,-13 14-645,0 10-2451,11 30-258,-8 6-387,7 25-129,-2 5-129,3 14-129,0-4 0,2 0-258,-1-8 0,1-14-129,-2-16-129,2-12 0,0-24 0,0-26 129,7 0-129,-2-29-129,5-20 129,1-21 0,-2-10 0,-1-16 0,0-9-258,-3-3 258,-1 0-258,-3 2 129,-1 12-129,1 14 258,-1 15-258,0 18 129,1 20 129,-1 27 0,18 19-129,-3 23 258,6 12-129,4 13-129,3 5 129,4 7-129,4-5 129,0-5-129,2-9 129,0-11-258,-3-8 387,-1-15-129,-3-11 0,-4-12 0,-6-10-129,-4-21 129,-6-15-258,-5-13 258,-3-19-129,-3-12 0,0-5-129,-5-2 129,1 7-129,-3 11-129,7 31-2193,-7 8-2451,7 37-645,-17 12-387,6 37-387</inkml:trace>
  <inkml:trace contextRef="#ctx0" brushRef="#br0" timeOffset="107915.1724">2649 9643 5289,'-15'-36'5031,"5"58"-129,-3 38-516,-4 13-3483,11 29-258,-1 11-129,6 11 129,-1-1-387,1-2 258,4-14-258,3-10 0,-1-21 0,2-15 0,-1-19-129,0-18 0,-6-24 129,14-11-129,-9-27 0,5-19-129,-5-21 0,2-18 0,2-19 0,-2-7-129,0-2 129,0 5 0,1 17 0,0 21 0,2 32 129,-2 37 129,2 29-129,-3 38 0,7 22 129,1 17-129,3 5 0,6 7-129,2-6 0,3-11 129,4-13-129,1-15 129,-3-13-129,-1-11 129,-6-14-129,-2-10 129,-6-13 0,-6-19 0,-3-25 0,-5-21-129,1-26 0,0-29 0,1-16 0,7-9-129,-1-6 0,0 10-258,10 29-2967,-7 19-1677,-8 39-645,-5 42-516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40:09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23327 16179 1935,'-70'-100'4902,"22"74"-387,-7 6 0,-6 14-3870,-2 30-258,-4 31-258,2 25-129,4 17 0,5 26 0,12 19-129,14 14 129,13 5-129,15 5 258,12-16-129,18-2 258,21-20 129,18-19-258,17-39-129,15-29 387,16-32 0,12-28-258,5-36 387,8-28-258,-12-29 129,3-29 258,-17-6 258,-16-3-258,-35-6 0,-27 5-258,-36 10-129,-38 18-129,-36 25-258,-41 25-516,-20 30-3354,-35 17-1032,-8 26-774,-9 16 0</inkml:trace>
  <inkml:trace contextRef="#ctx0" brushRef="#br0" timeOffset="1640.0938">1509 2138 1,'-275'97'4385,"128"-23"646,12 19-2193,-6 20-387,21 20-516,1 17-645,21 25-129,26 11-387,6 17-258,11 15-258,3 8-129,8 1-129,9 4 258,9 7 0,12-8-129,14-6 129,17-3 129,17-16-129,25-11 129,19-17 258,36-16-387,31-33-258,22-13 0,22-25-387,17-18-129,32-17 129,8-20-258,18-16 129,-14-22-129,9-11 258,-4-32 129,3-24 129,-10-27 0,-15-26 129,-9-20 129,-17-24 0,-9-13 129,-24-20 129,-14-3 0,-23-20 0,-14-2 0,-20-14 129,-17-10-258,-25-5-258,-17-6 129,-27-4 0,-18 6-258,-31 16 258,-26 21 129,-32 13-129,-25 26 129,-29 21-129,-27 20 258,-21 22-387,-28 14 516,-23 9-516,-32 8 258,-16 20 0,-11 12-129,-7 18 258,-4 37-387,-12 35-129,10 47-3225,21 55-1677,25 71-1161</inkml:trace>
  <inkml:trace contextRef="#ctx0" brushRef="#br0" timeOffset="4096.2342">4894 14892 645,'-53'9'5031,"30"-11"0,10-14-387,6-9-2451,7-21-1032,22-5-387,7-14-387,10 2 0,5-3-129,-3 8-129,1 10 129,-7 19-129,-10 28 0,-9 25 129,-9 25-129,-7 17 258,0 11-129,-2 9-129,0-2-129,1-14-3483,4-10-1290,8-17-645,-1-22-258</inkml:trace>
  <inkml:trace contextRef="#ctx0" brushRef="#br0" timeOffset="4828.2761">4817 13242 6063,'-63'9'5676,"38"-11"-645,13-10-258,5-13-3483,14 9-645,11-1-258,9 2 0,4 3 0,6 7-258,0 5 0,-3 11 0,-7 14 0,-6 10-129,-11 8 129,-7 7-258,-5 4 258,-4 2-129,-5-1 0,2-6 0,4-10 0,5-13 0,6-16 0,11-8 0,6-2-516,0-16-3999,8-1-516,0-2-387,2-1-774</inkml:trace>
  <inkml:trace contextRef="#ctx0" brushRef="#br0" timeOffset="5496.3143">4746 11889 4128,'-11'-41'5289,"11"14"-258,11-3-129,8-7-3870,15 20 0,-3-3-129,7 16-258,-5 4 0,-2 16-258,-10 6 0,-9 10-129,-13 4-129,-4 0-129,-12-4 0,-1-4 129,0-13-129,3-1 0,7-7 0,8-7 0,8 0 0,9 0 0,7 1 0,6 6 0,1 5 0,0 7 129,-2 1-129,-7 5 0,-7 6 0,-10 3 129,-6 3-129,-17 3 129,-12-3-129,-11-6 0,-4 0 0,-1-9 129,0-10-258,4-12-258,17 0-3096,5-24-1419,12-7-516,8-2-645</inkml:trace>
  <inkml:trace contextRef="#ctx0" brushRef="#br0" timeOffset="6848.3917">6904 14682 2709,'-9'-23'5031,"-2"6"0,11 17-516,-18 3-2838,6-3-516,8 14-258,-4-1-258,7 10 0,0-1-258,3 0 0,7-3-129,6-2 0,1-9-129,3-7 0,1-6 0,0-10 0,-7-5 0,-3-4-129,-5-2 129,-5 4 129,-10 0-129,-8 13 0,-5 9 0,-2 3 129,-2 10-129,3 9 0,6 3-129,5 2 258,7-6-258,9-5 129,9-13-129,8-3 0,3-10 0,1-7 129,-3-5-129,-1 0 0,-6-4 129,-5 4-129,-9 7 129,0 15-129,-12-5 129,-2 6-129,-3 13 0,3 1 0,4 2 0,6-2 129,4-15-258,4 10 258,8-11-258,5-15 129,3-9 129,0 1-258,-6 0 129,-4 4 0,-10 20-258,0-12-1806,-8 29-2709,-8 13-516,-6 13-516,2 10-516</inkml:trace>
  <inkml:trace contextRef="#ctx0" brushRef="#br0" timeOffset="8076.4619">7663 13370 2580,'-15'-20'4902,"4"20"-129,-4 1-129,-3 8-2709,10 20-645,-3-7-387,9 13-258,1-7-129,4-1 0,6-7-129,8-8-129,2-11 0,7-3 0,-4-17 0,0-3 0,-7-10 129,-3 3-258,-11-2 129,-4 7-129,-14 4 0,-5 11 129,-7 6-129,0 3 0,2 10 0,8 9 0,7 1 0,12 1 0,5-4-129,14-5 129,9-7-129,6-5 0,0-7 129,-2-7-129,-3-4 0,-7-1 0,-12-1 129,-10 6-129,-8 6 129,-12 4-129,-5 4 0,-4 0 0,0 4 0,2 2 0,7-2 0,6-2 0,14-2-903,0 0-3741,11-4-645,4-4-129,4 4-903</inkml:trace>
  <inkml:trace contextRef="#ctx0" brushRef="#br0" timeOffset="9196.526">8475 13381 1,'-6'-21'4901,"-7"11"1,5 8-129,8 2-1806,-19 9-1032,17 11-516,-5-5-387,6 14-258,1-13-258,8 2 0,3-7-258,5-3 0,2-8 129,1-6-129,-1-10 0,0-3-129,-7-4 0,-4-5 0,-7-1 0,-3 2 0,-11 5-129,-5 5 129,-3 13-129,-3 4 129,-1 14-129,7 12 129,5 8 0,8 6-129,8 1 129,12-3 0,8-9-129,7-9 0,1-15 129,3-5-129,-6-12 0,-6-8 0,-6-6 129,-11 1-129,-5 1 129,-10 6-129,-7 6 0,-5 6 129,-2 6-129,2 0 0,0 4-129,6 3 129,7 1 0,10-8 0,0 0 0,11 5-129,7-7 129,4-9 129,3 0-129,-2 0 0,-2-1 0,-7 0 0,-4 3 0,-10 9 0,0 0 0,0 0 0,-15-3-129,1 9 129,1 7-258,-4-4-2967,11 7-1935,2-3-129,4-13-645,10 4-129</inkml:trace>
  <inkml:trace contextRef="#ctx0" brushRef="#br0" timeOffset="10292.5887">9244 12262 903,'10'-43'4902,"-11"29"387,-7 1-387,8 13-1935,-20-10-903,13 17-516,-12 1-516,7 16-387,-2 0 0,6 7-387,6-2 0,2 0-129,5-7-129,10-5 129,6-10-129,3-7 0,3-5 0,-1-12 0,-3-6 129,-1-2-129,-8-2 129,-8 0-129,-6 3 0,-4 7 129,-13 6-129,-5 8 129,-2 5-129,-4 13 129,7 5 0,4 7 0,4 4-129,12-5 129,3-4-129,13-6 129,5-10-129,6-6 0,2-8 0,-1-9 0,-2-9 0,-2-1 0,-8-5 129,-5 3-129,-7-1 0,-5 8 0,-9 2 0,-6 8 0,-3 10 0,-3 2 0,0 14 0,5 7 0,3 4 0,8 1 0,7-2 0,4-2 0,9-7 0,4-7 0,5-8 0,0 0 0,-1-10 0,-5-3 0,-5 0 0,-4-3 0,-6 4 129,-1 12-129,-14-16 0,-4 13-129,-2 3-129,-7-4-1806,12 10-2967,-8 7-258,3 7-387,7 8-516</inkml:trace>
  <inkml:trace contextRef="#ctx0" brushRef="#br0" timeOffset="13848.7921">18304 3377 903,'0'0'5031,"1"18"-129,-2 26-258,1 5-3354,0 35-387,0 3-387,2 18 129,-1-5-387,4-1-258,2-13 258,1-10-258,1-13 129,2-17-387,7-8-2064,-6-22-2193,-12-16-258,11-13-258</inkml:trace>
  <inkml:trace contextRef="#ctx0" brushRef="#br0" timeOffset="14223.8135">18206 3337 3354,'-5'-57'4128,"6"31"-387,7 9-2838,11 9-516,11 3-387,10 0 0,16 3 0,10-1 0,19-1 0,16 1 0,20-8 258,15-5 0,20-5 129,18-3 0,52-8 129,-10 1-258,48-8 258,-13 4-129,42-3-129,-14 10 129,34 1-387,-34 6 129,-41 8-258,11 1 129,-58 4 0,4 3 0,-66 3-129,-2 2 0,-67 0-387,3 0-2580,-21 0-903,-17 7-774</inkml:trace>
  <inkml:trace contextRef="#ctx0" brushRef="#br0" timeOffset="14671.8391">18226 4630 3612,'42'-5'4515,"19"-12"-645,28-4-3483,31 6-258,24-2-129,22-2 0,24-5 0,12 0 0,19 0 0,9-1-129,16 0 129,-1 2 387,37 0 129,-28 2 0,-10-3 129,2 9 129,-24-4-258,-9 10 258,-27-1-258,-19 2-387,-57 8-1935,7 1-2451,-29-1-129,-22-4-387</inkml:trace>
  <inkml:trace contextRef="#ctx0" brushRef="#br0" timeOffset="14976.8566">22537 2914 4257,'-11'36'5289,"11"17"-258,0 18-645,16 26-3612,2 16-516,7 16-258,2 13-4386,-2 15-774,-13-9-129,-4-3 130</inkml:trace>
  <inkml:trace contextRef="#ctx0" brushRef="#br0" timeOffset="15943.9119">19009 3105 774,'-19'-45'4773,"10"41"387,0 20-645,6 46-2451,-3 18-774,11 44-258,8 19-387,11 31-516,4 12-258,1 3-4128,8-12-387,1-21-387,-6-32-129</inkml:trace>
  <inkml:trace contextRef="#ctx0" brushRef="#br0" timeOffset="16595.9492">19930 2999 1677,'-20'-55'4773,"20"55"258,-10 34-1161,10 44-2064,2 13-774,9 32-129,-1 14 0,8 19-516,2 2-516,-3-7-1290,1-7-2838,2-14-516,-6-23-129</inkml:trace>
  <inkml:trace contextRef="#ctx0" brushRef="#br0" timeOffset="17007.9728">20794 2859 3612,'0'0'5547,"12"55"-387,-12 23-516,6 37-3096,-2 8-645,10 24-129,2 5-258,3-2-1161,8-5-3741,-7-9-387,-3-12-387,-5-8-645</inkml:trace>
  <inkml:trace contextRef="#ctx0" brushRef="#br0" timeOffset="17479.9998">21727 2949 3870,'-19'-59'5289,"19"59"129,-13 2-645,13 50-3096,0 13-387,11 36-645,0 20-129,5 25-258,2 27-903,-5 1-3999,-3 3-387,-9-1-258,-2-8-516</inkml:trace>
  <inkml:trace contextRef="#ctx0" brushRef="#br0" timeOffset="20064.1476">20020 3455 1806,'-16'-7'4257,"22"-17"0,13-8-2451,13-23-129,18 1-774,2-17 129,12 5-129,-3-9-258,2 13 0,-9 1-129,-6 16 0,-18 10-258,-7 17 0,-23 18-129,0 0 0,-18 26 129,-15 14 258,-9 7-258,-11 10-258,-5 8 129,0 5-129,2 2 129,5-3-129,9-4-129,13-13-258,18-20 258,18-21 129,26-18 0,14-23 129,17-22 0,9-11 129,9-14-129,3 4 0,-8 3 0,-8 12 129,-19 12 129,-14 20-129,-24 20-129,-12 21 387,-26 25-129,-16 17-258,-17 21 0,-11 14-129,-7 10 0,-2 0 129,6-5-387,15-8-258,12-16 645,16-12-129,20-21-129,21-22 0,22-16 129,14-10-129,10-20 258,8-8-129,1-1 0,-5-1 0,-10 8 0,-14 9 258,-17 18-258,-14 11 0,-18 26 258,-17 11 0,-14 15-129,-10 5 0,-6 7 129,0-6-258,4-11 129,14-8 0,17-16-258,19-13 129,15-18 0,24-15 0,16-21 129,13-4-258,8-13 0,2 1 129,-4 2-258,-6 6 129,-15 14 0,-12 14 0,-17 16 258,-16 20 0,-14 16 129,-13 8-129,-9 6 0,-5 6-387,4 12-3225,-5-11-1290,5-6-645,7-10-387</inkml:trace>
  <inkml:trace contextRef="#ctx0" brushRef="#br0" timeOffset="20920.1965">20124 2056 6837,'-28'-22'5160,"28"22"-516,-17-18-1419,17 18-1161,-2-28-1032,7 3 0,8-11-387,8-5-129,4-12-258,4-5 129,0-6-129,0 2-129,-4 11 129,-4 5-129,-9 11-129,-4 23 0,-8 12 0,0 35 0,-5 9-129,-2 19 0,3 9 129,0 8-129,1 2 0,3-10-129,4-11 129,5-6-258,3-3-258,-6-18-645,8 7-2064,-10-16-1548,-3 3-258,-3-6-516</inkml:trace>
  <inkml:trace contextRef="#ctx0" brushRef="#br0" timeOffset="21136.2089">20206 2374 2967,'-38'6'4773,"21"-6"0,17 0-1161,-18-13-1161,25 10-774,-1-13-387,16 7-129,4-6-645,8 7 129,5-3-258,2 3 258,-1 2-645,-2-2-1032,5 10-3612,-10 3-774,-7 3-258,-5-1-774</inkml:trace>
  <inkml:trace contextRef="#ctx0" brushRef="#br0" timeOffset="24132.3802">22074 4647 1032,'231'-75'3612,"-121"30"-1032,-8-2-774,-6-12-387,1-3-387,-9-11-129,-5-7-258,-7-17-258,-3-8 129,-10-15 0,-5-4 129,-15-7-129,-7 8-129,-19-5 258,-7 9-258,-16 4 129,-15 9-129,-17 6 129,-11 9-129,-12 4-129,-10 5-129,-14 4 0,-6 8 0,-9 4 0,-4 15-129,-12 10 0,-7 15-129,-7 14 129,-7 13-774,-1 41-3354,-15 20-516,-3 17-258,-1 14 387</inkml:trace>
  <inkml:trace contextRef="#ctx0" brushRef="#br0" timeOffset="25056.4331">18468 3127 645,'-224'223'2064,"110"-93"-129,8 7-645,18 11 129,14 5-516,20 6-258,18-6-129,20 1-387,15-2 129,23-8-258,15-8-258,14-15 258,14-13-129,15-14 0,17-20 0,9-16 258,17-25-129,9-20 0,13-15 129,5-25 258,4-21-129,1-15 0,-4-22 387,-3-9-258,-10-13 258,-4-9-129,-18-13 129,-7-3-258,-19-8 129,-11-8-516,-20-2-258,-18-9 0,-18 1 129,-21-4-129,-14 10 0,-21 2 387,-19 3-258,-14 4 516,-20 6 129,-10 21-129,-12 10 129,-9 22 258,-18 15-258,-12 26 0,-12 32-516,-19 39-2580,-13 51-1548,-26 47-516,-28 44 129</inkml:trace>
  <inkml:trace contextRef="#ctx0" brushRef="#br0" timeOffset="30939.7696">10019 12244 2709,'-22'12'4257,"12"-2"-1032,2 9-1032,-5-8-645,11 10-645,-5-7 0,7 6 0,0-20-258,12 22 0,-1-19 129,5 1-258,-3-5 0,3-7 0,-3-5-129,2-2 0,-7-6 0,-1 1-258,-7-2 258,0 2-129,-9 0-129,-4 6 129,-3 4-129,-1 8 0,-1 3-129,0 12 129,3 11 0,4 7 0,5 3-129,6 3 0,4-6 0,9 1 129,9-10 0,5-7-129,5-14 129,3-1-129,-1-12 129,-4-5 0,-5-4 0,-5-4-129,-10 4 129,-9 1-129,-6 6 0,-9-1 0,-10 8 0,-3 5 0,-3 2 0,-2 9 0,4 6 0,4 2 0,7 5 0,5-1 129,12 2-129,4-6 0,10-5 0,8-8 0,6-4 129,1-12-129,-2-5 0,-1-8 258,-8-1-258,-5 2 0,-11-3 0,-7 7 0,-12 6 0,-8 7 0,-6 6 0,1 1 0,0 10 0,4 0-1548,9 12-2967,1 5-774,2-4-387,6 10-258</inkml:trace>
  <inkml:trace contextRef="#ctx0" brushRef="#br0" timeOffset="33563.9197">19199 6200 774,'-31'47'4773,"14"10"-129,-6 11-1806,2 13-774,9 24-645,-2 5-258,11 17-387,2-2-387,6-3 0,6-11-258,3-14 0,-2-7-258,-5-15-645,0-7-1548,-9-18-1935,-10-20-516,-6-11-258</inkml:trace>
  <inkml:trace contextRef="#ctx0" brushRef="#br0" timeOffset="33927.9405">19052 6292 516,'33'-40'3483,"-3"29"-1419,9 6-387,11 0-774,18 3 0,12-3-258,17 4 129,12-6-258,15 4 387,14-7 0,17 5 129,17-11-516,21 1 387,14-7 0,21 1-387,43-8 0,-15 1-258,43-4 0,-25 1 0,1 2 129,-6 0-387,-10 10-129,-14-2-129,-45 15-1290,0 4-2838,-63-2 0,13 4-516</inkml:trace>
  <inkml:trace contextRef="#ctx0" brushRef="#br0" timeOffset="34127.952">24386 5898 258,'-7'80'4773,"-8"-17"129,-6 24-387,1 22-2451,-6 7-774,5 21-387,1 6-516,0 8-4128,0-6-516,-1 3-387,-5-21-129</inkml:trace>
  <inkml:trace contextRef="#ctx0" brushRef="#br0" timeOffset="34615.9799">19270 7681 1419,'0'0'4644,"22"-12"258,27 3-258,18-11-3225,31 12-387,24-6-129,30 2-387,59-5-129,-4-2-129,57-2 0,-7 0-129,14 0 0,17-3 129,8 2 0,8 2 0,-30-1-129,31 3 258,-45 5-258,24 4 0,-20 3 129,-13 0-774,-23 6-3870,-30-1-387,-42-5-387,-38-3-516</inkml:trace>
  <inkml:trace contextRef="#ctx0" brushRef="#br0" timeOffset="35137.0097">23500 5876 774,'-11'-9'4515,"11"9"129,17-7-516,13 1-2322,31 9-516,13 4-1032,18 10-3870,15-14-774,9 6-645</inkml:trace>
  <inkml:trace contextRef="#ctx0" brushRef="#br0" timeOffset="36173.0689">24256 4565 1161,'21'-40'4644,"-21"40"0,0 0-774,-6 13-2580,-10 14-387,2 13-903,-4 6 258,1 3-258,0 1 129,-1 0-129,3-6 129,-1-1 129,3-7 0,-1-3 258,6-14-129,-2 3 129,2-14 0,8-8-258,-8-5 0,8-19-129,0-9 0,6-9-129,1-9 0,3-9 129,-3 2-258,6 5 258,-6 6 0,4 7 0,-1 15 0,0 15 387,-3 13-258,4 22-129,1 10 387,5 9-258,1 5-258,3 7 258,4 1-258,0-4-129,5-4 0,-5-9 129,1-8-129,-5-6 129,5-11 129,-7-10 0,3-12 0,-2-10 0,-2-14 129,0-10-129,0-10 0,-1-7 0,3-5 129,-1-2 0,-8 4 0,-6 5-258,-5 19-903,10 4-3741,-13 10-645,-17 8-516</inkml:trace>
  <inkml:trace contextRef="#ctx0" brushRef="#br0" timeOffset="38903.2251">21626 6287 1935,'12'-58'3870,"-10"36"-387,-2 22-387,0 0-645,5 6-516,-7 23-645,2 26 0,-5 11-516,5 17-129,-5 8 0,2 13-387,-1 0 0,1-3-129,-1-6-129,3-11 0,0-10-516,1-19-387,5-5-1290,-3-16-2322,5-16-129,-7-18-387</inkml:trace>
  <inkml:trace contextRef="#ctx0" brushRef="#br0" timeOffset="39244.2446">22203 6079 3096,'23'-58'5160,"-19"48"-387,-4 10-258,-13 18-2322,11 35-645,-13 13-258,6 27-387,-5 16-258,5 12 0,-6 10 0,4 0-258,3-5-258,1-10 129,-1-7-129,3-12-129,0-13 129,1-9-129,-2-13 0,3-10 0,2-14-129,1-9-129,4-9-1419,-4-20-3096,10-9-387,-3-12-258,-2-4-645</inkml:trace>
  <inkml:trace contextRef="#ctx0" brushRef="#br0" timeOffset="39892.2817">21557 8698 903,'0'0'4644,"7"-5"0,4-13-258,5-11-2709,11 3-258,-4-17-387,9 6-258,-5-6-258,3 2-129,-6 3 129,0 8-258,-6 3 129,0 15 0,-6 10 129,-3 16-129,-5 20 0,-3 17 0,-1 9 0,0 11 0,-8 9 0,3 6-129,-3-6-129,2-3 0,-1-13-258,2-9 258,1-9-258,2-12 0,2-5-903,0-29-3096,0 0-645,11-22-516,4-19-516</inkml:trace>
  <inkml:trace contextRef="#ctx0" brushRef="#br0" timeOffset="40373.3092">21693 6544 1806,'-29'0'4902,"24"-15"-129,5-7-129,0-15-2322,19 2-645,1-14-774,11-3 129,3-12-516,10 7-129,-1 3-258,-3 8-258,-1 15-903,-14 7-2967,-1 20-516,-10 8-645,-10 17 0</inkml:trace>
  <inkml:trace contextRef="#ctx0" brushRef="#br0" timeOffset="40597.322">21664 6834 3870,'-16'3'4257,"18"-37"0,20-15-1806,17-9-645,4-14-645,15 4-258,-2-5-129,2 12-258,-6 11-903,-11 12-2580,-6 17-1419,-11 17-258,-10 6-387</inkml:trace>
  <inkml:trace contextRef="#ctx0" brushRef="#br0" timeOffset="40816.3345">21745 6996 4644,'-15'20'4773,"14"-27"129,10-30-258,20-6-2709,3-20-645,11 2-774,3-7-129,3 5-129,-1 13-387,-8 8-774,-1 21-2838,-15 11-903,-13 11-129,-7 17-516</inkml:trace>
  <inkml:trace contextRef="#ctx0" brushRef="#br0" timeOffset="41009.3456">21775 7216 1161,'13'-9'4386,"5"-19"0,11-5-387,4-5-2451,0-11-387,4 6-387,-1 1-516,-2 4-645,-2 6-2322,-3 13-1548,-10-1 0,-1 18-129</inkml:trace>
  <inkml:trace contextRef="#ctx0" brushRef="#br0" timeOffset="43012.4601">19733 7117 903,'-38'-9'3999,"38"9"258,-9-16-129,19-1-2580,23 10-516,9-8-258,22 7-129,11-4-129,19 4 387,9-3-387,18 5 0,12 1-387,8 5 0,9-1 0,-1 1-258,0 0-258,-14-5-645,-6 4-2967,-23-4-645,-27-1-129,-24 3-129</inkml:trace>
  <inkml:trace contextRef="#ctx0" brushRef="#br0" timeOffset="43535.49">21186 6577 2451,'-17'-31'4773,"17"31"-129,0-10-387,7 11-2709,9 7-645,13 16-516,6 5-258,4 11 258,-1 1-387,-3 9 129,-2 2 0,-8 4 0,-7-3 129,-11 3-258,-11 0 258,-14-2-387,-13 0 129,-11-3-774,-1-2-3096,-11-3-645,-3-8-258,1-4-387</inkml:trace>
  <inkml:trace contextRef="#ctx0" brushRef="#br0" timeOffset="43972.515">19783 6861 3354,'2'-36'4128,"-10"31"-258,-7 9-2193,-5 16-387,-11 10-516,-1 10-258,-6 2 0,0 7 258,-7-4-129,7 4 0,1-10 129,12 8-129,8-17-129,17-2-129,20-10 129,20 0-387,21 5-3999,5 6-516,5-3-516,7 13-645</inkml:trace>
  <inkml:trace contextRef="#ctx0" brushRef="#br0" timeOffset="44583.55">22592 6873 1032,'-26'-10'3870,"28"-4"258,32 7-645,11-1-2709,20 2-129,16 5-129,15-2 129,11 1 0,8 2 129,11 2-129,10-2-129,8 3-516,3-1-387,-2-3-1032,-9 1-1677,-5-3-1290,-29-7-129</inkml:trace>
  <inkml:trace contextRef="#ctx0" brushRef="#br0" timeOffset="44891.5676">23950 6554 2709,'11'-5'3354,"5"0"-1935,2 10-387,-3 2 645,14 11-129,-14-5 129,13 14 258,-13-5-387,10 16 0,-15-8-516,2 12-129,-11-2-645,-2 6 129,-14 0-387,-10-2-258,-5 4-129,-13-10-1032,3-3-2967,-16 0-129,-5-10-516,-4-7 516</inkml:trace>
  <inkml:trace contextRef="#ctx0" brushRef="#br0" timeOffset="45227.5868">22914 6600 645,'12'-49'3999,"-12"30"0,0 19-903,-8 0-903,-14 9-645,-3 20-516,-15 5-516,-6 12-258,-7 7 0,-7 3 129,0 0 258,6-2-129,7-9 129,13-2-129,13-9 0,21-5 0,17-11-129,19-2-129,17-1-774,7 4-3483,8 2-645,5 9-387,-10 5-258</inkml:trace>
  <inkml:trace contextRef="#ctx0" brushRef="#br0" timeOffset="45755.617">22925 8981 2580,'57'-64'4773,"-49"45"-258,-8 19-516,-12 11-3870,-12 19-129,-8 7 258,-9 3 0,-2 8 258,-5-5-258,8 2 258,2-12-129,18 2 258,7-11-129,13-1-129,13-9-258,12-2 0,13-7 0,6 0-129,6 11-774,-7-6-3354,0 4-387,-7 5-645,-15 1 258</inkml:trace>
  <inkml:trace contextRef="#ctx0" brushRef="#br0" timeOffset="45904.6255">22699 9656 3612,'36'-30'5289,"4"21"-774,1 2-4386,4 1-3612,6 12-903,-6 3-387</inkml:trace>
  <inkml:trace contextRef="#ctx0" brushRef="#br0" timeOffset="46588.6647">23834 8760 4128,'5'-11'4773,"-7"25"-1161,-19 5-903,7 23-774,-16-3-387,9 17-258,-9-6-516,11 5 0,-4-14-129,11-1-258,3-12-129,7-6 0,2-22-129,0 0 0,0 0 0,7-27-129,-4-8 129,2-7 0,1-12 0,1-4-258,-3-6 258,3 5-129,0 6 0,-3 8 0,2 12 0,4 9 0,1 19 0,4 7 0,3 21-129,1 8 129,1 13-129,4 6 129,1 4 0,-3 1 0,2-4 0,-5-7 0,-3-11 129,1-8 0,-3-18-129,1-9 129,0-20 0,1-13-129,1-12 129,2-5-129,-3-5 0,-1-2 0,-2 11-258,-7 0-1161,1 21-2709,-10 13-1032,-11 14-129,-8 14-516</inkml:trace>
  <inkml:trace contextRef="#ctx0" brushRef="#br0" timeOffset="46820.6779">23488 9501 3612,'14'0'5031,"14"-5"-258,8-12-129,10-12-3096,20 10-387,-5-5-645,6 11 129,-6 8-645,-5 3-3354,-7 7-1290,-7 14-645,-15 6-129</inkml:trace>
  <inkml:trace contextRef="#ctx0" brushRef="#br0" timeOffset="47280.7043">23709 10009 5805,'-36'-48'5160,"29"13"-258,7-7-258,11 12-3483,5 1-387,17 11-387,-2 9 0,7 12 0,-7 18 0,-3 16 0,-11 12 0,-12 11 0,-10 3-129,-14-3 0,-9-4 0,-9-5 0,-7-7-129,2-9 129,-1-8-129,4-8 0,7-7-129,6-7 129,12-5-129,3-3-129,11 3 129,11-19-129,12 9 129,4-1-129,11 1 0,5 4 0,5 0 0,1 1 0,2 3-387,-7-8-2064,-2 8-2451,-7-3-129,-4 2-645,-9-3 0</inkml:trace>
  <inkml:trace contextRef="#ctx0" brushRef="#br0" timeOffset="47504.7171">24367 9619 8385,'55'-58'5160,"-29"32"-129,5 6-516,-31 20-3999,73-16-1548,-33 18-3483,-2 6-129,-38-8-387,42 24-258</inkml:trace>
  <inkml:trace contextRef="#ctx0" brushRef="#br0" timeOffset="47700.7283">24902 9101 7482,'51'0'5676,"-51"0"-645,29 75 0,-29-19-3483,-19 38-1290,13 18-4644,-15 11-387,-10 5-387,-15 3-516</inkml:trace>
  <inkml:trace contextRef="#ctx0" brushRef="#br0" timeOffset="56964.2581">21471 11514 1,'0'-35'4256,"0"35"130,-7-11-903,-3 11-516,-3 24-1161,-6 3-129,3 22-645,-5 4-387,1 14 0,3 2-387,1 7 129,2-4-258,5-4 129,5-10-516,-1-9 516,5-13-516,0-19 258,0-17 0,2-7 0,2-23 0,3-12 0,4-10 0,3-8 0,3-10 0,3 3-129,3 1 0,-5 3 129,3 10-129,-2 6 0,-6 14 0,-3 13 129,-10 20 0,10 7 129,-9 23 0,1 11 129,-2 13-129,2 7 258,0 3-387,3 4 129,1-6 0,3-6 0,2-4-129,3-8 0,-1-12-129,1-6 129,-3-14 0,2-11 0,1-4 129,-2-22-129,-1-14 129,1-10-129,-2-13 0,2-7 0,-1-7-129,0-2 129,-1 2-129,1 6 0,-4 14-387,-2 0-1548,-2 22-2193,1 13-645,-3 7 0,-1 14-516</inkml:trace>
  <inkml:trace contextRef="#ctx0" brushRef="#br0" timeOffset="57416.284">21987 11833 3870,'0'0'5160,"0"0"-258,8 3-258,6 11-1935,2-9-1806,11 2-1032,2 7-3096,3-4-1161,-6-2-645,-1 3-129</inkml:trace>
  <inkml:trace contextRef="#ctx0" brushRef="#br0" timeOffset="57619.2956">22019 12071 6321,'-29'31'5418,"22"-18"-387,7 2-387,0-15-2709,25 14-903,1-8-516,9-6-3741,10 0-1161,2 0-645,0 0-387</inkml:trace>
  <inkml:trace contextRef="#ctx0" brushRef="#br0" timeOffset="58024.3188">22672 11801 6837,'2'-11'5289,"-18"31"-516,-4 16-258,-5 16-3354,-1 6-645,7 8 0,1-1-516,5-6-129,12-1-1419,1-17-2967,4-10 0,6-11-645,6-16-129</inkml:trace>
  <inkml:trace contextRef="#ctx0" brushRef="#br0" timeOffset="58303.3347">22802 11937 5547,'3'10'5289,"-6"16"-258,-7 15-387,-2-7-2838,10 18-516,2-11-645,10-6-129,11-14-258,10-10-129,5-11 0,4-17 0,0-7-129,-4-9 129,-7-5 129,-9-7-258,-13-1 129,-7 5-129,-15 5 129,-11 5 0,-7 3 0,-4 6-387,2 19-3741,-6 3-903,-1 16-387,-2 20-645</inkml:trace>
  <inkml:trace contextRef="#ctx0" brushRef="#br0" timeOffset="59956.4293">20867 14212 645,'-9'8'4515,"9"-8"258,-6-15-258,15-3-2064,-2-20-1290,13-3-129,1-20-516,9-8 0,3-7-258,6 1 0,-1 7-129,-1 7 0,-4 14 0,-6 22 0,-9 25 0,-8 29 129,-9 24 129,-2 20-129,-10 12-129,0 11 0,-1 6 0,1-4-129,2-12-129,5-18-774,4 5-2193,1-25-1806,4-14 0,0-16-387</inkml:trace>
  <inkml:trace contextRef="#ctx0" brushRef="#br0" timeOffset="60180.4421">21376 14180 4386,'22'-6'5418,"-9"-2"-516,7 4-129,-4-9-3354,19 6-387,-3-5-645,6 0-774,2-1-3870,-6 4-129,-5 2-645,-6 1-258</inkml:trace>
  <inkml:trace contextRef="#ctx0" brushRef="#br0" timeOffset="60351.4519">21635 13880 6966,'-27'66'5547,"9"-14"-516,2 11-258,-3 2-3741,8 13-645,2 5-1290,4-11-3870,5 0-129,-2-3-903,7-4 0</inkml:trace>
  <inkml:trace contextRef="#ctx0" brushRef="#br0" timeOffset="62316.5643">23468 10878 645,'-18'-1'3999,"18"1"0,-7 0-903,7 0-774,0 0-774,-3-13-387,13 13 0,-1-4-516,16 3 129,0-5-387,20 2 258,6-6-387,22 0 129,9-4 129,22-2 0,16-5-258,5 0 0,19-6 258,5 8-129,-1-3 129,2 5-129,-12 0-129,-17 5-258,-14 4 129,-4 3-129,-29 5 129,-11-1 0,-24 1-129,-39 0 258,55 0-129,-55 0 129,0 0 0,0 0 0,0 0-258,0 0 0,0 0 129,0 0-129,0 0 0,0 0 0,0 0 0,0 0 0,0 0 0,0 0-129,0 0-3225,0 0-1677,0 0-258,0 0-387,-33 14 0</inkml:trace>
  <inkml:trace contextRef="#ctx0" brushRef="#br0" timeOffset="64799.7063">22009 13746 2451,'-1'-55'5160,"9"28"-258,5 3-129,3 10-2967,-3 2-387,13 13-645,-8 13 0,2 12-387,-9 10-258,-5 3 129,-6 6-258,-4-3 129,-7-2-129,-4-5 0,0-7 0,1-7 0,3-4-129,5 0 129,6-3 0,3 1 0,9 6 129,6-1-129,3 9 0,6 0 0,-2 5 258,-2-3-258,-2 1 258,-7-1-258,-8-4 258,-6 1-129,-11-7 129,-9 0 0,-12-4 129,-5 0-129,-4-5-258,0-2 129,3-3-129,7-5-258,15 6-1548,4-14-3096,12-5-258,14-12-387,11-1-387</inkml:trace>
  <inkml:trace contextRef="#ctx0" brushRef="#br0" timeOffset="64996.7176">22654 14028 8256,'41'-5'5160,"-17"4"-129,5 1-1419,-7 3-7224,10 4-1032,-1-2-516,0 3-258</inkml:trace>
  <inkml:trace contextRef="#ctx0" brushRef="#br0" timeOffset="65159.7269">22802 14209 5676,'-39'24'5289,"39"-24"-258,0 0-129,11 0-3225,21 0-1032,3-4-903,0-3-3999,10 0-516,-3-1-516,4 1-258</inkml:trace>
  <inkml:trace contextRef="#ctx0" brushRef="#br0" timeOffset="65448.7434">23612 13522 9546,'6'-11'5676,"-19"28"-516,-10 14 0,5 19-4644,-6 9-387,6 7 129,7 3-258,8-6 129,4-9 0,14-7-129,8-15 0,6-13 129,6-7-258,2-12 0,3 0-1161,-11-8-3870,3-7 129,-9-3-774,0 0-129</inkml:trace>
  <inkml:trace contextRef="#ctx0" brushRef="#br0" timeOffset="65627.7536">23968 13640 9030,'-25'65'5805,"6"-6"-387,-9 7-129,6 12-4515,2 11-1161,-2-3-4515,13-6-258,-5-10-645,7-8-387</inkml:trace>
  <inkml:trace contextRef="#ctx0" brushRef="#br0" timeOffset="80099.5814">14112 11064 2580,'-13'0'2451,"0"-4"0,3-3 0,10 7-258,-11-13 129,11 13-258,-10-15-645,10 15-129,-10-11-258,10 11-258,-11 0-258,11 0 129,-17 10-258,8 7-129,0 1 0,4-1-129,1 5-129,4-2 129,2-3-129,6-7 0,4-2 0,3-8 0,1-2 129,1-9-129,-5-3 0,2-2 129,-6-4-129,-3 2 129,-5-1 0,0 3 0,-10 0-129,-3 9 129,-2 4 0,-2 3-129,0 10 129,0 4-129,5 7 258,4-1-258,7 5 129,2-3-129,11-6 0,6-9 129,3-6-129,6-1 0,-1-8 0,-2-6 0,-3-6 129,-7 2 0,-5-1 0,-8 4-129,-5 3 129,-11 4-129,-5 7 129,-3 1-129,1 8 0,3 2 0,4 1 0,8 1 0,1 0 129,6-12-129,10 9-129,3-9 129,4-4-129,4-6 129,-4-2 0,-2-3 129,-3-1-258,-5 0 258,-7 1-129,0 15 0,-15-17 0,-4 15 0,-2 2-129,-2 0-516,11 7-3225,-4 0-903,2-3-516,4 4-387</inkml:trace>
  <inkml:trace contextRef="#ctx0" brushRef="#br0" timeOffset="81155.6418">4932 10723 1677,'0'-16'4386,"-4"4"387,4 12-903,-14 0-2838,2 6-645,1 7 0,-3 2-129,0 5-129,-2 4-129,0 5 258,-5 5 129,4 7-258,-6-1 387,6 3-129,-1-3 0,5 2-129,2-4 129,8-3-258,3-11 129,12-8-129,4-8 0,10-6 0,3-2 129,5-10-258,1-5 129,2-3-258,-1 6-1161,-2-2-3225,-7 0-258,-1 7-387</inkml:trace>
  <inkml:trace contextRef="#ctx0" brushRef="#br0" timeOffset="81412.6565">5094 10798 7611,'-11'-5'5418,"5"11"-645,0 30-1161,0 2-2838,6 19-387,0 12-258,2 4-1677,2 18-2709,-3 3-1161,-9-1-129,-12 5-129</inkml:trace>
  <inkml:trace contextRef="#ctx0" brushRef="#br0" timeOffset="86251.9333">10853 12360 1161,'2'-21'3999,"-2"2"0,-5 6-1161,5 13-387,-13-18-645,13 18-387,-20 0-387,10 12-258,-3-1-387,5 8 0,2-2-258,3 6-129,3-1 129,4-5-129,5-6 129,5-6 0,-1-5-129,3-1 0,-4-10 129,0-2 0,-7-3 0,1 2 0,-6 1-129,0 13 129,-9-19 0,9 19 0,-12-7 129,12 7-129,-10 0 0,10 0 0,0 0-129,0 0 129,12 0-129,-3-2 0,1-3 0,-3-2 0,1-4 129,-8 11 0,5-21 0,-5 21-129,-5-14 129,-4 8 0,-3 5-129,0 1 0,0 0 0,0 1 0,2 5 0,1 0 0,9-6 0,-7 12 0,7-12-129,0 0 129,2 15 0,-2-15 0,9 7 0,-9-7 0,0 0 0,10 2 0,-10-2 0,0 0 0,0 0 0,0 0 129,0 0-129,0 0 0,0-6 0,0 6 0,0 0 0,11-8 0,-11 8 0,14-10-129,-14 10 129,12-6 0,-12 6 129,10-6-129,-10 6 0,0 0 0,0 0 0,0 0 129,0 0-258,-8-7 129,8 7 0,0 0 0,0 0-516,-11 5-3096,11-5-1161,3 14-387,-3-14-387</inkml:trace>
  <inkml:trace contextRef="#ctx0" brushRef="#br0" timeOffset="87166.9856">11635 12310 1935,'-3'-31'4515,"1"16"-645,2 15-774,-11-17-903,11 17-516,-12 0-258,8 14-645,-5-2-129,4 11-258,-1-4-129,3 5 0,2-4-129,2-2 129,4-5-129,5-6 258,-1-4-258,3-3 0,-3-12 0,3-1 0,-5-4 129,-3 0-258,-4 2 129,-3 4 0,-6 6-129,-4 5 129,-3 3-129,1 6 0,2 6 0,5-1 129,4 1-129,4-2 0,0-13-129,16 10 129,-1-10 0,1-6 129,4-6-129,-5-8 129,-5 4-129,-3-1 129,-4 1-129,-3 4 129,-10 7-129,-4 5-129,-1 11-774,-8 3-3225,5 1-774,3 4-258,7-3-258</inkml:trace>
  <inkml:trace contextRef="#ctx0" brushRef="#br0" timeOffset="88564.0655">11576 12278 1935,'0'0'4386,"0"0"-516,-8-10-774,8 10-645,0 0-645,0 11-516,0-11-516,0 14-129,0-14-387,8 15 0,-8-15-129,14 9 0,-5-9 0,1-3-129,-2-3 129,0-4 0,-8 10-129,6-19 0,-6 19 129,-1-13 0,1 13-129,-16 0 258,9 5-258,-2 4 0,9-9 0,-8 16 129,8-16-129,0 0 0,6 12-129,-6-12-3096,13 0-1290,-13 0-387,0 0-258</inkml:trace>
  <inkml:trace contextRef="#ctx0" brushRef="#br0" timeOffset="92011.2627">12483 11072 1032,'-20'-16'3741,"10"6"-129,2 3-903,-5-5-387,13 12-516,-18-6-387,18 6-516,-17 9 0,13 5-258,0 2-387,4 4 0,0-2 0,3-1 0,5-7 0,8-3 129,-1-7-129,5-1 0,-5-12 0,2 0 129,-7-2-129,-1 1 0,-9-2-129,0 6-129,-11 0 258,-2 7-258,-3 3 129,0 6 0,1 7 0,6 4-129,4 2 129,5-1 0,9-2-129,6-6 129,6-7 0,7-3-129,-4-10 0,-1-3 129,-3-5 0,-5 0-129,-11-1 0,-4 8 0,-13 3 129,-7 6 0,-5 2-129,-1 0 0,2 7 0,4-1 0,9 3-645,11-9-3354,0 0-1032,25 0-258,3-10-516</inkml:trace>
  <inkml:trace contextRef="#ctx0" brushRef="#br0" timeOffset="92720.3033">13279 11067 3612,'-20'-32'4902,"9"26"0,-4 6-1548,-3 0-1032,10 10-903,-6 1-387,8 8-258,2-1-387,4 0 129,3-7-258,9-4 0,3-7-129,5 0 0,-1-9 0,0-5 0,-3-3 258,-2 1-387,-5-1 129,-5 7-129,-4 10 0,0-12 129,-7 12-129,-3 0 0,0 7 0,-1 5 0,4 2 0,2-3 0,5-11 0,1 11 0,9-11-129,2-7 129,1-4 129,-2-4-258,-2-2 258,-5 5-258,-4 12 129,-5-12-387,-5 31-1935,-8 5-2322,-2 9-645,5 9-129,7 4-387</inkml:trace>
  <inkml:trace contextRef="#ctx0" brushRef="#br0" timeOffset="93751.3622">16302 15497 2580,'18'-49'4902,"-18"49"0,6 22-258,-6 30-2451,0 5-1032,1 26-645,3 1 0,2 9 0,2-6-258,2-3-258,-1-8-129,0-14-516,4 4-2580,-5-26-1419,-3-4-258,3-14-516</inkml:trace>
  <inkml:trace contextRef="#ctx0" brushRef="#br0" timeOffset="94107.3826">17288 15161 8901,'7'40'5418,"-7"9"-387,-3 34-774,-7-4-3483,5 21-129,-1 8-258,3 4-258,0-10 0,3-6-258,2-6-2322,1-19-2451,3-6-387,-1-18-387,2-12-387</inkml:trace>
  <inkml:trace contextRef="#ctx0" brushRef="#br0" timeOffset="94676.4151">17197 16731 1806,'-12'-49'5031,"6"33"-129,6 16-129,0 0-3354,-10 0-258,13 30-387,0 7-129,3 11-129,-1 3-258,3 8 129,-2-2-387,1-1 0,1 0-1161,-5-10-3225,5-15-387,-1-4-258,-1-12-258</inkml:trace>
  <inkml:trace contextRef="#ctx0" brushRef="#br0" timeOffset="95223.4464">17497 16639 3999,'2'-20'5031,"-2"20"-129,4-20-387,-4 0-3870,0 20-129,17-17-258,-4 7-129,-2 2-129,0 4 0,2 1 0,-5-1 129,-8 4 0,13 0-129,-13 0 129,0 0 0,0 0-129,0 0 129,-6 0-129,6 0 0,0 0 0,0 0 0,0 0 0,0 0-129,0 0 129,6 5 0,1-5 0,3 0 0,-1-1 0,0-3 0,-2 2 0,-7 2-129,13-5 129,-13 5-258,8-6 129,-8 6 0,9-2 0,-9 2-129,14-7 0,-6 4 129,1 3-258,-9 0-516,19 0-1419,-19 0-2193,11 0 0,-11 0-387</inkml:trace>
  <inkml:trace contextRef="#ctx0" brushRef="#br0" timeOffset="95651.4709">17539 16609 1419,'-36'17'4257,"19"0"516,0 5-1677,0-9-1161,14 11-645,0-6-516,6 2-258,6-2-387,6-2 258,2-1-258,5-2 0,-2 1 129,-1 3-129,0-3 129,-3 8 0,-2 2 0,-2 2-129,-1 3-129,-3 7 129,2-4-129,-3 7 129,-1 9-258,1-4 258,-3-1-129,-1 4 0,-2-7 129,-2 2 0,-9-4 129,-2-6 0,-8-10 0,-2-6 258,-7-10-258,-1-4 129,-1-7-516,-1-17-3354,8-4-1161,0-6-387,2 3-645</inkml:trace>
  <inkml:trace contextRef="#ctx0" brushRef="#br0" timeOffset="96555.5226">16989 11076 903,'-9'-12'4773,"-13"12"0,12 11-129,2 15-2322,-2-2-645,10 9-645,-3-5-387,8 1 0,7-10-129,4-7-129,2-12 0,4-3-129,-2-18 0,-4-4-129,-1-3 129,-5 1-129,-7 0 129,-3 2-258,-11 6 0,-4 6 0,-3 5 0,-2 8 129,0 0-129,1 10 0,7 2 0,5 3 0,7-15 129,2 18-129,9-16 0,6-2 0,4-8 0,-4-6 0,-2-2 129,-4 0-129,-11 16 0,0-11 0,-14 19-387,-11 12-3225,0 20-1161,-1 8-516,-3 15-387</inkml:trace>
  <inkml:trace contextRef="#ctx0" brushRef="#br0" timeOffset="102834.8818">18233 15735 903,'-13'-8'4644,"6"-11"0,7 2-774,0 17-1419,0-21-1032,0 21 129,6-16-516,-6 16-258,4-12-129,-4 12-258,0 0-129,2-12 0,-2 12-129,0-15 0,0 1-129,0-1 0,0-4 129,0-3 0,0-4 0,0 1 0,-1 1 0,1 5 129,-1 4 0,1 15-129,0 0 129,-4 28 0,1 13-129,3 16 0,0 13 0,0 14-129,-1 8 0,1-2 0,0 0-129,-2-10-645,9-4-2967,-5-18-1161,1-8-516,0-14-516</inkml:trace>
  <inkml:trace contextRef="#ctx0" brushRef="#br0" timeOffset="103275.907">18139 16918 3999,'-9'-56'5160,"2"38"-129,7 18-258,-20 12-2967,20 30-516,-7 4-774,3 14 0,0 8-516,2 9-129,2 4-774,-1-7-2064,3-4-1548,3-17-645,6-1 0</inkml:trace>
  <inkml:trace contextRef="#ctx0" brushRef="#br0" timeOffset="103606.9259">18362 16753 6708,'5'-90'5418,"-5"90"-516,-19 4 0,8 36-3741,-2 15-774,4 20 0,4 6-387,4 8 129,8-5 0,14-6 0,9-15-258,6-18 258,5-21-129,3-18 0,-3-9 129,-2-13-258,-9-9 258,-8-4-129,-12-4 258,-6 1-258,-8 4 129,-13 7-129,-7 7 0,-7 4-387,0 13-774,-10-1-3096,10 12-645,-4 2-516,7 5-258</inkml:trace>
  <inkml:trace contextRef="#ctx0" brushRef="#br0" timeOffset="104807.9946">17901 9926 1806,'-2'-12'5031,"-17"8"0,7 9-387,2 16-2193,-8-8-1032,12 15-387,-1-8-258,7 4-258,4-9-258,9-6 0,5-9 0,3 0-258,0-14 258,2-6-129,-6-6 0,-1 0 0,-7 1 0,-4 1 0,-5 4-129,-3 8 258,-7 7-129,-4 5 0,-3 1-129,4 11 129,2 3-129,1 3 0,4-3 129,5-3 0,1-12-129,10 12 0,0-12 0,1-5 0,-1-5 0,0-3 129,-4 1-129,-3-1 0,-3 1 0,0 12 0,-10-15 0,1 13 0,-1 2 0,0 0 0,3 2 0,7-2 0,-10 14 0,10-14 0,0 0 0,0 0 129,0 10-258,0-10-387,6 15-2967,-6 1-1290,-6 13-645,-4 12-258</inkml:trace>
  <inkml:trace contextRef="#ctx0" brushRef="#br0" timeOffset="109036.2365">19151 17211 2322,'0'0'5031,"0"0"-258,0 0 0,10-9-2580,-10 9-1032,12-4-645,-2 4-645,0-3-2838,6 3-1419,3 0-645,0 0-258</inkml:trace>
  <inkml:trace contextRef="#ctx0" brushRef="#br0" timeOffset="109194.2455">19559 17270 3612,'31'-5'4386,"-14"5"-1419,-8-4-4128,-2-9-2193,11 9-516</inkml:trace>
  <inkml:trace contextRef="#ctx0" brushRef="#br0" timeOffset="109335.2536">19798 17227 3225,'34'7'5031,"-19"-4"-387,-4-3-2064,-1-10-5805,11 5-774,-4-12-903</inkml:trace>
  <inkml:trace contextRef="#ctx0" brushRef="#br0" timeOffset="110003.2918">20285 16644 2709,'0'-13'5031,"13"11"-387,5 0 258,12 2-3483,-5 0-387,8 0-387,-7 7-129,-3 7-129,-11 0-129,-6 8-129,-6 2-129,-12 8 0,-7-3 0,-1 4 0,2 2 0,5-3 0,6 2 0,5-2 0,11-2 0,8-5 0,6 3 0,4-3 0,2-6 0,-1-2 0,-2 0 0,-4-1 0,-7-4 0,-9 4 258,-6-4-258,-7 2 129,-15 1-129,-8 2 0,-5-5 0,-6-7 0,0 3 0,1-2 0,6-5-129,5-1-516,18 6-2709,11-6-1419,0 0-129,3-12-645</inkml:trace>
  <inkml:trace contextRef="#ctx0" brushRef="#br0" timeOffset="110347.3115">20785 16713 6450,'10'-55'5547,"-10"33"-258,0 22-516,-2-21-3612,2 21-516,2 14-129,2 11-129,-2 4-129,3 11-129,0 11 0,-3 6 0,2 2-129,0 5 129,-2-4-129,2-2 0,-1-3 129,2-5 0,0-12-129,-1-4 129,-1-7-129,1-4 0,-2-8 0,-2-15 0,3 17-129,-3-17-258,0 0-3483,2-10-1161,-3-2-516,-10-3-645</inkml:trace>
  <inkml:trace contextRef="#ctx0" brushRef="#br0" timeOffset="115071.5817">5953 15805 1677,'0'-28'2967,"0"15"-258,0-6-1032,3 7-258,-1-6-516,3 1-129,1-2-387,2 2 129,-2-1-516,0 3 129,-1-2 0,1 3 0,-2-5 258,4 2-258,-3-6 0,5 2 129,-1-6 0,6-3-129,1-2 0,4-3-129,-2-2 0,5-2 0,-1 0 0,2 0-129,-1 0 129,5-3-129,0 2 129,-1 0 0,1-3 0,4 0 258,3-2-387,4-2 258,-1 0-129,4-2 0,0 1 0,3-7 258,1 5-516,-2-5 258,2 1 258,2-1-516,-3 0 516,1 4-258,4-3 0,0 1 0,5-2 0,2 1 129,0 1-258,2-1 258,3 1-258,1-4 258,1 0-258,0-1 129,2 0 0,2 0-258,3-2 516,1 4-258,2-5 0,-1 4-258,3-4 516,0 5-258,1 0 0,-1 1 0,3 2-258,-3-3 129,0 5 129,1 1-258,5 1 129,-3 0 0,4 1 0,-1 2-129,-2 1 0,1 4 129,0 2 129,2-1-129,-1 4 129,1 0 129,2-2-129,-2 1 0,3 0 0,1-3 0,4 1-129,1-4 258,2-1-129,-1-2 0,-1 3 0,2-1 129,-4-2 387,5 2-129,0-4 0,0 6 129,1-5 0,3 1 129,0-5-258,9 1-129,2-3-129,0-1-129,5-3 0,3-5 129,7-1-258,3-5 129,5-2 0,1 0 129,6-1 258,4-1-258,1-3-129,2 10 129,-1 2-129,2 5 0,1 3-129,0 3 129,-2 4-258,1 7 129,2 1 0,-1-1 0,0 4 258,0-3-258,0 6 258,-1-2 0,-1 3 0,-1 0 129,1 5-129,-4 1 258,1 2-258,1 4 0,2-1 0,2 4-129,2-2 129,6 0-129,2-1 0,5-1 129,-6 1-258,4-3 258,-3-1-129,2 0 0,-5-1 0,-2 2 129,0-3 0,4 5 0,2-4 129,8 1-129,4 1 129,3 0 0,2-2-129,7 4 0,0 1-129,-2 3 129,-5-1-129,1 7 0,-9 0 0,-2 3 129,-6 3-129,0 5 0,-4 0 0,-2 1 0,-4-1 0,2 6 0,1-1-129,-4 2 129,-5 4-129,-12-1 0,-6 6-516,-16-1-2967,-9 1-1161,-16 0-387,-14-8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42:18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3557 5971 516,'-82'115'1806,"48"-42"-129,3 15-516,7 8 0,14 6-258,9 2-129,4 0-387,20-5 258,4-10-129,12-10 129,7-18 0,10-10 0,1-22 129,11-15-129,2-18-258,2-16-129,0-22 0,0-22-129,-5-18 258,-2-13 0,-5-14 0,-7-5 0,-10-6 129,-5-3 0,-14-2 0,-11 8-258,-12 6-129,-15 7 0,-14 9-129,-11 13 0,-12 14 0,-10 21 258,-10 19-258,-11 21 0,-8 22-129,-8 38 129,-11 33 0,-14 28-1032,-2 46-3225,-3 27-516,-3 25-258</inkml:trace>
  <inkml:trace contextRef="#ctx0" brushRef="#br0" timeOffset="10300.5892">5675 5370 1,'-97'37'515,"49"-18"-257,-1 3 129,2-3 0,0 8-129,2 2 258,3 7-129,-2 7 129,5 8-258,0 5-129,7 9 129,2 3-129,5 1 0,3 8-129,6 1 129,5-6-129,5 2 129,6 1 129,3-5 0,12 1 129,11-8 258,11-8 258,18-6-258,14-8 129,13 0 0,10-14 0,11-3-258,7-10-129,3-2-258,3-4 0,-8-4-129,-3-4 0,-1-7-129,-1-10 258,-3-9-129,-5-8 0,-7-4 0,-5-9 129,-2-5 0,-12-9 0,-5-1 387,-10-10-387,-12 0 258,-11-7 129,-5-4-129,-13 0 129,-7-4-258,-7-5 129,-13 9-129,-16 4-129,-11 9 129,-14 7-258,-13 8 129,-13 6-129,-9 13 129,-11 5-258,-11 11 129,-7 10 0,-5 7 0,0 9 0,-8 20 0,-1 16 129,1 18-645,2 24-2451,8 14-1419,-4 15-387</inkml:trace>
  <inkml:trace contextRef="#ctx0" brushRef="#br0" timeOffset="20629.1799">9804 5486 2451,'-18'-36'1935,"6"22"-774,-1-2-774,-2 0-387,-1 3-129,-4 0 129,-5 1 0,-5 0 129,-9 1-129,-4 2 129,-6 1-129,-6 4 387,-7 3-129,-2 1-129,-4 0 0,-6 0 258,-2 6-258,-2 1 129,-3 1 0,0 3-258,-4-1 129,-6 2 0,-3 3 0,4 2-129,-3 2 258,0 5-258,-1 1 387,1 6-258,2 3 258,7 3-129,1 3 129,10 4-129,4 4 258,8 8-258,7-2-129,7 4 0,6 0 129,8 6-129,6-4 0,4 5 0,6-3-129,6-1 258,3 3 129,6 4-129,2-2 129,7 2 0,8-1 0,11 0 0,7-8 129,12 1-129,15-9-258,12-3 258,11-9-387,13-2 258,12-8 129,13-7-258,9-5-129,5-5 129,7-10-129,3-2 0,9-7 0,2-7 0,2-4-129,0-1 0,-2-6 258,0 1-129,-5-6 129,-1 1 0,-7-4 0,-7-3-129,-10-1 129,-6-4-129,-11-2 129,-12-3-129,-13-4 129,-10-1-129,-16-2 0,-10-1 129,-12-2-129,-11-6 129,-13-2 0,-10-5-129,-5-4 0,-16 0 129,-12-8 0,-12 0-258,-12 1 258,-11 6 129,-13 3-258,-13 11 129,-13 5-129,-12 13 129,-14 11-258,-11 11 258,-15 13-258,-12 9-387,-11 18-903,-14 16-3096,-13 11-258,-12 20-774</inkml:trace>
  <inkml:trace contextRef="#ctx0" brushRef="#br0" timeOffset="42920.4549">3639 9486 129,'49'0'645,"-22"-1"-258,4 1 258,0-1 0,-1-3 129,9 0 0,2-3 0,8-1 129,3-2 129,10-1-129,6-5 0,6 2 0,4-9-129,6 5-129,-2-3 0,7 4 0,4-7 129,4 7-387,3-9 258,6 4-258,5-2 0,8-1 0,5-1-129,5-2 0,-1-2-129,5-2 0,3 0 0,0 1-129,1-1 129,4 2 0,3-3 129,1 3 0,5-2 0,5 4-129,0-2 129,6 6 0,5-3 0,-3 5-129,4-1 0,2 7 129,4 2-129,-2 0-129,2 6 0,5-1-129,3 4 129,2 3 0,5-1-258,1 1 258,3 0 0,1-1 0,3 2 0,-6 1 258,-2-2-258,-2 2 0,-4 0 129,0 3 0,-1 4 0,-4 5-129,-2 1 129,2 5-258,-3 6 129,0 4 129,-5 6 0,-5 4-129,-7 8-129,-6 3 258,-13 6-129,-13 0 0,-12 2 0,-12 0 0,-14 5 0,-12 0 129,-13-4 0,-10 4-129,-11 2 0,-10 3 0,-11 1 129,-8 3-129,-11-4-129,-9 0 129,-11-1 0,-13-2 0,-11-2 129,-12-2 0,-11-9 0,-10 4 0,-10-5 0,-10 0-129,-8-2 129,-8 1-129,-7-4 0,-6-3 129,-8 1-258,-6-4 129,-5 1-129,-8-5 258,-7-6-258,-3 3 258,-10-5-258,-3-3 129,-5 0 0,-9-5 129,-2 0-129,-3-2 0,-8-5 0,-4 0 0,-5-2 129,-3-2-129,-5-1 129,0-2 0,-3-4-129,-1 2 129,-3-3 129,3 0-129,0 0 0,6 0 129,-3-3 0,3-1 0,-5-1 0,9 0-129,-4 1 129,5-3-129,-1-1 0,4 1 0,-2 0-129,6-1 129,3-4-129,4-2 0,7-4 0,3-5 0,3-6 0,5-5 129,5-5-129,5-6 129,13-4 0,12-4-129,11-5 129,22-4-129,18-5 0,18-5 129,26-8-258,21-10 0,23-3 0,13-7-387,27 7-645,8-7-2967,25 6-903,11 3-645,9 4-129</inkml:trace>
  <inkml:trace contextRef="#ctx0" brushRef="#br0" timeOffset="53316.0495">15008 6524 1161,'30'-94'5289,"-17"52"-387,2 12-1548,-9-6-1161,6 25-516,-12 11-516,0 0-387,0 35-387,0 15-129,-11 13 0,-2 13-129,-3 13 0,-1 4-129,-2 3 258,4-5-258,1-11 129,4-7-129,4-10 129,6-12-129,4-18 129,10-13 0,4-15-129,9-5 129,2-12 0,5-3 129,-2-5-129,4 3 0,-6 4 0,0 6-387,0 8-1161,-12 5-3225,3 3-645,-2 0-387,-1-1 129</inkml:trace>
  <inkml:trace contextRef="#ctx0" brushRef="#br0" timeOffset="53681.0704">15558 6895 3612,'-19'-17'5289,"6"21"-129,-3 11-2322,6 22-1032,-1-6-387,11 15-387,-2-8 0,19-2-645,5-13 129,9-7-387,8-18-129,3-3 258,-1-17-258,-1-12 258,-6-5-258,-7-4 258,-8-4-258,-10 3 129,-10 2 0,-13 5-258,-11 8 258,-9 13-258,-6 9 129,0 7-129,1 9 0,5 6-258,16 17-1032,3-9-3483,15 2-258,8-4-387,14-5-129</inkml:trace>
  <inkml:trace contextRef="#ctx0" brushRef="#br0" timeOffset="54120.0955">15884 6880 2967,'22'40'5160,"-9"-21"-387,4 0-1806,-2-12-1032,16-2-387,-5-12-645,7-8-129,-8-12-129,-1 4 0,-9-6-129,-5 4-129,-10-2 0,-12 9-258,-11 5 0,-3 10 0,-2 3-129,-1 5 0,8 12-129,6 10 129,9 7-129,6 4 129,14 4 0,9 7 0,6 7 129,2 3-258,-1 9 258,-2-3-129,-5 6 0,-7 0 0,-9 0 0,-7 1 129,-8-10-129,-12-3 258,-9-14-258,-8-7 387,-6-13-258,-4-10 129,1-13-129,-1-7 0,4-11 0,7-11-645,21 3-3354,3-6-1419,11-2-387,6 6-516</inkml:trace>
  <inkml:trace contextRef="#ctx0" brushRef="#br0" timeOffset="54608.1234">16560 6200 2193,'0'-22'5418,"-19"43"-258,-2 26-129,4 29-3612,-13 10-258,11 26-258,-1-3 258,9 13-645,5-8-129,6-7-129,11-13-129,5-21-516,11-12-645,-5-28-2580,8-10-1677,-3-17 129,2-6-645</inkml:trace>
  <inkml:trace contextRef="#ctx0" brushRef="#br0" timeOffset="55164.1552">16832 6699 3096,'10'-8'5289,"-9"19"-258,-1 17-258,-6 10-2838,3 15-1161,-2 0-129,3 5-129,-5-8 0,4 3-129,-1-11 129,3-5-258,-2-12 129,1-9-129,2-16 0,0 0-129,0 0 0,-8-23 0,8-10-258,0-5 129,1-12 0,4-1-129,0-6 129,-2 0 129,2 1-258,-3 3 129,2 7 0,-3 10 129,-1 9 0,0 27 0,0 0 0,6 10 0,-1 22-129,3 9 129,3 10 0,4 4-129,4-1 0,2-8 129,0-5 0,3-8-129,-1-10 129,-1-5-129,-2-15 0,-6-3 129,-1-17-129,-5-8 0,-2-12-129,-3-10 129,-3-13 0,0-6 0,0-2 129,0 1-129,-2 11 129,-2 8-129,3 15-129,-3 8-387,4 25-2064,-2 14-2580,2 6-258,-3 2-387,2 5-258</inkml:trace>
  <inkml:trace contextRef="#ctx0" brushRef="#br0" timeOffset="55413.1694">17121 6089 5934,'24'-13'6063,"-8"41"-516,10 34-258,-1 23-3999,11 36-258,-1 17-258,0 17-129,-9 5-129,-5-1-258,-15-5-387,-11-22-774,-13-11-4386,-26-16 0,-16-9-516,-19-6-645</inkml:trace>
  <inkml:trace contextRef="#ctx0" brushRef="#br0" timeOffset="58969.3728">17910 6792 4773,'-6'-33'5418,"17"11"-258,10-4-516,15 9-3741,4-1-516,8 1-903,4 10-3612,-9 7-645,-6 7-387,-10 11-516</inkml:trace>
  <inkml:trace contextRef="#ctx0" brushRef="#br0" timeOffset="59141.3827">17992 6950 6966,'18'11'5547,"6"-16"-387,9-17-1419,7 19-2451,1-8-645,-4 3-4386,2 8-1032,-4 5-645,-10 12-387</inkml:trace>
  <inkml:trace contextRef="#ctx0" brushRef="#br0" timeOffset="59852.4234">18620 6643 3225,'-20'10'5418,"12"18"-129,0 8-387,8 24-3096,-5-8-387,6 12-516,2-8-129,6-3-258,0-15 129,5-10-387,2-16-129,5-12 0,2-21-258,-2-10 129,-1-12-129,-1-6 129,-2-4-258,-3-1 258,-5 4 0,-3 8 0,-4 11 0,-2 14 0,0 17 0,0 0-129,-5 26 129,4 6 0,2 4 0,6 3 0,5-5 0,4-10 0,5-11 0,3-9 129,2-8-129,0-11 0,1-7 0,-2-2 129,-5 4 0,-3 4 0,-6 8 0,-11 8 0,10 2 129,-8 15-129,1 8 0,-1 4 0,7 3-387,-1-4-645,13 7-3612,-6-9-516,6 3-387,-5-6-516</inkml:trace>
  <inkml:trace contextRef="#ctx0" brushRef="#br0" timeOffset="60037.4339">19288 6832 8256,'4'27'5676,"-4"2"-516,0 7-258,0-3-3870,0 2-645,7-4-645,-2-15-1677,7-2-2838,-5-8-387,3-6-129,-10 0-516</inkml:trace>
  <inkml:trace contextRef="#ctx0" brushRef="#br0" timeOffset="60149.4403">19270 6571 4386,'-5'-60'3096,"5"60"-3096,10-3 0,-10 3-4257</inkml:trace>
  <inkml:trace contextRef="#ctx0" brushRef="#br0" timeOffset="60468.4586">19444 6846 7740,'21'13'5547,"-8"-7"-387,-3-3-516,9 3-3741,-7-2-258,3 0-516,-2-1 0,4-2-129,-1-1 0,0-3 0,-2-7 0,4-9 0,-1-3 0,-1-3 129,-2 2-129,-3 3 129,-1 8 0,-2 7 129,-8 5 0,10 21 129,-8 3 0,2 13-129,2-3-129,1 3-258,11 3-3612,-4-15-1419,3-4-387,-2-4-516</inkml:trace>
  <inkml:trace contextRef="#ctx0" brushRef="#br0" timeOffset="61152.4977">20442 6101 7482,'11'-83'5289,"-20"57"-387,-16 17-258,-19 9-4128,1 16-258,-7 13-258,2 9 129,6 5-129,8 2 0,18 0 129,16 0-129,16 0 129,13-5-129,5-3 129,3-2-129,-6-3 129,-1 1 0,-10-3 0,-8-3 0,-7-4 0,-4 2 258,-1-3-387,-2-1 129,0-4-129,0-4 129,2-2-129,0-11-129,3 20 129,2-8 0,-3 0 0,-3 2 0,-4 10 0,-7 0-129,-8 7 258,-4 6-129,2 3 0,-1 1 0,3 2 129,5 1 0,3-1 0,8 1 0,4-3 0,3-3-129,4-3 258,2-5-129,-1-1-129,1-1 258,-1-10-258,2 2 258,-2-8-129,6-5-258,3 4-774,-5-11-3612,7-2-516,1-7-387,0-2-387</inkml:trace>
  <inkml:trace contextRef="#ctx0" brushRef="#br0" timeOffset="61409.5124">20650 6829 9288,'25'-37'5805,"-25"37"-645,4 15 129,-8 14-4644,4 10-129,0 5-129,5 1-129,6-7 0,7-5-387,11 0-1032,-8-20-3870,6-4 0,-8-9-387,-5-6-774</inkml:trace>
  <inkml:trace contextRef="#ctx0" brushRef="#br0" timeOffset="61577.522">20765 6316 7482,'12'-46'5547,"-7"32"-516,3 7-387,2 12-6450,3 4-2838,0 6-387,-1 8-903,-2 6 646</inkml:trace>
  <inkml:trace contextRef="#ctx0" brushRef="#br0" timeOffset="61785.5339">21152 6746 9804,'44'-16'5418,"-26"10"-387,1 6-1806,-5-7-7482,-4 7-903,-10 0-387,11 20-387</inkml:trace>
  <inkml:trace contextRef="#ctx0" brushRef="#br0" timeOffset="61913.5412">21210 7025 9546,'31'0'5160,"-11"-1"-3999,-7-5-1290,-13 6-4515,6-12-903</inkml:trace>
  <inkml:trace contextRef="#ctx0" brushRef="#br0" timeOffset="62923.599">21950 6571 3483,'-41'-29'5160,"24"9"-258,7-12-903,10 16-1548,1-23-516,25 17-774,1-4-258,11 18-129,2 8-258,5 13 0,-5 20-258,-7 12 0,-13 14-129,-15 5 0,-12 8-129,-17 1 0,-13-4-129,-8-8 0,-1-14-129,-1-12 258,6-15-129,8-9 0,13-11 0,10-4 0,10-10 129,14-3 129,13 2 0,11 3 0,7 2 129,6 5-129,1 5-129,2 0 129,-2 3-903,-14-3-3483,0 5-387,-12 0-903,-4 7-129</inkml:trace>
  <inkml:trace contextRef="#ctx0" brushRef="#br0" timeOffset="63193.6145">22544 6216 7740,'3'-66'5418,"-3"49"-387,0 17 0,-17 5-3483,16 24-645,-2 9-258,3 6-258,5 2 0,7 0-258,2-6 129,4-8-645,7 7-1677,-9-22-2967,1-4-129,-7-13-387,1-8-387</inkml:trace>
  <inkml:trace contextRef="#ctx0" brushRef="#br0" timeOffset="63337.6227">22596 5770 6708,'-4'-73'5160,"4"47"-1161,4 14-3999,-4 12-3870,6 13-1161,-1 12-387</inkml:trace>
  <inkml:trace contextRef="#ctx0" brushRef="#br0" timeOffset="66359.7956">23097 6580 3999,'-26'-29'5547,"12"18"-258,2 6-387,0-7-2322,13 21-774,-1-9-645,20 29-387,1-8-258,10 8-129,4-1-129,5 1 0,2-3-129,-3-2-129,-4-4 129,-5-6-129,-9 0-129,-3-2 258,-11 1-129,-7 3 0,-10 4 0,-10 2 129,-11 4-129,-1 3 129,-8-1 0,0 0-129,4-4 129,2-6-258,15 8-1935,6-23-3225,13-3 129,0 0-903,18-9-258</inkml:trace>
  <inkml:trace contextRef="#ctx0" brushRef="#br0" timeOffset="67171.842">23880 6616 4128,'10'-77'5418,"-6"50"-258,-4 13-258,1 21-2838,-7 13-645,5 24-516,-7 7-129,3 14-387,1 7 129,4 3-258,-4-3 0,4-11-129,3-11 129,-1-9-129,4-11 0,-2-10 0,-4-20-129,0 0 0,3-18 0,-3-13 129,0-8-129,0-9 0,-1-13 0,-1-9-129,1-3 129,1-1-129,1 4 258,-1 11-258,3 13 0,4 15 129,6 26 129,1 12-129,3 27-129,5 13 258,1 10-129,4 6 0,-2-2 129,3 4 129,0-11 129,-1-8-129,0-9 129,-5-8-129,1-8 129,-6-9-129,-3-12-129,-6-6 0,-1-23-258,-5-6 258,-2-12-258,0-11 129,-7-10 0,4 2-129,-2 4 129,-2 7-129,4 16-645,2 5-3612,3 15-774,-2 19-516,13 4-645</inkml:trace>
  <inkml:trace contextRef="#ctx0" brushRef="#br0" timeOffset="67801.878">24579 5876 5676,'26'-72'5676,"24"13"-258,-50 59-516,71-27-3096,-71 27-1032,63 25 0,-63-25-258,44 99 0,-34-26-129,-10 12 0,0 6-129,0 7 0,-7-7 0,0-4-129,14-14 0,4-13-129,-11-60 0,34 73 129,-34-73-129,0 0 0,54 14 0,-54-14 0,0 0 0,0 0 0,0 0 129,-36-1-129,36 1 129,-45 63-129,17-12 129,11 12-129,8 3 129,-1 7-129,10 0 0,13-1 0,2-2 129,1 1-129,4-3 0,-3-6 129,-5-3-129,-4-7 0,-8-52 129,-8 91 0,8-91 0,-57 62 129,19-40-387,-6-6-129,3 9-1935,41-25-2709,-69 12-774,38-9-387,14-3-516</inkml:trace>
  <inkml:trace contextRef="#ctx0" brushRef="#br0" timeOffset="80748.6186">20491 8018 1806,'181'-11'2193,"-71"7"-387,22-3-387,14 2-516,11-3-129,18 2-258,8-1-129,7 2-258,11 0 258,3-1 0,35 2 0,-24 3 0,2 1 258,-1 0-387,-2 1 129,0 3 129,-6 4-258,8-1 129,-45 3 129,22 0-129,-39 3 0,3-4-129,-41 2 0,-7-1-129,-35 5-129,-20-6-1161,-54-9-2580,48 18-387,-48-18-129</inkml:trace>
  <inkml:trace contextRef="#ctx0" brushRef="#br0" timeOffset="104864.9979">15031 12754 5676,'-45'1'5289,"25"-1"-387,12-19-129,16 8-2838,12-22-645,20 7-387,8-4-258,11 4-258,3 6-129,1 10 0,-8 10-258,-7 8 0,-20 18-129,-15 13 0,-13 8-129,-15 7 0,-16 4 0,-9-3 0,-8 0 129,0-6 0,4-6 129,5-7 129,10-6-129,10-6 258,11-10-129,9 1 129,18-7 0,14-2 0,8-3-129,13-3 129,5-3-129,4-9-645,6 2-4128,-10-7-516,-11-7 0,-8 0-903</inkml:trace>
  <inkml:trace contextRef="#ctx0" brushRef="#br0" timeOffset="105272.0212">15538 12185 8127,'4'-73'5160,"16"41"0,9 3-645,5 12-3612,-1 9-129,6 16-387,-12 14-129,-7 15-129,-11 8-129,-9 6 258,-11 2-129,-4 1 0,-4-4 0,0-8-129,7-8 129,7-10-129,5-8 129,15-7 0,10-8-258,5-2-387,14-2-3225,-4-10-1032,-1 4-258,-2-4-387</inkml:trace>
  <inkml:trace contextRef="#ctx0" brushRef="#br0" timeOffset="105532.0361">16024 12158 7611,'7'7'5547,"-5"19"-645,6 7 129,-7-5-3483,22 6-516,1-15-645,10-7 0,5-12-258,2-14-129,-3-11 129,-5-10-129,-11-3 129,-10-1 0,-12 3 129,-11 3-258,-14 7 129,-10 10-129,0 15-516,-9 1-3612,12 12-903,9 12-387,9 8-516</inkml:trace>
  <inkml:trace contextRef="#ctx0" brushRef="#br0" timeOffset="105916.058">16597 12746 10320,'-51'-24'5676,"39"2"-774,8-12 129,5 2-4644,22-6-258,7 4-129,6 5 0,1 7 0,0 8 129,-1 14 0,-4 7 0,-6 13 0,-2 6 0,-2 0-129,-1-6 0,3-5 129,1-7-129,1-8 0,4-1-387,-2-21-1677,6 8-2967,-8-4 0,-2 4-645,-10 4-129</inkml:trace>
  <inkml:trace contextRef="#ctx0" brushRef="#br0" timeOffset="106189.0737">16640 12982 5676,'-3'-65'5160,"14"27"-258,4 1-258,10 13-3483,-7 1 0,10 17-516,-6 1 0,3 8-258,3 7 0,1 1-129,1-3-129,1-6-129,1-2 0,-3-14-2322,-1 4-2451,-4-5-258,-8-6-516,-3 6-387</inkml:trace>
  <inkml:trace contextRef="#ctx0" brushRef="#br0" timeOffset="106756.1061">17423 12779 6966,'-23'47'5160,"23"-47"-258,0 0-387,4-25-3612,15-5-516,2-12-129,3-11 129,-3-5-258,0-6 0,-6 4 0,-3 7 129,-5 12 0,-3 16 258,-4 25-258,0 0 0,-9 22 0,6 22 0,2 7 0,1 5-258,8 3 0,3-5-645,11 1-3483,-3-12-516,3-6-774,-3-8-258</inkml:trace>
  <inkml:trace contextRef="#ctx0" brushRef="#br0" timeOffset="106938.1165">17853 12830 6708,'0'-17'3999,"0"17"-3870,8-22-129,-11 11-4515,9 7-387</inkml:trace>
  <inkml:trace contextRef="#ctx0" brushRef="#br0" timeOffset="107253.1345">18010 12570 7740,'-10'0'5289,"6"18"-258,4 4-258,0-3-3612,16 5-387,3-6-516,5-11-129,2-7-129,3-10 0,-3-10 0,-7-6 0,-6-6 0,-4-3 129,-9-2-129,-9 4 129,-11 3 0,-13 16-516,8 14-1419,13 12-2709,6 7-516,6 8-387,7-1-258</inkml:trace>
  <inkml:trace contextRef="#ctx0" brushRef="#br0" timeOffset="107532.1505">18351 12455 5547,'14'25'4773,"-7"-5"-258,6 1 0,5 2-3225,2-13-516,10-2-258,0-8-387,0-7 0,-1-8 0,-6-2 129,-8-3-258,-9 0 258,-7 0-258,-13 5 258,-10 4-129,-8 3 0,-4 8-129,0 0 0,5 7-516,4 5-3741,17-5-516,10 8-516,17-8 0</inkml:trace>
  <inkml:trace contextRef="#ctx0" brushRef="#br0" timeOffset="107824.1672">18725 12429 6063,'-21'42'5289,"15"-22"-387,6-3-387,1-4-2967,15 1-1032,4-13-129,9-1-258,0-11 0,5-6 0,-5-6 0,-3 1 129,-9-7 0,-9 3 258,-10 1-258,-14 5 129,-13 4-258,-7 8 129,-5 8-129,-1 0-129,7 8-129,4 0-1548,18 9-2838,9 1-645,8 0-129,16-4-645</inkml:trace>
  <inkml:trace contextRef="#ctx0" brushRef="#br0" timeOffset="107977.1759">19122 12559 7353,'36'-26'258,"-22"11"-129,-3-8 129,-1 3-4128</inkml:trace>
  <inkml:trace contextRef="#ctx0" brushRef="#br0" timeOffset="108412.2008">19503 12342 9546,'-21'13'5547,"10"5"-774,7 6 0,4 0-4128,15 1-516,10-11 0,8-8-129,5-7 129,5-13-129,-1-11 129,-4-1 129,-12-8-129,-9 3 0,-17-1 129,-13 10-258,-21 6 0,-9 10 0,-6 6 0,2 5 0,8 15-387,7-4-903,27 10-3483,7-4-258,26-2-129,12-9-516</inkml:trace>
  <inkml:trace contextRef="#ctx0" brushRef="#br0" timeOffset="108660.215">19898 12286 8127,'-7'14'5160,"-7"11"129,1 1-645,7 6-2967,6-8-1032,10-2-258,11-10-258,9-10 0,4-6-129,2-14 0,-3-6 0,-6-2 258,-14-4-258,-10 2 0,-8 1 0,-16 7 0,-12 6 0,-5 7-129,4 9-903,-6 3-3870,18 8 129,11 3-645,11 5-387</inkml:trace>
  <inkml:trace contextRef="#ctx0" brushRef="#br0" timeOffset="108912.2294">20238 12348 10965,'-5'37'5676,"11"-25"-903,14-1 387,7-7-4644,17-4-258,6-8-129,3-11-129,-3-8 258,-5-5-258,-11-4 129,-11-3 0,-19 2 129,-11 1-258,-22 11 0,-11 6 0,-11 19-645,-12 7-3741,4 20-774,-3 13-516,2 14-645</inkml:trace>
  <inkml:trace contextRef="#ctx0" brushRef="#br0" timeOffset="131227.5058">7511 16944 1032,'-24'36'4128,"24"-36"129,0 0-1548,-9-32-516,18 6-645,-2-20 0,14 7-387,-4-15-129,13 8-387,-5-8-258,11 12 129,-3-4-516,2 10 258,0 4-387,-4 6 258,-2 4-258,-6 12 387,-7 6-258,-8 7-129,-8 14 387,-5 12-258,-14 8 258,0 7-258,-4 10 129,-1 5-258,-1 0 129,3 2-258,7 1-129,3-13-645,13-4-3483,2-9-129,10-15-516,4-14 129</inkml:trace>
  <inkml:trace contextRef="#ctx0" brushRef="#br0" timeOffset="131572.5255">8026 16601 2451,'17'-44'4773,"-17"44"-129,0 0-645,-17 0-2322,9 22-1032,-5 7 0,4 11-645,-1 7 258,7 3-129,3-6 129,5-5 129,10-10 129,6-8-129,0-21 0,7-7 0,-1-24 258,2-10-387,-2-8 129,-4 1 0,-8-6-258,-3 4 129,-9 6-258,-5 10 258,-11 10-387,-9 10 258,-7 11-258,-5 5 0,-2 13 258,1 4-645,11 14-2193,2-11-2064,11-6-258,11-16-645</inkml:trace>
  <inkml:trace contextRef="#ctx0" brushRef="#br0" timeOffset="132303.5673">8446 16140 1677,'-28'-45'5031,"17"25"-258,1 1-258,1 1-2451,9 18-774,9 6-774,7 15-129,3 4-258,2 7 0,1 7-129,3 2 129,-6 9-129,-2-4 258,-3 0-258,-4-4 129,-4-4 0,-2-4-258,-4-3 387,-4-2-387,-4-10 129,-8-5-129,-1-3 129,-7-4-258,0-5 129,-4-2 258,6-5-387,2-7 387,4-5-258,8-16 258,8-3-258,4-4 258,9-3-129,6-4 0,4 0 258,2-2-258,-2-3 258,-3 12-258,-5 1 258,-4 5-129,-7 2 0,-6 6 129,-11 7-129,-9 5 0,-8 11-129,-4 6-129,-1 13-258,-3 4-129,11 19-903,-4-3-3096,14 3-387,13-5-387,11-1 259</inkml:trace>
  <inkml:trace contextRef="#ctx0" brushRef="#br0" timeOffset="132623.5856">8679 16136 3612,'-13'46'4644,"8"0"-1161,1-10-1161,8 16-387,1-18-516,9 7-258,3-18-516,8-17 0,2-10-129,8-21-129,-5-8 129,-1-5-129,-9-6 129,-5 1-258,-13-3 0,-2 17-258,-19 4 129,-10 11-129,-6 6 0,-4 7-387,8 11-3999,-9 13-645,3 16-387,-1 10-516</inkml:trace>
  <inkml:trace contextRef="#ctx0" brushRef="#br0" timeOffset="152823.741">16420 15087 4128,'-110'-62'4515,"60"41"-645,5-9-1290,21 15-774,12-8-645,27 5-129,25-3-774,31 6 0,27-2-258,20 5 258,24 0-387,14 8 258,11 5-129,6 11 129,4 10 129,-7 15-129,-8 11 129,-5 13-129,-15 9 129,-12 14-129,-21 3-129,-21 11 0,-27 2 129,-26 5-129,-30 3 0,-25 2 129,-39-6-129,-29-5 0,-30-7 0,-26-10 0,-26-2-129,-17-14 258,-15-14-129,-11-12 0,-3-12 129,1-11 0,7-8 258,11-10-129,19-23 129,22-10-129,19-12 129,28-14-129,24-16 0,26-10-129,27-14-129,23-5-129,22-10-258,22-12 0,33-6 129,23-7-129,71 10 0,-4-1-1032,70 15-3225,6 12-387,33 9-387,23 28-128</inkml:trace>
  <inkml:trace contextRef="#ctx0" brushRef="#br0" timeOffset="178579.2141">19471 14176 4257,'-20'-136'5289,"12"80"-258,-2 10-258,10 34-2709,0 12-774,0 25-516,4 25-129,10 25 0,3 23-258,12 15 129,1 3-258,2 2-129,1-16 129,1-11-129,-2-21 0,-5-16 0,-3-30 0,-6-24 0,-4-23 0,-4-30 0,-4-22-129,-1-20 129,0-17-129,-1-17 129,0-7-129,0 2 129,-1 13-129,0 16-129,1 22 0,-2 17-258,2 35-516,-6 12-2709,2 26-1419,3 16-387,7 14-258,1 0-129</inkml:trace>
  <inkml:trace contextRef="#ctx0" brushRef="#br0" timeOffset="178851.2297">19964 14253 4773,'-6'156'5160,"6"-76"-258,7-16-645,16 1-2580,-1-26-387,14-14-645,0-25 0,0-20-258,-3-24-129,-6-8 0,-7-10 129,-16 1-129,-8 1 0,-17 9-258,-10 11 129,-8 13 0,-3 11-129,1 12-129,6 7-258,4 7-1032,17 12-3354,4 6-387,13 1-129,11-2-516</inkml:trace>
  <inkml:trace contextRef="#ctx0" brushRef="#br0" timeOffset="179168.2478">20284 14311 2322,'23'53'5031,"-10"-9"-258,-3 2-1032,9 16-1161,-9-12-903,9 9-516,-8-17-129,5-1-258,-7-12-258,1-12-129,-10-17-129,11-17-129,-11-24 258,-2-7-258,-6-11 0,2-8-129,0-1 129,0 0-129,5 11 0,1 10-387,13 25-3999,-5 3-645,9 14-516,1 6-387</inkml:trace>
  <inkml:trace contextRef="#ctx0" brushRef="#br0" timeOffset="180295.3123">20723 14202 6321,'-16'-22'5418,"4"22"-387,-6 15-516,3 19-3225,-1 2-645,7 15-258,-1-5 0,10 6-129,1-11-129,11-9 258,7-18-258,6-11 0,1-10 0,2-20-129,-2-11 0,-3-9 0,-4-2 129,-8 4-258,-6 3 258,-5 10-129,-5 17 0,-5 10 129,-2 11 0,4 17-129,3 9 129,5 9 0,5-4 0,9-1-129,8-12 0,3-6 129,3-12 0,-2-6 0,-2-6 0,-6-12-129,2-7 0,-7-8 0,-3-5 0,-5-4 0,-2 1 0,-3 4 129,0 3-129,0 13 129,0 21 0,0 0 0,0 25 0,3 16 129,8 5 0,5 3-129,7-7 0,3-8 0,1-17 0,3-12 129,0-12-129,-5-20-129,-4-10 129,-6-10 129,-5-5 0,-9 0 0,-1-1-258,-5 5 129,-7 3-129,0 11 0,1 10-258,0 7-387,11 17-2580,0 0-2193,3 17-258,4 0-258,13 2-516</inkml:trace>
  <inkml:trace contextRef="#ctx0" brushRef="#br0" timeOffset="180587.329">21423 13914 5031,'-12'-31'5418,"-1"24"0,-7 6-645,5 9-2451,-4 7-1290,11 11-258,2-1-258,6 4-258,13-3 0,7 2-129,6-3-129,7 3 129,1-5-129,-3 2 0,-4-4 129,-8 5-129,-9-1 129,-9 3-129,-10-3 0,-12-4 0,-8 0 0,-2-7-129,3-7-387,1-9-1548,16-3-2838,4-15-387,11-4-387,10-13-129</inkml:trace>
  <inkml:trace contextRef="#ctx0" brushRef="#br0" timeOffset="180876.3455">21662 13834 6708,'12'-55'5160,"-13"42"-258,-12 6-387,2 17-3096,-6 0-774,7 14-258,1 3-129,9 4 0,5-1 129,10 3 0,5-2-129,5-2 129,3-3-129,-1-3 0,-7 0 129,-7 4-129,-5-2 0,-8 1-129,-10-1 0,-7-4-258,-7-1 129,0-5-387,3-1-129,-1-18-1548,22 4-2838,-9-25-258,12 4-516,11-8-129</inkml:trace>
  <inkml:trace contextRef="#ctx0" brushRef="#br0" timeOffset="181159.3617">21834 14004 7611,'53'-37'5676,"-27"11"-516,1 1-258,-5-16-3225,4 5-903,-3-7-258,-2 4-258,-9-2 0,-6 9-258,-7 6 129,-11 9-129,-8 16 129,-3 4-129,-5 19 129,0 14 0,6 7-129,6 6 258,11 4-129,8-2 129,15-10-129,8-9 129,10-13-129,5-11-129,3-9 0,-1-17-258,-3-5-129,-11-17-1290,4 4-3483,-21-13-129,-2-1-387,-10-15-516</inkml:trace>
  <inkml:trace contextRef="#ctx0" brushRef="#br0" timeOffset="181371.3738">22174 13089 11352,'17'92'5676,"-12"-24"-516,7 17-129,-4 10-4257,6 6-387,-3-2-129,3-7-129,-1-9-129,0-12 0,4-10-387,-7-15-129,3-9-645,-13-37-1548,11 14-2322,-11-14-516,0-22-258,-6-12-129</inkml:trace>
  <inkml:trace contextRef="#ctx0" brushRef="#br0" timeOffset="181687.3919">22275 13845 1032,'-40'-88'5418,"22"47"258,3 0-516,9 10 0,1-10-2580,16 18-1161,3-7-516,10 2-387,2-1 0,4 4-258,3 2 0,2 0 0,-4 7-258,-1 7 0,-1 6 129,-3 3-129,-8 14 0,-5 7 0,-5 9 0,-7 19 0,-1 6 0,-5 9 129,-4 3 0,2 3 0,3-7-129,4-4 129,9-14-129,3-15 129,8-16-129,0-14 0,2-2-258,-1-16-129,-2 3-516,-14-20-1806,4 20-2709,-9-7-129,0 22-258,-14-21-516</inkml:trace>
  <inkml:trace contextRef="#ctx0" brushRef="#br0" timeOffset="182067.4137">22456 13798 8514,'-6'-10'5805,"6"-21"-387,9 12 0,3-17-3612,13 7-903,1-9-387,3 0-129,2 0-129,-1 4-258,-5 5 129,-4 4-129,-5 8-129,-5 8 129,-11 9 0,9 1 0,-7 15-129,0 9 129,-1 5 0,5 7 129,1 1-129,4-1 0,1-8 0,6-8 258,0-14-129,4-7 0,0-11 129,0-13-129,-2-10 129,-1-7-129,-3-2 129,-3-4-258,-5-1 0,-5 3 0,-3 11-129,-2 6-387,2 28-1548,-18-13-3354,18 13-129,-15 15-258,14 9-516</inkml:trace>
  <inkml:trace contextRef="#ctx0" brushRef="#br0" timeOffset="182707.4503">22950 13488 10191,'21'24'5676,"-16"-9"-258,3 4-129,-8-19-4128,12 18-516,-12-18-129,16 15-258,-5-15-129,0-8 0,5-9 0,2-5-129,-4-6 129,4 0 0,-3 3 0,-2 7 0,-3 7-129,0 10 129,-2 1-129,2 13 0,1 8-129,-1 3 0,5-2-387,-1-1-129,6-4 0,-6-14-387,7 2 0,-9-11-129,4-3 129,-7-11 387,0-1 387,-2 1 258,-2-4 516,0 10 129,-4-3 516,-1 17 0,12-7-258,4 7 129,-2 2-258,6 5-129,1-4-129,1-3-258,-1 0 0,-2-7-129,0-6 0,-10-6-129,-8-5 0,-1-3 129,0 0-387,-10 3 258,-2 2-129,4 18 0,8 4 0,-15 26 0,15 18 129,5 21-129,10 37-516,0 11 0,2-2 129,-3-1-129,-14 86 903,-11-115-387,1-12 258,-15-28-387,-5-39 645,-5-16-774,0-27-1806,7-22-2838,10-111-903,14 89-129,2-13-645</inkml:trace>
  <inkml:trace contextRef="#ctx0" brushRef="#br0" timeOffset="182845.4582">23641 13060 6063,'51'-17'5418,"-31"12"-387,1 5-3999,-10 17-3096,-7-5-2580,-2 5-1032</inkml:trace>
  <inkml:trace contextRef="#ctx0" brushRef="#br0" timeOffset="182985.4662">23763 13408 10449,'28'13'5805,"-11"-13"-774,1 4-2451,-4-4-6837,-2-7-903,-3-1-645,-9 8-516</inkml:trace>
  <inkml:trace contextRef="#ctx0" brushRef="#br0" timeOffset="183655.5045">19747 16097 7353,'-33'36'5418,"20"10"-387,11 19-258,0 1-3870,25 7-387,10-12-258,15-10 129,9-21-387,5-17 0,7-28 129,1-23 0,-9-18-129,-8-6 258,-14-14-129,-18-4 0,-18-3 0,-22 1 0,-22 14 0,-20 10-129,-15 14 0,-11 15 0,-3 15 0,6 14 129,13 22-258,22 14-258,29 24-2967,13-7-1677,23 6-258,20-3-645,18-1 130</inkml:trace>
  <inkml:trace contextRef="#ctx0" brushRef="#br0" timeOffset="184015.5251">20371 16163 6321,'14'45'5676,"-6"-18"-645,5 9-387,1-4-3612,9 3-387,-1-11-258,5 0-129,-3-18 129,1 4-129,-5-13 0,-5-14 0,-8-7 0,-7-5-129,-7-12 129,-11-1-129,-7-1 129,-1-10-129,1 5 0,4 4 0,13-2 129,8 10-387,18 23-1290,6-8-3483,17 21-258,4 2-645,7 17-387</inkml:trace>
  <inkml:trace contextRef="#ctx0" brushRef="#br0" timeOffset="184351.5443">20859 16077 6966,'-1'21'5418,"1"-8"-387,12 5-387,-12-18-3612,31 19-645,-3-19-129,2-12 0,0-12 0,-3-5 129,-8-10-129,-4-2 0,-11 1 0,-5 5-129,-15 4 0,-8 10 0,-9 7-129,-5 8-129,-2 7-258,-3 4-645,19 17-3096,-5-9-774,12 5-774,6-15 129</inkml:trace>
  <inkml:trace contextRef="#ctx0" brushRef="#br0" timeOffset="184579.5573">20952 15447 7611,'-8'48'5934,"8"19"-387,10 25-387,-2-1-3483,18 14-774,3-15-387,7-9-129,3-21-258,-1-18-258,-1-17 0,-5-20-387,-4-2-516,-14-23-2193,2 7-1935,-12-16-387,-1 0-645,-6-16 387</inkml:trace>
  <inkml:trace contextRef="#ctx0" brushRef="#br0" timeOffset="184872.5741">21223 15727 8127,'24'21'5805,"-9"24"-516,-4 0-258,6 12-3999,-3-6-516,2-2-129,-3-12-129,-2-11-129,-1-16 0,4-13-129,-1-16 0,-1-12 129,-1-13-129,1-2 129,-3 0-129,-2 1 0,1 10 129,-1 9-129,0 11 258,3 15-129,2 15 0,4 11 0,4 4-258,1 3-129,5 2-258,-3-12-387,6 9-1032,-14-30-1806,7 5-1677,-10-14-129,1-7-387</inkml:trace>
  <inkml:trace contextRef="#ctx0" brushRef="#br0" timeOffset="185079.5859">21664 15719 6966,'-11'-50'5805,"11"50"-645,0 0 129,10 14-3354,0 3-1032,7 7-387,2-4 0,3 1-258,1-9 0,0-6-129,-1-6-129,-7-14 129,-4-6-129,-4-4 0,-7-3 0,-2 0-258,-6 14-1161,-13-11-3612,9 8-258,-2 1-774,14 15-258</inkml:trace>
  <inkml:trace contextRef="#ctx0" brushRef="#br0" timeOffset="185591.6152">21916 15551 9030,'40'-3'5676,"-22"14"-645,4 21-903,-5-8-3096,3 7-645,-2-3 0,-5-4-129,-2-7 0,-3-8-129,-8-9 0,11-12 0,-6-10 0,1-7 0,-3-7-258,1 2 258,1 0-129,0 1 0,0 11 129,2 10-129,3 9 129,3 3 0,5 7-129,2 4-516,11 17-2709,-8-16-2064,6 5 0,-5-11-774,3 5 129</inkml:trace>
  <inkml:trace contextRef="#ctx0" brushRef="#br0" timeOffset="186019.6397">22403 15437 9288,'-4'24'5418,"15"-5"0,2-12-387,9 1-4386,3-8-387,5-12-129,-3-14 0,-3-11-129,-4 0 129,-9-2-129,-9 0 0,-9 5 0,-13 10 129,-7 7-129,-5 12 0,0 10 0,4 10 0,6 12 0,14 12 129,9 7-129,16 5 0,16 6 129,5 4 0,7 1 129,5 16-516,-10-8-129,-2 9-129,-23-1 1032,-7 3-258,-14-17 0,-10 2-129,-16-25 0,-7-13 516,-8-21 0,-2-7 0,9-25-1419,0-21-774,17 12-2967,-6-16-1032,11 8-516,9-7-516</inkml:trace>
  <inkml:trace contextRef="#ctx0" brushRef="#br0" timeOffset="186253.6531">22728 14600 8643,'20'-45'5676,"-9"49"-516,-6 21-258,5 19-4515,-4 11-129,6 10-258,1 13-1806,-8-12-2838,3 8-516,-5-3-258,2 7-387</inkml:trace>
  <inkml:trace contextRef="#ctx0" brushRef="#br0" timeOffset="186548.67">22969 15640 10062,'2'-20'6063,"1"-5"-645,-3 25 129,0-12-4386,0 12-645,0 0 0,0 0-258,8-13-129,-1 6-129,4 2 0,1-2 0,0 1 129,-1-1-129,-1 5 0,-10 2-129,10 11-258,-17-8-2451,0 21-2838,-15-2 0,-1 12-774,-8-2-258</inkml:trace>
  <inkml:trace contextRef="#ctx0" brushRef="#br0" timeOffset="188192.764">19406 17486 7740,'93'3'5547,"-4"-23"-645,32-14-129,28-15-4257,37-7-258,28-13 0,26-6-387,20-7 258,18-11-258,16-3 129,8 0-129,3-9 129,-5 3 0,-7 5 129,-20 2 129,-19 6 0,-21 9 258,-31 1-258,-23 7 258,-29 12 0,-17 6-129,-20 5-129,-14 6-258,-15 6 129,-12 1-129,-8 6-129,-15-3-129,-3 6 258,-46 27 129,64-52-129,-46 24-129,-18 28 387,21-57-258,-18 26 0,1 2 0,-5-1-129,-3-5-129,-1 0 129,-2 1 129,4 0-258,0 1 258,3 3 129,0-3-129,0 33 258,4-61-258,-2 36 0,5 2 129,-7 3-129,0 0 129,0 20 129,0-33-129,-4 17-387,-1-2 387,3-3 0,-5-5-129,-6-7-129,10-11 129,-6-11-258,7-19 258,-4-8 0,2-17 0,1-13-129,-1-17 258,-5-21 0,-7-13 0,-4-12 0,-12-12 0,-8-12 0,1-8 129,2-2-129,6-2 0,5 8-129,8 8 0,7 18 129,11 13-258,1 21 0,5 19 0,-6 16 0,-2 23 0,-9 19-129,-7 13-258,-4 19-387,-8 5-387,9 24 0,-10-7-1032,12 21 258,-10-9-129,14 15 258,-8-8 645,9 8 516,-2 2 1032,-5-5 129,1 8 1032,-9-10 129,8 14 129,-19-11-129,7 15-387,-14-9-129,1 9-258,-11 0-129,-7 3-387,-12-2 0,-13 6 0,-12 0-258,-14 8 129,-17-2-129,-17 8 0,-17 2 0,-12 6 258,-15-2-129,-13 7 0,-13-2 129,-11 4-129,-12 3-129,-6 0 0,-7 4-129,-3 4 129,6 4-258,1 0 129,9 5 0,14-3 129,13-2 129,14-1-258,21-9 258,22-3 0,20-10-129,25-6 258,25-13-258,20-6-258,27-7 0,19-12-258,18 1-645,4-13-774,16 0-387,-3-9-129,15 6 129,-15-13 258,9 10 774,-10-6 645,-1-1 1032,-1 10 1032,-10 3 645,9 0 258,-11 17-129,6 43 0,-4 20-645,9 50-258,-1 44-516,12 48 0,1 49-258,11 41-258,5 28-258,1 12-258,0 12 129,-3 2-387,0 6-2193,-12-17-2064,-3-38-903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46:29.7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9004 11235 129,'-17'-16'5031,"17"16"129,-14-17-387,10 5-2193,4 12-1161,0 0-645,17-5-516,1 5 0,15 0-258,8 0 0,14 0 129,11 0-129,15 0 0,12 2 0,11 1 129,10 1-129,13-1-129,4 1 258,7-1 0,9-3 129,6 0 0,5-7 0,8-5 129,2-5-129,2 2 0,-3-2 129,0 0-258,-8 2 0,-14 4-129,-15 7 129,-16 4-129,-21 7-129,-19 2-129,-11 13-516,-22-7-1032,-3 6-2580,-14-2-516,-6-4-516,-3-3 129</inkml:trace>
  <inkml:trace contextRef="#ctx0" brushRef="#br0" timeOffset="336.0192">11989 10922 3870,'-67'-20'5031,"39"17"-129,6-2-1548,19 13-1032,3-8-1161,18 17-516,9-3 0,16 5-387,5 1 129,9 7-258,5-8 129,-2 4-258,-2 3 0,-7 0 258,-9 3-129,-6 0 0,-14 0 0,-17 2 0,-10 4 129,-17 0 0,-14 1-129,-9-3-129,-2 7-903,-3-8-3870,12-9-129,10-3-516,11-12-516</inkml:trace>
  <inkml:trace contextRef="#ctx0" brushRef="#br0" timeOffset="884.0505">13062 10771 6450,'-3'-109'5676,"2"71"-516,1 11-129,0 27-4128,0 17-258,4 40 258,8 25-129,-1 24-258,4 20 129,2 6-129,2 2-258,3-17 129,-1-12-129,1-23-516,0-24 0,0-24-516,-8-37-2451,3-14-1677,-4-24-516,1-10-387,-1-19-129</inkml:trace>
  <inkml:trace contextRef="#ctx0" brushRef="#br0" timeOffset="1187.0679">13626 10536 7998,'0'10'5160,"-15"14"-387,-12 10 0,-13 5-4515,3 14-129,-5 11 0,-3 2-129,-4 1 258,5 0-129,4-6 258,6-6-129,9-6 129,10-11 0,13-16-129,8-13 0,18-9 129,10-4 0,9-12 0,12-1 0,3-1 0,1 2-258,-2 7-258,-7 0-516,0 16-3225,-18 3-1290,-8 4-387,-11 3-387</inkml:trace>
  <inkml:trace contextRef="#ctx0" brushRef="#br0" timeOffset="1488.0851">13826 10890 7740,'-15'2'5676,"9"23"-129,-6 9-516,8 14-3612,2-3-516,8 8-258,8-8-129,8-9-129,6-12-258,5-9 0,3-11-129,-4-7 129,-1-11 0,-6-10-129,-7-5 129,-5-4-129,-8-3 0,-5-3-387,0 2-258,-8-1-645,8 13-2709,-2-1-1290,2 8-516,0 4-258</inkml:trace>
  <inkml:trace contextRef="#ctx0" brushRef="#br0" timeOffset="1748.1">14175 10946 8256,'32'46'5805,"-18"-21"-516,3 5 0,-9-12-3741,14 10-774,-4-3-387,0 0-129,-1-4-258,-3-5 129,-5-4-129,-9-12 0,0 0 129,0-10-129,-5-15 129,-2-13-129,-1-5-258,4-4 129,4-1 0,2 1 0,10 3-129,3 9-129,8 19-2580,-2 4-2064,0 11-258,-4 3-129,0 18-774</inkml:trace>
  <inkml:trace contextRef="#ctx0" brushRef="#br0" timeOffset="2012.1151">14710 10265 8901,'14'-7'5547,"-15"54"-258,-15 22-258,-2 23-4257,5 22-129,5 11-258,3 6 0,5-5-129,8-8 0,6-18-129,6-17 0,1-17-387,1-22-258,-5-29-1161,4-15-3354,-13-16 0,-2-18-387,-6-11-516</inkml:trace>
  <inkml:trace contextRef="#ctx0" brushRef="#br0" timeOffset="2140.1224">14644 10992 10062,'-31'-37'5547,"31"37"-258,8-21-129,22 13-3741,12-1-1290,4-7-3741,11 12-1419,-2 4-645,-1-5-129</inkml:trace>
  <inkml:trace contextRef="#ctx0" brushRef="#br0" timeOffset="12151.695">2057 13730 2580,'-16'-12'5031,"16"12"-387,-3-17 0,6 3-2709,16 9-1032,6-5-516,15 7-387,6-3 0,12 4 0,10-2-129,8 0 0,4 2 129,0 2-129,-1 0 129,-2 0 0,-1 0 0,-4 0 0,-8 4-129,-1-1 129,3 11-1032,-1-13-3354,-4-1-258,-2 0-645</inkml:trace>
  <inkml:trace contextRef="#ctx0" brushRef="#br0" timeOffset="13247.7577">4942 13646 2580,'27'-44'4773,"-18"24"-258,1-3-2064,1 14-774,-8-7-645,5 10-387,-8 6-258,19-15-258,-2 10 129,7 0-258,10-2 0,7 2 0,13-2 0,11 2 0,10 1 0,11-1 129,9 5-129,12 0 129,11 1 129,10 4 129,10-2 0,16 1 0,10-3 129,19 6-129,7-7 129,11 0-129,10-4-129,7-4-2967,-1 4-1935,-7 5-387,-19-7-645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47:45.9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19744 2645 1032,'-15'-52'5031,"8"35"258,1 3-387,5 30-2193,-10 5-1290,11 37-258,-5 11-387,5 26-129,-2 18-129,2 22-129,2 6-258,5-1 0,3-5 0,3-8-516,0-16 516,1-12-258,-3-21 129,1-19 0,-3-14 0,-4-14-258,1-9-774,-6-22-2709,0 0-1290,0-21-516,1-15-129</inkml:trace>
  <inkml:trace contextRef="#ctx0" brushRef="#br0" timeOffset="344.0196">19802 2406 1935,'-36'-54'5031,"25"38"-258,8 3-387,4 2-2709,29 11-645,12-10-516,27 3 129,20-6-258,25 2 258,27-13-387,26 4 387,26-8-387,25 3 129,21 1-129,20 0-258,17 4 0,6 3 0,6 8 0,-4 5-129,-9 1 129,-12 6-387,-18 13-516,-24-8-1032,-22 13-2838,-27 3-516,-37 0 0</inkml:trace>
  <inkml:trace contextRef="#ctx0" brushRef="#br0" timeOffset="772.0441">20021 4320 1,'8'-4'4385,"17"-4"259,13-7-387,21-3-3225,28 1-516,29-6 0,25 1 0,34-6-258,26 3 258,24-7 129,23 4-258,17-6 387,14 13 129,1-3-258,0 16-129,-14 2 258,-3 8-129,-21 9-387,-16 11-387,-21 21-2580,-32-4-2064,-41-3-387,-30-7-258</inkml:trace>
  <inkml:trace contextRef="#ctx0" brushRef="#br0" timeOffset="1116.0638">23953 2242 3870,'10'-58'5934,"-10"58"-645,8 21-387,-2 30-3612,7 38-516,-5 22-387,10 28 0,-1 21-129,4 17-387,-3 14 0,-6-5-1032,2-2-3354,-12-11-645,-3-8-516,-6-8-387</inkml:trace>
  <inkml:trace contextRef="#ctx0" brushRef="#br0" timeOffset="1679.096">21747 1968 7611,'0'0'5289,"9"17"-516,2 21-258,7 33-4128,3 31-129,5 25-258,-2 22 387,3 13-516,-1 19 387,-2 7-516,-4 1 387,-4-8-129,-4-12-645,-12-22-3354,-1-13-1032,-3-19-258,-13-25-258</inkml:trace>
  <inkml:trace contextRef="#ctx0" brushRef="#br0" timeOffset="2096.1199">20760 2140 4902,'25'-92'5418,"-16"78"-387,3 35-774,-13 33-2967,13 50-774,-6 31 258,7 30-129,-1 27-387,8 19-387,1 0 258,2-3-387,2-6 129,-4-32-1677,1-5-2838,-1-21-774,1-29-258,1-21 517</inkml:trace>
  <inkml:trace contextRef="#ctx0" brushRef="#br0" timeOffset="2576.1473">23070 2218 4773,'-9'-66'5547,"9"66"-387,9 15-258,-9 41-3999,13 43-516,-8 23 258,6 30-387,-5 23 129,1 13-387,-3 15-129,-5-10-1677,0-2-2967,-1-16-387,2-14-387,-1-15 1</inkml:trace>
  <inkml:trace contextRef="#ctx0" brushRef="#br0" timeOffset="3092.1768">20140 2862 4902,'-20'-15'4644,"7"35"387,1 21-387,-6 19-3999,6 27-387,-2 14 0,2 10-129,-1 1 0,6-6 0,-2-13-129,5-10-258,2-9-516,0-27-1548,2-12-2064,0-21-645,0-14 129</inkml:trace>
  <inkml:trace contextRef="#ctx0" brushRef="#br0" timeOffset="3303.1889">20091 2733 3096,'31'-68'5031,"-18"78"0,-8 31-258,-2 34-2451,-3 13-1548,12 18-387,3 7-129,8-1 0,3-5-258,4-8-258,7-6-774,-6-25-2451,5-4-1419,-9-16-129,-3-16-516</inkml:trace>
  <inkml:trace contextRef="#ctx0" brushRef="#br0" timeOffset="3509.2007">20004 3370 6966,'-18'-45'5418,"27"23"-387,12-18-1806,23 19-2322,9-4-387,11 6-516,7 6-4386,-6 9-387,-6 4-645,-8 4-387</inkml:trace>
  <inkml:trace contextRef="#ctx0" brushRef="#br0" timeOffset="3876.2217">21273 2817 4128,'1'-19'5289,"-1"19"129,-2 12-516,1 27-2580,-4 7-1806,5 12-258,0 7-129,5 2 0,1 0-129,4-7-516,9 8-774,-5-23-3225,8-6-516,-4-12-387,2-13 0</inkml:trace>
  <inkml:trace contextRef="#ctx0" brushRef="#br0" timeOffset="4264.2439">21212 2796 5934,'-32'-133'5418,"32"75"-258,19 10-516,6 6-3612,23 21-645,5 8-129,4 8-129,-3 8-129,-6 19 129,-15 14-258,-13 10 0,-19 5 0,-11 6 0,-11 4 258,-9-4 258,3 1-258,0-8 129,13-2-129,10-7-129,8 0 0,13-7 0,13-1-129,6 1-258,5-6 387,1-2-387,-3-3 387,-4-2 0,-9-1 129,-6 3 0,-12 0 0,-9-2-129,-18 7 0,-10 0 129,-9 3-129,-5-2 0,2 2-516,-6-14-3354,16 0-1161,3-6-387,14-10-387</inkml:trace>
  <inkml:trace contextRef="#ctx0" brushRef="#br0" timeOffset="4680.2677">22568 2714 4386,'-7'-93'5418,"-12"73"-516,-12 20-387,-3 33-3354,-13 20-516,6 21 0,2 11-129,13 13-258,11 1 0,18-11 0,22-17-129,15-18-1161,21-4-3612,5-18-903,1-7 0,0-7-129</inkml:trace>
  <inkml:trace contextRef="#ctx0" brushRef="#br0" timeOffset="5084.2908">23314 2998 1677,'10'-41'5805,"-10"41"-516,2 18-516,-2 3-2322,-2 30-2064,1 4-129,1 12-129,0 3-129,5-4-516,12 2-1032,-2-18-2967,4-11-258,1-12-387</inkml:trace>
  <inkml:trace contextRef="#ctx0" brushRef="#br0" timeOffset="5348.3059">23252 2914 4902,'2'-72'5547,"26"50"-129,10 7-387,13 13-3870,7 7-387,16 14-129,0 10-129,-3 13 129,-6 6-387,-15 9-258,-19 4 129,-13 6-129,-18 4 0,-17-1-129,-21-5 129,-8-6-129,-14-2-258,-4-16-1806,3 7-2838,-2-10-645,2-5-258</inkml:trace>
  <inkml:trace contextRef="#ctx0" brushRef="#br1" timeOffset="15279.8739">19753 1641 258,'-47'-115'4515,"30"88"-129,17 27-387,-3 31-1419,12 40-1032,20 26-645,8 24-258,15 23-645,6 31-258,11 4 258,10 7 258,2 2-387,5 0 0,3 2-258,-5-3 645,-3-8-258,-4-15 129,-9-18-645,-3-7-1677,-13-22-2322,-9-30 129,-8-19-387</inkml:trace>
  <inkml:trace contextRef="#ctx0" brushRef="#br1" timeOffset="15656.8955">20646 1451 1806,'-9'-9'3870,"-6"62"0,-5 39-1290,-8 47-645,-15 62-903,-3 32 387,-20 55-774,-4 7 258,-11 22 0,1 2-516,-1-2-258,4-6-1032,11-25-2451,4-19-1806,11-41 258,9-24-257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48:49.2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5614 7220 5547,'-35'-59'5418,"30"32"-645,8-4 0,16-3-3999,23 11 0,14-1-516,16 13-129,6 8 258,2 9-258,-7 22 129,-7 26-258,-18 28 129,-17 22 0,-17 17 0,-14 12 0,-14 8-129,-8 2 0,0-3-387,-3-19-903,18-16-3354,-2-22-387,5-23-129,4-23-516</inkml:trace>
  <inkml:trace contextRef="#ctx0" brushRef="#br0" timeOffset="212.0121">5850 7711 6321,'-30'-4'5934,"30"4"-645,17-9 0,11-3-3225,19 4-1290,14-4-516,13-11-2967,6 11-2322,-2 5-387,-2-1-645,-3 8-516</inkml:trace>
  <inkml:trace contextRef="#ctx0" brushRef="#br0" timeOffset="924.0529">8095 7091 5676,'-36'-80'5547,"18"66"-129,-4 14-645,8 30-3999,6 14 0,10 27-258,10 8 129,10 7-129,8 3-129,6-2-129,5-5-258,3-11 129,-4-10 0,-8-12-129,-8-6 129,-17-7-258,-9-3 129,-20-2-129,-16-4 0,-13 0 0,-11-3 0,-9-5 0,0-2 0,3-9 258,10-8-129,15-20 129,22-22-258,21-18 129,26-22 0,24-15 0,16-17 129,13-7-129,10-9-129,6 4 0,-10 7 258,-10 12-129,-16 16-129,-21 17 129,-26 14 0,-19 20-129,-28 21 258,-21 16-129,-15 15-129,-10 20 258,-8 16-258,1 7-645,18 16-3741,7 1-645,15-1-387,22-2-516</inkml:trace>
  <inkml:trace contextRef="#ctx0" brushRef="#br0" timeOffset="1552.0888">9465 7718 1419,'-62'20'5418,"52"-20"-258,9-16-129,13-29-2709,20-1-1677,15-28 129,14-4-387,9-12-129,6-8 0,0 5-258,-4 10 258,-9 15-258,-9 27 129,-22 34-129,-15 32 129,-17 46 129,-13 30-129,-13 26 258,-4 18-129,-1 7 129,7 2-258,6-9-387,7-29-1806,12-19-2580,11-18-774,11-32-387</inkml:trace>
  <inkml:trace contextRef="#ctx0" brushRef="#br0" timeOffset="2276.1302">11245 7239 4128,'-27'-98'5676,"44"37"-645,22 6-258,5 3-4257,25 17 0,5 7-129,2 15 0,-15 13-129,-11 24 129,-22 13 0,-15 13-258,-16 8 0,-17 3 0,-12 2 129,-5-3-258,-1-8 258,7-3-258,9-8 0,8-2 0,14-9 0,6 1 0,19-2-129,8 0 129,8 3 0,5 0 0,0 4-129,0 0 258,-5 3 0,-7 1 0,-13 2 0,-15-1 0,-12 5 0,-19-2 0,-15-3 129,-12-2-258,-12-8 0,-3-5 129,0-11-129,9-15-387,21 0-3870,6-18-774,15-3-645,16-3-258</inkml:trace>
  <inkml:trace contextRef="#ctx0" brushRef="#br0" timeOffset="2753.1575">13329 7178 3999,'10'-65'5547,"9"22"-516,9 0-258,7-3-4386,12 5-129,10 3-387,2-1-1032,2 8-3354,-7 11-645,-12 8-258</inkml:trace>
  <inkml:trace contextRef="#ctx0" brushRef="#br0" timeOffset="3076.176">13502 7016 645,'-118'79'5031,"61"-42"129,6 2-387,13 4-3225,6-1-516,22 1-387,10-3-387,17 0 0,18-4-129,10 5 129,9 2-129,4 1 129,-3 7 0,-3 3 0,-9 5 258,-6 9-129,-15 0 258,-9 4-258,-13-5 129,-13 3-129,-12-10 129,-9-2-129,-11-13 0,-5-6-129,-3-10-129,2-9 0,5-16-258,5-15-1161,14-11-3612,4-9-516,12-9-129,10-4-645</inkml:trace>
  <inkml:trace contextRef="#ctx0" brushRef="#br0" timeOffset="3580.2048">14944 7188 5031,'6'-31'5676,"11"48"-516,-13 33-258,3 30-3741,-4 22-516,5 16-258,-1 10 0,-2 4-258,1-8-129,-2-17-645,5-5-2193,-4-30-2064,-1-25-387,-2-25-387</inkml:trace>
  <inkml:trace contextRef="#ctx0" brushRef="#br0" timeOffset="3863.221">15166 7351 5160,'79'-101'5805,"-33"75"-645,-1 18-258,-8 8-3612,8 16-645,-8 20-387,-8 18 0,-14 15-258,-14 15 0,-12 11 129,-14 1 0,-9 4 0,-3-5 0,1-14 129,7-9 129,12-22 0,17-13 0,15-19-258,21-11 258,11-7-129,9-1-516,14 1-4386,-8-1-516,-1-1-645,-4 9-387</inkml:trace>
  <inkml:trace contextRef="#ctx0" brushRef="#br0" timeOffset="5343.3056">16841 7250 2451,'-31'-50'5547,"17"42"-516,2 12-129,2 21-3483,9 35-129,1 6-645,6 16-258,6 9 258,0 7-258,1-1-129,-1-4-129,-2-9-129,-2-11-516,5 2-1935,-7-19-2193,1-13-645,-3-12-129</inkml:trace>
  <inkml:trace contextRef="#ctx0" brushRef="#br0" timeOffset="5659.3237">17157 7527 3612,'-5'40'5547,"-6"11"-387,-3 9-258,5 14-3483,3-12-387,15-4-258,14-19-129,12-13-258,9-23-258,5-10 129,4-22-387,1-10 258,-6-13-129,-7-5 0,-12-9-129,-13 0 258,-15-5-129,-8 8-129,-21 9 258,-15 9-129,-12 17-129,-9 13 129,2 15-129,3 9-1161,14 23-3483,11 4-387,16 0-387,18-1-387</inkml:trace>
  <inkml:trace contextRef="#ctx0" brushRef="#br0" timeOffset="6471.3702">18672 7391 3483,'-57'-39'5160,"40"11"129,8-2-516,9 4-3483,17-4-258,17 19-387,4 5 129,11 12-258,-3 13-129,0 17-129,-9 13 0,-9 12-258,-14 5 0,-13 8 0,-11-2 129,-10-2-129,-8-5 129,-4-4 0,0-11 0,5-4 129,4-11-129,13-14 0,9-11-129,7-7 0,12-3-129,10-5 129,8-7 0,7 1 0,3 2-387,-2-4-1161,4 9-3225,-8 4 0,-4 0-387,-8 0-516</inkml:trace>
  <inkml:trace contextRef="#ctx0" brushRef="#br0" timeOffset="6816.3899">19377 7472 5160,'-13'18'5547,"-6"19"-645,-1 13-129,-4 0-3096,13 12-774,6-11-129,6-2-258,14-14 129,14-9-387,7-18 258,9-8-387,4-15-129,0-8 129,0-14-129,-4-7 0,-10-10 0,-8-10 0,-13-7 0,-12-4 0,-9 6 0,-22 3 0,-9 13 129,-10 16-258,-4 18 0,-3 19-774,11 19-3999,0 21-258,7 9-387,13 5-516</inkml:trace>
  <inkml:trace contextRef="#ctx0" brushRef="#br1" timeOffset="17099.9781">10341 6478 3225,'0'-21'3741,"-17"35"-2322,-9 15-258,-8 24-258,-14 18-129,-9 28 258,-15 19-129,-10 27 258,-17 10-258,-1 15 129,-6-6-258,5 8-129,0-15-129,10-4-129,11-17-129,14-18 0,15-9 0,10-16-645,12-1-903,-1-20-2451,11-14-903,4-12-387</inkml:trace>
  <inkml:trace contextRef="#ctx0" brushRef="#br1" timeOffset="17560.0044">9165 6413 1161,'18'5'2967,"2"22"129,14 31-774,5 17 0,16 34-258,1 17-387,16 31-129,-3 11-516,12 16-258,2-4-387,3 0-258,0-9 129,1-11-129,-6-19-129,-6-14 0,-6-26 129,-8-12 0,-8-18 0,-12-23-1290,-7-13-3354,-9-8-258,-11-18-645</inkml:trace>
  <inkml:trace contextRef="#ctx0" brushRef="#br1" timeOffset="18708.0701">9657 9046 774,'-32'7'3483,"1"18"0,-14 8-3096,-19 12-129,-9 16 0,-19 12 129,-15 15-129,-16 11 0,-9 16 387,-15 7 129,-7 19 0,-9 8-258,-9 13 258,-4 9-387,0 6 258,0 2-258,2 3-129,8-5-258,9-7 129,9-12 129,11-7-129,13-18 0,11-10 129,11-17-129,16-16 129,11-17-129,14-13-129,14-14-258,12-19-1677,15-15-2064,20-12-387,-5-10 0</inkml:trace>
  <inkml:trace contextRef="#ctx0" brushRef="#br1" timeOffset="19016.0877">6456 11651 1161,'-10'-14'4644,"-15"19"-258,10 26-258,-10 11-3096,0 11-387,1 22-129,-5 7 0,3 10 0,-3-2 0,3 1 387,1-16-258,12-5 129,3-16 0,10-12 0,8-21-258,16-11 0,8-15-129,18-17-129,14-9-129,11-9-258,13 7-3999,1 1-645,-4 8-387,-6 12-516</inkml:trace>
  <inkml:trace contextRef="#ctx0" brushRef="#br1" timeOffset="19605.1214">5539 14229 2451,'-17'36'5031,"17"-36"-129,0 0-387,1-32-2709,18-6-1032,11-23-387,10-9 129,6-15-258,10-1 129,0-2-129,3 8 0,-4 12-258,-1 20 129,-9 24-129,-10 24 0,-8 26 0,-9 24 0,-11 24 0,-4 17 0,-6 14-129,-8 8 129,-3 9 0,-1-2 0,0-5 0,3-9-129,2-12 0,0-16-516,9 0-2709,-3-23-1161,1-17-516,3-13-129</inkml:trace>
  <inkml:trace contextRef="#ctx0" brushRef="#br1" timeOffset="19820.1337">5815 14855 1548,'-34'4'5160,"22"-2"0,3-2-258,9 0-2709,0 0-516,17-6-387,12 6-516,7-1-258,15 2-129,5-1 0,13 3-258,6 9-645,2-7-3999,12 4-645,-2 1-387,-9-8-645</inkml:trace>
  <inkml:trace contextRef="#ctx0" brushRef="#br1" timeOffset="34322.9632">11071 6921 3354,'-19'-34'5289,"19"40"-129,7 11-2193,24 40-903,5 16-774,23 31-387,6 12 129,19 21-645,3 7 129,11 1-258,5-4-129,-3-8-129,-5-15 0,-9-13-129,-10-12-129,-16-22-1161,-2-8-3225,-23-14-387,-14-11-774,-12-18 387</inkml:trace>
  <inkml:trace contextRef="#ctx0" brushRef="#br1" timeOffset="34578.9778">11359 8083 3225,'-83'-5'5289,"50"-9"129,15-18-387,13-30-3612,33-13-387,21-35-258,27-18-258,22-22-387,18-12-645,19-4-4386,-2 2-387,-6 5-516,-11 12-258</inkml:trace>
  <inkml:trace contextRef="#ctx0" brushRef="#br1" timeOffset="35831.0494">11486 8881 1,'-144'163'1547,"55"-69"130,-12 10 387,-14 5 258,-1 16 129,-11-8-516,5 18-129,-15-2-516,2 18-516,-9 8-387,-1 3 0,-7 10-387,-9 5-129,-6 14 129,-9-2 0,1 4 0,2-6 0,3-8 129,10-11 129,15-19 0,17-19 0,17-28 0,25-17 0,19-23-129,17-18-129,14-15-258,17-18-903,19-11-2967,0 0-258,10-29-258</inkml:trace>
  <inkml:trace contextRef="#ctx0" brushRef="#br1" timeOffset="36243.073">8409 11679 1677,'-37'14'5031,"21"-10"129,1-3-774,15-1-1935,-20 2-1032,20-2-516,-15 22-387,6 2-129,-6 10-387,-2 14 129,-6 9 0,-2 9-129,-4 10 0,-1 4 0,-1-9 0,3-2 129,6-8-129,4-10 129,11-9 0,7-10 129,11-15-129,13-6 0,11-10 0,9-1 0,12-8 0,4-5-387,9 2-3354,-1-7-1290,2-5 0,-1-2-774</inkml:trace>
  <inkml:trace contextRef="#ctx0" brushRef="#br1" timeOffset="36935.1126">7667 13450 5676,'16'-78'5289,"5"41"-516,7 2-258,1 4-3483,10 18-387,-1 6-258,-3 12-258,-6 14 0,-9 10-129,-9 4 129,-8 8-129,-6 4 0,-11 5 0,-9 1 0,-3 0 0,-2-4-129,1-2 258,5-2-258,5-5 258,10-1-258,7-2 258,11-2-258,10 7 129,6-4 129,4 8-129,0 0 0,-1 5 0,-5 4 0,-5 2 0,-10 2 0,-10 4 0,-7 6 0,-13-4 129,-14 4 0,-10-3 0,-8-11 0,-8-7 129,-6-11-129,2-16 0,1-16 0,4-10-516,16-11-2967,4-16-1290,12-10-645,12-10-645</inkml:trace>
  <inkml:trace contextRef="#ctx0" brushRef="#br1" timeOffset="45347.5937">12865 8490 3483,'-44'12'5418,"44"-36"-387,10-21-258,25-30-3741,30-11-387,17-26-387,19-16 129,13-21-129,11-2-258,-2 5-129,-10 9-129,-6 24-1290,-24 8-3354,-16 23-129,-23 14-258</inkml:trace>
  <inkml:trace contextRef="#ctx0" brushRef="#br1" timeOffset="45587.6075">13136 6481 3999,'-24'-51'5418,"24"74"-129,8 27-2967,21 53-258,1 26-645,25 38-387,10 17 0,19 19-258,5 5-387,9-3-387,9-1-2709,-6-28-2064,-3-26-516,-10-21-645</inkml:trace>
  <inkml:trace contextRef="#ctx0" brushRef="#br1" timeOffset="46367.6521">13408 9063 3354,'10'-18'4386,"-10"18"-258,-9 0-3096,-9 0-129,-2 16-387,-12 5-258,-14 13 0,-15 17 129,-14 17-129,-19 19-129,-21 19 129,-15 18 0,-16 16 129,-17 12-129,-11 23 0,-9 11 129,-8 5 0,-4 1-129,8 2 129,5-7 0,10-9-258,9-16 129,17-20-258,12-24 129,19-18 0,15-21 0,15-15-129,11-18 129,14-6-129,17-6-516,8-15-774,20-4-2838,15-15-516,0 0-258</inkml:trace>
  <inkml:trace contextRef="#ctx0" brushRef="#br1" timeOffset="46655.6686">10452 11281 2967,'-35'20'4644,"9"12"0,-3 18-129,2 15-3483,-7 10-129,4 17-258,-1 3 0,4 13 0,1-5 0,8 2 129,6-8-258,12-6 0,5-22-258,15-13 129,11-27-129,12-25-258,14-8-2322,6-27-2193,0-17-645,2-3-516,-5-7 0</inkml:trace>
  <inkml:trace contextRef="#ctx0" brushRef="#br1" timeOffset="47135.696">9487 13682 6321,'82'-87'5547,"-29"34"-516,5-1-645,0 1-4128,8 12-3225,-6 4-1548,-9 9-645,-9 13-258</inkml:trace>
  <inkml:trace contextRef="#ctx0" brushRef="#br1" timeOffset="47563.7205">9583 13597 4386,'-86'51'4773,"41"-15"-129,0 5-516,3 6-3354,-1 2-129,11 3-258,6-8 0,13 0 129,8-14-129,13-6 129,14-13 0,15-2-258,11-1-129,7 8 0,2 4 0,0 9 0,1 12-129,-6 10 0,-5 9 0,-9 7 0,-12 4-129,-11-1 258,-13-2-129,-11-2 129,-22-6 0,-12-4 129,-20-12 0,-6-9 0,-10-16 129,1-14-258,-1-11 129,8-22-774,24-2-4128,8-14-516,17-10-516,17-3-516</inkml:trace>
  <inkml:trace contextRef="#ctx0" brushRef="#br1" timeOffset="53544.0626">5418 8608 2451,'49'-63'5031,"-6"-17"-258,19-24-129,11-25-4128,22-15-258,17-7-129,9-7-129,4 0-3612,2 7-1032,-3 21-516</inkml:trace>
  <inkml:trace contextRef="#ctx0" brushRef="#br1" timeOffset="53851.0801">5497 6909 2967,'-79'-72'5418,"57"48"-258,22 24-129,4 24-4386,27 56 129,22 48 0,13 31-258,19 40-129,13 22 0,8 8-387,11 3-1161,0-29-3483,5-48-516,1-40-645,-13-51 517</inkml:trace>
  <inkml:trace contextRef="#ctx0" brushRef="#br1" timeOffset="54739.1309">6383 9607 2322,'-20'12'4515,"20"-12"-258,7 15-2580,17 2-387,12-7-516,18 6 0,10-7-258,15 4 0,11-4-387,13-2-129,13-1 0,4-1-129,8 1 129,3 0-129,6 4 129,3-1-258,6 3 258,3-3 0,2-1 0,7 3 0,5-2 0,5-1 0,2-4 0,2-2 0,3 6 0,-3 1 0,-3 1 0,-1 9 0,-10 0 0,-10 8 0,-7 11 0,-13 4 0,-7 4 258,-9 10-258,-7 4 258,-6 4 0,-11 5 0,-5 6 129,-6-2 129,-3 9 129,-11 0-129,3 11-129,-14-4 0,1 5 0,-5 2-129,-1 3 0,-5 0 0,-4 4-129,-3-2 129,-7 2 0,-1 1-129,-7-4 129,-4-6-129,-3-5-129,-1-5-258,-6-16-1161,2-3-3096,-3-11-258,-5-13-645,-1-5 129</inkml:trace>
  <inkml:trace contextRef="#ctx0" brushRef="#br1" timeOffset="55059.1492">11179 12402 5805,'-11'-5'5289,"11"5"-258,-9 0-516,9 0-3870,9 12-387,13-3-129,8-1 129,12 2-258,5-5 258,5 3-129,4-8 0,-2 1-129,-4-1 129,-8 0 0,-8 0-129,-7-1 129,-9-5-258,-5-7 0,-9-8 129,0-17-129,2-8-1032,-1-10-3225,4-4-516,2 1-258,-3 1-516</inkml:trace>
  <inkml:trace contextRef="#ctx0" brushRef="#br1" timeOffset="55587.1794">10943 14097 5805,'36'-38'5418,"2"9"-516,9-2-387,11-1-4128,11 2 0,7 0-258,5 1 0,-1 5 129,3 4-258,-9 13-258,-7 9 516,-9 16-258,-17 18 0,-13 17 0,-15 17 0,-13 15 0,-6 9-258,-12 8 258,-5 2-129,2 5 0,-1-13-258,9 1-1032,-1-19-2838,7-19-645,5-14-258,-1-16 129</inkml:trace>
  <inkml:trace contextRef="#ctx0" brushRef="#br1" timeOffset="55776.1902">11462 14447 3354,'-22'-59'5289,"24"30"-129,7-1-387,13-12-3354,19 15-387,14-12-387,17 1-1419,11 5-3483,3 3-645,-3 0-774,-2 7 387</inkml:trace>
  <inkml:trace contextRef="#ctx0" brushRef="#br1" timeOffset="56800.2488">8394 8869 1548,'78'163'4128,"-31"-88"-1548,14 2-645,10-17-774,16-2-129,9-20-387,10-3-258,10-11 0,11 1-387,3-9 129,5 4-129,0-4 129,4 2 0,1-1 0,2 3 129,0-1-129,5-1 0,3 0 129,3-1-129,3-1 0,-3 2 0,3 3-129,0 6 0,1-1 129,-3 6-129,-5 3 0,0 5 0,-9 3 0,-4 6 0,-6 3 129,-6 5 0,-9 3 129,-10 10 129,-8 6-129,-6 13 129,-11 8-129,-8 9 258,-12 8 129,-5 12-129,-10 5-129,-5 8 0,-9-8-129,-2 0 129,-10-2 0,-1-4-387,-2-13 129,-3-13-387,1-5-387,-7-21-903,-1-3-2709,0 1-516,-7-13 0,-1-3 1</inkml:trace>
  <inkml:trace contextRef="#ctx0" brushRef="#br1" timeOffset="57079.2648">13048 12284 3354,'-20'-13'4128,"21"18"129,10 7-2193,11 12-774,0 1-516,8 6-129,1 1-258,3-1-258,2-2 0,-3-4-129,-2-4 129,-1-6 129,-8-11 258,1-4 129,-8-16 0,3-10-129,-5-21 0,5-9 0,2-2-1161,1 0-3354,-4 1-516,3 23-516,-10 16-129</inkml:trace>
  <inkml:trace contextRef="#ctx0" brushRef="#br1" timeOffset="57763.3039">13292 13774 5031,'-10'59'5289,"11"-21"-258,9 3-516,-2 0-3483,23 10-516,6-1 0,8 4-516,7 1 0,2 2-258,-1 0 0,-4-4 0,-5 5-129,-11-4 258,-9 1-129,-16-1 0,-8-3 258,-17-5-129,-13-4 387,-13-6-129,-6-10 129,-8-5-129,-2-11 129,3-3-129,-2-7 129,10 0 0,3-2 0,11-3 0,9-10-129,14-4 129,11-11 0,11-14-129,17-11 0,9-12-129,11-13 129,8-11-129,7-5 0,0-7 129,-2 5-129,-5 0 0,-9 8 0,-7 6 0,-15 11-129,-14 12 129,-11 9 0,-19 16 0,-14 13 0,-10 17 129,-11 7-129,-7 19 0,-7 12-258,-6 6-516,8 17-3096,-8 9-1032,-2 5-258,6 11-645</inkml:trace>
  <inkml:trace contextRef="#ctx0" brushRef="#br1" timeOffset="58807.3636">7391 6578 4902,'-54'-13'5934,"46"43"-645,11 24-387,10 27-4386,23 39 0,20 29-258,13 27 0,15 15 0,5 3-129,5-9 0,3-11-129,-2-19-387,6-9-1677,-14-26-2838,-5-29-387,-13-25-387</inkml:trace>
  <inkml:trace contextRef="#ctx0" brushRef="#br1" timeOffset="59064.3783">7438 8703 7611,'-25'17'5934,"32"-72"-645,37-41-387,28-44-4902,38-43-129,48-32-2838,29-51-1935,34-38-774,19-25-774</inkml:trace>
  <inkml:trace contextRef="#ctx0" brushRef="#br1" timeOffset="60835.4796">15129 13438 6966,'10'-42'5418,"-9"73"-387,-2 45-129,-7 23-4386,8 33 0,-2 14-258,12 14-129,2 0-129,4-12-516,10-12-1161,-6-29-2967,1-21-387,-4-29-387,0-29 0</inkml:trace>
  <inkml:trace contextRef="#ctx0" brushRef="#br1" timeOffset="61135.4968">15479 13675 4386,'-4'104'5160,"-11"-10"-129,0 20-387,-2-3-3354,13 15-129,0-21-516,11-16-387,11-27-129,12-26 0,4-32 0,6-27-129,2-28 129,-2-23 0,-5-25 0,-7-16 0,-12-11 0,-9 6-129,-9 13 129,-14 16 0,-15 20-129,-11 25-129,-5 32-903,-5 16-3483,5 28-387,5 5-387,4 4-387</inkml:trace>
  <inkml:trace contextRef="#ctx0" brushRef="#br1" timeOffset="61483.5167">16757 13558 6837,'-6'201'5289,"-9"-81"-258,-3 7-516,-4 1-3483,8 5-516,4-21-129,6-16-645,12-12-2451,7-27-2064,5-25-258,3-26-516,1-24 259</inkml:trace>
  <inkml:trace contextRef="#ctx0" brushRef="#br1" timeOffset="61791.5343">16995 13545 6966,'54'-57'5418,"-24"45"-129,2 4-387,-1 8-3999,-1 3-129,6 14-258,0 3-258,-1 9-129,-4 12-129,-5 8 0,-6 11-129,-8 5 0,-8 5 0,-4 6 0,-7-3-129,-7-1 129,4-12 129,2-7 0,6-16 129,7-6 129,17-17-129,12-11-129,16-7 0,11-25-3096,19 0-1677,2-13-387,2-4-645,-2-1 0</inkml:trace>
  <inkml:trace contextRef="#ctx0" brushRef="#br1" timeOffset="62246.5603">18698 13783 4128,'-31'-9'5418,"32"-6"-258,12 0-387,9 13-2064,2-3-2193,7 10-258,-1 15-258,-5 15 0,-7 15 0,-8 12-129,-10 13 0,-4 5 129,-11 6-129,-1 0 129,2-7 129,6-8-129,8-18 129,12-19 0,20-23 0,15-12-387,14-12-1677,6-24-2709,5-8-258,0-16-516,-4-3 0</inkml:trace>
  <inkml:trace contextRef="#ctx0" brushRef="#br1" timeOffset="62487.5741">19397 14002 4902,'-17'120'5547,"12"-54"-387,5 1-387,5-22-2580,16 0-1290,8-22-645,12-18-129,5-17 129,4-28-258,-3-13 0,-3-13 129,-11-14-129,-9-3 129,-19-1-129,-16 4 0,-18 15-129,-17 17-129,-6 29-903,-16 10-3612,5 14-129,-3 15-258,7 6-516</inkml:trace>
  <inkml:trace contextRef="#ctx0" brushRef="#br1" timeOffset="63023.6048">19487 8894 6321,'-21'150'5160,"3"-9"-516,0 31-258,-8 39-4128,8 32 0,0 13 0,6 3-258,0-8 0,2-6 129,2-26 0,0-17 0,0-20-129,2-21 0,2-12-645,-5-24-1161,3-12-2322,2-22-645,1-25-387,-1-24 258</inkml:trace>
  <inkml:trace contextRef="#ctx0" brushRef="#br1" timeOffset="63331.6224">19128 11445 3225,'-8'-30'5031,"8"30"-258,-4 32-129,4 32-2838,4 4-516,13 21-387,-3 4-258,8 6-258,2-3 0,2-10-129,1-11-129,1-13 0,0-15 0,-1-17 0,1-25 0,-1-15 0,-3-32 0,1-24-129,0-26 0,4-17-129,4-1-1548,1-9-3096,-7 4-129,-2 15-645,-8 16-258</inkml:trace>
  <inkml:trace contextRef="#ctx0" brushRef="#br1" timeOffset="63947.6576">17883 8961 2322,'-35'-21'4386,"0"39"-129,-5 34-516,-16 15-3225,-7 24-129,-6 17-258,-13 22 0,-9 11 0,-10 15 0,-10 17 0,-14 11 129,-10 12-129,-12 12 0,-5 17 0,-7 5 129,1 7-129,2-5 0,9-6 129,15-14-516,11-26-1548,17-26-2322,21-27 0,12-42-774</inkml:trace>
  <inkml:trace contextRef="#ctx0" brushRef="#br1" timeOffset="64230.6738">15434 11915 6321,'52'-126'4773,"-35"76"-387,-12 19-903,-5 3-2709,0 28-516,-19 4 0,3 29 0,-6 17-129,-2 14 0,-1 16 0,0 11 0,4 1-129,6 1 258,5-16 0,10-10 258,13-22-258,13-17 0,11-23 0,14-17 0,9-19-516,4-15-3741,12-10-645,-2-7-516,-6-7-387</inkml:trace>
  <inkml:trace contextRef="#ctx0" brushRef="#br1" timeOffset="64695.7004">15708 8542 1806,'-9'-7'5160,"12"44"-387,13 26-516,7 28-3225,13 18 0,17 32-258,10 23-129,10 20-129,9 13-258,0 13 0,4 2 0,-1 4-258,-4-3 0,-5 0 0,-10-10 129,-6-6-129,-7-17 129,0-15-129,-2-15 0,-6-22-387,2-15-1032,-8-34-1677,-1-22-1290,0-18-516,-7-17-258</inkml:trace>
  <inkml:trace contextRef="#ctx0" brushRef="#br1" timeOffset="64991.7173">16802 11855 6837,'-8'43'5160,"8"-6"-258,9-8-1161,12 25-2193,0-4-645,15 13-129,3-5-387,11-2 129,5-8-387,6-4 0,2-10 0,0-9 0,-5-14-129,-6-11 129,-6-12-129,-8-25 0,-12-21 129,-4-26 0,-2-24-258,-2-36-645,15-16-3741,-3-6-516,6 0-645,-1 8-258</inkml:trace>
  <inkml:trace contextRef="#ctx0" brushRef="#br1" timeOffset="65370.739">15366 6899 3999,'13'239'5418,"15"-95"-258,14 12-387,11-4-4386,16 5-516,10-7-4128,12-25-387,2-25-516,-12-30-129</inkml:trace>
  <inkml:trace contextRef="#ctx0" brushRef="#br1" timeOffset="65582.7511">15100 8135 6063,'121'-190'5418,"-24"59"-258,20-12-645,24 0-4902,13 4-4128,13 3-516,3 12-516,-10 8 129</inkml:trace>
  <inkml:trace contextRef="#ctx0" brushRef="#br1" timeOffset="65823.7649">17179 6585 1935,'96'193'5805,"-51"-59"-258,3 22-387,0 22-2838,3 5-1419,18 11-258,15-6-903,-1-20-4128,11-25-387,-2-32-645,-12-36-129</inkml:trace>
  <inkml:trace contextRef="#ctx0" brushRef="#br1" timeOffset="66035.777">17046 8281 7998,'57'-105'5289,"19"7"129,31-26-1032,21-27-7611,28 2-1548,16-2-903,6-4-258</inkml:trace>
  <inkml:trace contextRef="#ctx0" brushRef="#br1" timeOffset="66354.7953">19049 6796 6837,'-60'106'5676,"52"-21"-258,16 24-387,24 22-4515,27 14-129,20 16-387,11-9-2580,15-6-2064,0-23-645,-6-34-387,-13-30 1</inkml:trace>
  <inkml:trace contextRef="#ctx0" brushRef="#br1" timeOffset="66574.8079">18909 8183 6321,'85'-105'5418,"-7"-4"-516,28-33-1161,16-32-7869,65-9-645,-7-2-387,9-9-387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50:55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1577 9411 7224,'-3'-41'5289,"3"15"0,11 1-387,7-8-3483,10 8-774,7-4-387,6 12-129,5 6 129,2 11-258,-4 22 129,-4 13-129,-9 19 129,-11 13 0,-10 14 0,-10 6 0,-3 2-129,-8-3 129,0-8-387,0-10-387,9-8-3483,2-21-903,7-15-258,1-14-645</inkml:trace>
  <inkml:trace contextRef="#ctx0" brushRef="#br0" timeOffset="190.0109">1726 9668 10191,'-19'-3'6063,"19"3"-258,12 8-387,18-8-4257,25-5-516,9-10-129,7-5-516,13 9-3225,-5-14-2193,-6 4-387,-8-1-645,-8 6-774</inkml:trace>
  <inkml:trace contextRef="#ctx0" brushRef="#br0" timeOffset="864.0494">3001 9420 9159,'-27'3'5418,"27"17"-129,7 11-129,12 6-4773,16 9 0,3 7-129,4 5 0,-1-1 0,-5 0-129,-8-7 0,-4-1-129,-12 3 0,-9-8-129,-8-5 0,-12-6 0,-8-6 0,-1-8 0,-1-8 0,0-11 0,7-7 129,6-15 0,10-8 0,5-18 0,17-9 129,5-12-129,4-6 129,2-8-129,-2-3 129,-3-1-129,-11 0 258,-7 14-129,-13 10 129,-14 22 0,-12 13 0,-9 25-129,-6 14 129,-6 24-129,4 16-645,-3-1-3354,19 6-1548,13-5-387,17-9-645</inkml:trace>
  <inkml:trace contextRef="#ctx0" brushRef="#br0" timeOffset="1413.0808">4117 9823 5805,'-19'41'5676,"14"-29"-387,5-12-387,6-19-3225,17-11-774,7-28 0,14-9-387,3-19-258,4-10-129,3-6 129,-3 8-129,-4 5 0,-7 26 0,-14 27 0,-6 34 0,-11 31 129,-8 34 129,-1 25-258,-3 12 0,0 14-387,-5-15-3225,8 2-1677,3-15-516,2-19-387,5-11-645</inkml:trace>
  <inkml:trace contextRef="#ctx0" brushRef="#br0" timeOffset="4879.2791">5351 9307 4386,'-44'-3'5805,"24"-1"-645,3 2-258,4-18-2838,13 20-1032,9-15-387,18 7 0,9-3-387,8 2-129,4 6 0,1 1 0,-4 5 0,-7 14-129,-14 8 129,-17 7-129,-7 2 0,-12 4 129,-9-2 0,-2-1-129,1 1 0,6-1 0,6-4 0,8 2 0,4-1 0,12 1 0,9-1-129,3 2 258,4-2-258,-2-1 129,-5 1 0,-5 1 0,-7 4 0,-9-5 0,-8 4 129,-15-3-129,-14-1 129,-5 2-129,-6-8 129,1-11-129,3-6-129,5-9-645,17 1-3999,8-5-516,12 4-258,19-23-645</inkml:trace>
  <inkml:trace contextRef="#ctx0" brushRef="#br0" timeOffset="5495.3143">6515 9363 10320,'51'-60'5547,"-18"21"-516,9 10-903,1-10-3741,8 0-387,2 4 129,-6 2-129,-9 5 0,-9 7 0,-10 9 0,-12 6-129,-7 6 129,-14 13-129,-13 5 129,-12 6 0,-10 8-129,-7-1 0,0 4 129,4-1 0,7-3 0,10 2 0,12-4-129,16-5 258,14-2 0,18-2-129,12-3 129,7 4-129,5-1 129,2-1-129,-1 5 129,-2 3-129,-7 4 129,-10 8 0,-9 5-129,-11 4 258,-12 2-258,-13 3 387,-15-1-129,-8-1 129,-10-8-129,-5-4 0,3-14 0,3-6-258,8-5-258,3-14-2967,15-1-1935,7-8-645,13-3-258,8-5-516</inkml:trace>
  <inkml:trace contextRef="#ctx0" brushRef="#br0" timeOffset="6012.3439">7714 9351 5547,'3'-92'5547,"-3"77"-387,0 15-387,-13 34-3741,9 28-129,-5 16-387,5 17 0,-3 2 129,6 2-258,0-2-387,2-15 129,7-5-645,-2-31-1677,9-7-2709,-1-20-387,6-14-258,1-12-387</inkml:trace>
  <inkml:trace contextRef="#ctx0" brushRef="#br0" timeOffset="6271.3587">7945 9653 6708,'0'33'5547,"0"7"-387,0 3-258,0-9-3741,14 6-387,5-16-258,11-13-258,1-13-129,3-20-129,2-14 129,-3-8-129,-9-7 129,-8-4 0,-15 6 0,-10-1-129,-19 13 0,-12 11 129,-13 13 0,-3 12-258,6 18-1935,5 5-2838,13 8-516,14 2-258,17 6-516</inkml:trace>
  <inkml:trace contextRef="#ctx0" brushRef="#br0" timeOffset="6928.3963">8959 9391 5934,'-20'-38'5805,"20"38"-645,-18 10 0,16 28-3999,-6 1-516,8 22-387,6 6 258,3 9-387,4-4 0,0-2-258,8-5-645,-7-21-1290,7 0-2967,-4-15-129,-4-15-645,0-14 0</inkml:trace>
  <inkml:trace contextRef="#ctx0" brushRef="#br0" timeOffset="7203.412">9132 9418 4773,'35'-67'5547,"-12"47"-129,3 6-516,0 9-3483,-4 5-516,4 21-516,-9 11-129,-4 13-129,-14 14 0,-6 7-129,-8 7 129,-6 1 0,1 0-129,3-7 258,3-9 0,10-12-129,4-12 0,12-12 0,11-11-129,6-8 129,7-3-387,1-15-2709,5 7-2064,-6-1-516,-3 2-516</inkml:trace>
  <inkml:trace contextRef="#ctx0" brushRef="#br0" timeOffset="7687.4397">10056 9547 6837,'-20'-78'5418,"25"37"-258,15 2-387,4 10-4515,14 18 129,3 11-129,-1 11-129,-10 18 258,-6 22-129,-15 10 0,-7 14 0,-9 2 129,-10 1-129,-3-6-258,2-3 258,4-16-129,11-10-129,6-14 0,12-10 0,10-9-258,4-10-645,16 0-1032,-6-12-3225,5-11-129,-6-12-516,-2-4 0</inkml:trace>
  <inkml:trace contextRef="#ctx0" brushRef="#br0" timeOffset="7919.453">10545 9619 3612,'-18'-14'5934,"8"31"-387,0 17-516,10 13-2322,0-6-1548,8 5-258,12-6-645,7-14 0,9-16-258,2-15 129,2-17-129,-5-11 129,-5-13 0,-8-6-129,-8-3 129,-14 4-129,-9 4 129,-17 13-129,-10 21-129,-12 8-2064,-7 25-2838,-6 24-516,-5 11-258,-3 19-387</inkml:trace>
  <inkml:trace contextRef="#ctx0" brushRef="#br0" timeOffset="24003.3729">1686 7732 4257,'0'-82'3741,"0"27"-645,2 10-258,-2-9-516,6 19-129,-6-2-645,3 22-387,-3 15-258,0 16-258,0 25-129,-1 24-387,1 10 129,2 16-258,0 9 129,3 3-129,-4-1 129,4-7-258,-3-10 0,-2-9 258,2-10-387,-2-12-129,3-8-774,-6-21-2322,1-4-1548,2-21-258,0 0-258</inkml:trace>
  <inkml:trace contextRef="#ctx0" brushRef="#br0" timeOffset="24435.3976">1580 8078 3225,'-20'-23'5160,"12"17"0,-1 2-258,3 10-2838,6-6-387,-1 14-645,1 2-387,8 6 129,1 5-387,3 8 0,-1 4 0,3 6-129,0 2-129,0 4 129,-2-1 129,4 4-516,-2 0 258,2-2-258,2-6 258,3-7-258,-3-7 258,5-9-258,-2-13 129,0-10 129,0-12-258,0-12 387,-1-8-258,-3-9 129,0-11-258,-3-4 258,-4-4-129,0 2 0,-3 11-129,-3 5-258,7 33-2580,-11 9-2451,10 5 0,-5 26-903,6 13 129</inkml:trace>
  <inkml:trace contextRef="#ctx0" brushRef="#br0" timeOffset="25573.4627">1510 11218 3612,'0'0'4773,"-3"13"-129,-3 11-129,0 6-3354,6 10-258,0-1-129,0 11 129,0-10-129,2 3-129,-1-14-258,4 0 0,-1-9-258,1-6 129,-5-14-129,10 0-129,-3-7 129,0-12-129,0-8 129,2-4-129,-1 0 129,2-1-129,0 2 0,-1 8 0,-3 8 258,3 11-258,-9 3 129,12 20-129,-6 8 0,1 1 129,-1 4-129,-1-2 0,5-2-258,-3-3 0,2-9 129,1-5 0,0-5-129,-1-6 129,1-2 0,0-7 0,-2-8 258,2-2-129,0-9 129,-1-2-129,2-6 129,0-3-129,1 2 129,0 2-129,0 10 129,0 10-129,-1 14 129,-2 11 0,-4 16 129,0 13-129,-4 3 0,1 7 0,1-4-129,-1-4-129,5-6-387,-4-19-1548,11-1-2580,1-9-516,1-6-129,1-4-387</inkml:trace>
  <inkml:trace contextRef="#ctx0" brushRef="#br0" timeOffset="25752.473">2047 11330 8901,'14'16'5289,"-8"14"0,-6 4-516,5 12-3612,-3-8-645,5-3-258,0-7-387,-3-12-1032,11-3-3612,-7-2-516,2-3 0,-10-8-645</inkml:trace>
  <inkml:trace contextRef="#ctx0" brushRef="#br0" timeOffset="25907.4818">2039 11185 7482,'-14'-46'4902,"7"29"-774,7 17-3999,13-11-4515,-13 11-516,16 7-258</inkml:trace>
  <inkml:trace contextRef="#ctx0" brushRef="#br0" timeOffset="26271.5026">2276 11284 4773,'10'-5'5547,"-1"19"-129,-6 6-387,-1 14-2580,-4-6-1548,5 9-129,1-2-258,2 1-258,-1-8 0,3-7-129,-1-6-129,2-9 129,3-6 0,3-5-129,1-12 129,2-3 0,-1-6-129,-1-1 129,0-1-129,0 9 129,-5 6-129,1 8 129,-3 8-129,-1 9 0,-1 8 0,2 8 0,0 1 0,3-4-516,8 8-2838,-8-11-1806,4 5-258,-2-9-258,1 5-387</inkml:trace>
  <inkml:trace contextRef="#ctx0" brushRef="#br0" timeOffset="26540.518">2949 11255 9030,'31'-12'5547,"-9"7"-387,1-4-258,7 6-4257,0 0-387,4 2-387,0 10-1419,-11 6-3225,-2 7-258,-11 3-645,-5 8-129</inkml:trace>
  <inkml:trace contextRef="#ctx0" brushRef="#br0" timeOffset="26744.5297">3055 11517 6708,'-8'0'5547,"8"0"0,0 0-516,8 1-3096,4-1-903,11 1-516,2 0-129,6-1-1032,7 2-4257,-4-1-387,-2 7-387,-2 1-516</inkml:trace>
  <inkml:trace contextRef="#ctx0" brushRef="#br0" timeOffset="27335.5635">3489 10997 4128,'18'-55'5031,"-2"27"-129,5 4-129,-2 2-4128,23 15 258,3-3-129,13 12 258,0 13 0,5 14-387,-10 5 129,-3 15-387,-9 4 0,-13 14-258,-12 6 129,-9 6-258,-10-4 0,-10 1 129,-1-4-129,-4-7 0,2-7-258,-1-16-258,10 1-1677,-4-21-2709,8-8-258,3-14-387,0 0-387</inkml:trace>
  <inkml:trace contextRef="#ctx0" brushRef="#br0" timeOffset="27548.5757">3773 11343 7998,'-5'-25'5805,"19"11"-387,14 4-258,-2-7-3612,27 12-645,6-5-258,11 1-387,7 8-1161,-7-4-4257,3 1 0,-14 4-903,-15 5-387</inkml:trace>
  <inkml:trace contextRef="#ctx0" brushRef="#br0" timeOffset="33427.912">3027 7643 4902,'-2'-37'5031,"-3"25"-258,-6 0-2064,11 12-1032,-15 10-645,11 16-516,-2 10-129,3 13-258,3 8 0,-1 8 0,5 7-129,3 3 129,-1 0-129,1 0 0,-1-7-129,-4-1 258,0-9-258,-2-5 0,0-2-774,-9-19-2709,5-5-1161,-1-6-258,5-21-129</inkml:trace>
  <inkml:trace contextRef="#ctx0" brushRef="#br0" timeOffset="33917.94">2852 8218 3870,'-15'-17'5160,"15"17"-258,-8-2-1935,8 2-774,0 0-774,0 0-516,13 4-129,-13-4-258,19 33-129,-11-8-129,3 12-129,-3 0 0,3 6 0,-2 1-129,3-2 129,2-79-7740,5 68 6837,-1-7 0,2-6 258,-3-10-129,-17-8-129,42 0 129,-22-13-258,-2 63 8256,-4-80-7224,3-15 0,2-32 516,2 6-129,-6 2-129,-5 3-1419,0 21-2967,-5 14-645,-5 15-387,0 16 0</inkml:trace>
  <inkml:trace contextRef="#ctx0" brushRef="#br0" timeOffset="37767.1602">1403 12192 1548,'5'-10'3096,"10"3"-1419,9 4 0,7-9-387,8 7 129,9-7-387,8 6 129,14-5-258,6 6-258,12-7-516,3 3 0,9-6-129,7 1 129,5-3 387,5 0-129,-4-2-129,4 6 0,-4 1 258,3 7-129,-3 0-258,-7 3-258,-5 2-129,-6 4 0,-4 4-258,-7-8 258,-3 5-129,-12-3 0,-4 3-129,-6-5 258,-9 5-129,-11 0 258,-4 2-258,-8 2 258,-7 2 129,-5 2 0,-3-2 0,-2 3-258,2-1-1548,-1 1-1806,-11-14-387,7 13 388</inkml:trace>
  <inkml:trace contextRef="#ctx0" brushRef="#br0" timeOffset="39587.2643">4177 7887 2967,'0'-12'3999,"10"9"-1935,-10 3-387,9 7-516,-9 5 0,6 13-129,-7 4 0,2 9-387,-1 7-258,3 5 129,-3 2-387,3 0 0,-1-2-129,3-4-129,1 0-516,-4-13-645,7-2-2709,-3-1-774,-3-9 387</inkml:trace>
  <inkml:trace contextRef="#ctx0" brushRef="#br0" timeOffset="39991.2874">4146 8323 1,'-8'-32'4772,"7"19"259,0 0-516,-6 0-2322,7 13-774,0 0-258,0 0-387,4 6-258,0 8 0,-1 0-129,4 10 0,1-2 0,2 3-129,1 0-129,4 3 129,-1-5-129,3 3 0,0-5-129,2-1 129,-3-2-129,1-3 0,-3-3 0,0-4 129,-3-6-129,0-2 129,-1-3-129,0-11 0,-1-6 129,1-5-129,-1-5 0,1-1 0,0 5-129,-4-2-2838,-6 28-1806,10-10-645,-10 16-387</inkml:trace>
  <inkml:trace contextRef="#ctx0" brushRef="#br0" timeOffset="42655.4398">3446 11750 2193,'111'-153'2709,"-47"60"-129,6 5-516,-2-7-129,0 3-258,-4-1-516,1 13-258,-10 3-387,-1 15-129,-8 6-258,-5 7 129,-6 11-258,-6 10-258,-4 12-258,-13 8-1806,-12 8-1677,3 10-516,-12 5 258</inkml:trace>
  <inkml:trace contextRef="#ctx0" brushRef="#br0" timeOffset="43399.4823">4635 11472 1677,'-11'0'4386,"11"0"258,1-19-2064,-1-12-645,13 5-258,-4-19-387,12 2-129,-3-14-387,8-2-258,-2-6-258,-1 7 0,-2 6-129,-5 6 0,-2 9-258,-6 13 129,-8 24 129,0 0-258,0 32 387,-2 10-258,-6 17 129,1 10 129,0 11-129,4 3-129,2-8 0,0 0 129,5-8-258,4-7 129,1-7-516,-4-18-1032,8 4-2967,-5-10-258,-3-3-645,-3-4 258</inkml:trace>
  <inkml:trace contextRef="#ctx0" brushRef="#br0" timeOffset="43692.4991">4599 11815 258,'-12'-6'4644,"21"-11"258,9 3-774,7 10-2064,0-11-645,11 12-129,-3-8-387,6 8-258,-1 0-258,1 3-129,-4 0-129,0 0 0,-1 7-258,-8-3-3225,-3 4-1290,-5 6-387,-12-3-516</inkml:trace>
  <inkml:trace contextRef="#ctx0" brushRef="#br0" timeOffset="47587.7219">5444 8058 1677,'13'-50'3483,"-4"25"-387,2 9-903,-7-4-258,7 15-258,-11 5-387,9 1-387,-9 18-129,3 14-258,-3 9-129,0 11 129,-1 6-258,1 3-129,4 1-258,0-9-387,3 8-1548,1-16-2193,-4-10-258,1-7-516</inkml:trace>
  <inkml:trace contextRef="#ctx0" brushRef="#br0" timeOffset="47851.737">5383 8436 2967,'-10'-18'5031,"10"18"-258,10 0-1935,-2 0-903,16 15-516,-5-4-387,10 9-258,-2-6-258,4 7-129,-2-7-129,1-1 0,-4-8-129,-3-2 0,-5-3 0,-2-6-129,-4-8 129,-4-5-129,-2-1-129,-6-9-2838,2 10-1806,-2 2-516,0 0-258</inkml:trace>
  <inkml:trace contextRef="#ctx0" brushRef="#br0" timeOffset="48447.7711">6777 7879 4257,'1'-54'4386,"-1"43"-645,0 11-1677,-3 11-516,-2 22-387,5 25-258,-3 12 0,3 19-387,-1 3 0,1 8-258,0-3 0,0-4-258,4-10-258,-4-20-1161,5-13-2967,-3-8-258,-2-18-387,0-12 259</inkml:trace>
  <inkml:trace contextRef="#ctx0" brushRef="#br0" timeOffset="48699.7855">6648 8486 2709,'-20'-21'4902,"20"21"-258,-6 12-1419,6 0-1290,13 15-516,-1-7-258,12 11-516,-3-8 129,7 2-258,-2-8-129,1 0-129,-6-13 129,0-1-258,-6-6-129,0-11 387,-5-10-516,-2-5 129,2 7-2322,-2-7-2451,-1 2-516,-2 5-516</inkml:trace>
  <inkml:trace contextRef="#ctx0" brushRef="#br0" timeOffset="49338.822">7963 7844 1032,'5'-26'3999,"-5"26"0,0 0-903,0 36-387,-5 1-645,1 25-516,-6 3-516,6 14-516,-4-1-129,6 0-258,0 1-387,1-16 0,5 0-774,-2-26-1032,7-6-2451,-1-12-258,-8-19-129</inkml:trace>
  <inkml:trace contextRef="#ctx0" brushRef="#br0" timeOffset="49563.8349">7892 8427 1548,'-12'-5'4386,"3"9"645,9-4-1935,6 25-1032,-6-25-516,25 34-258,-12-20-387,9 3-258,-4-7 0,4-1-258,-2-4 0,2 0-129,-2-5-129,2-7 0,0-2-645,-5-6-4128,7-11-387,-2-2-516,-1-10-129</inkml:trace>
  <inkml:trace contextRef="#ctx0" brushRef="#br0" timeOffset="50122.8669">9281 7738 1419,'3'-64'4902,"-7"51"129,-7 13-258,-7 16-3096,12 29-645,-6 12-387,7 17-258,0 9-129,3 5-129,-1 5 0,3-2-129,0-3-129,0-8-258,3-5 0,-3-18-645,3-4-774,-4-18-2838,-3-19-129,4-16-129</inkml:trace>
  <inkml:trace contextRef="#ctx0" brushRef="#br0" timeOffset="50362.8806">9079 8308 2322,'-10'-8'4644,"10"14"-129,9 16-1677,-4-3-1419,13 12-387,-3-8-387,7 7 0,-4-7-129,7 1-129,-2-2-129,1-5 0,-6-8 0,2-4-129,-4-7-129,2-11 129,-1-11-129,1-10-258,7-9-3999,-2 0-774,0-4-258,2 8 130</inkml:trace>
  <inkml:trace contextRef="#ctx0" brushRef="#br0" timeOffset="50831.9074">10386 7820 2451,'-10'-25'4902,"-4"19"0,14 6-2580,-6 32-387,1 1-516,5 21-516,0 7-258,-1 10-129,2 0-129,1 3-129,-2-2-387,0-7 0,0-5-387,-3-13-645,3 0-1419,-9-17-2064,2-11-387,7-19-258</inkml:trace>
  <inkml:trace contextRef="#ctx0" brushRef="#br0" timeOffset="51130.9245">10235 8407 258,'-22'-34'4902,"12"19"387,0 6-1290,10 9-1161,-11 2-1032,11 17-645,0-4-387,0 10-129,3-3-129,5 10-129,2-3 129,2 3-258,3-4 258,4-2-387,1-4 129,0-3-129,1-9 258,0-4-258,1-6-258,1-11 129,-2-8-387,1-10 387,1-8-129,-3-4 0,-1-1-129,-3 3-516,1 16-3612,-16 10-903,-1 13-387,-11 16-258</inkml:trace>
  <inkml:trace contextRef="#ctx0" brushRef="#br0" timeOffset="67642.869">12148 8022 2451,'0'0'3354,"0"0"-258,0 0-774,13 3-387,12 1-387,0-10 0,16 5 0,4-15-516,14 9-387,6-9-129,6 5-129,5-7 0,6 6-129,-1-2 0,5 5-129,-2 4 129,-6 4 0,-5 1-129,-4 2-129,-11 7 0,-6 0 0,-12 3-129,-8-3 258,-9-1-129,-5-3 0,-6 0 0,-2-3 129,-2-2-129,-8 0 0,16 0 0,-16 0 0,17 0 0,-8 0-129,0-2-258,-9 2 0,19-2-516,-19 2-387,13-4-2064,-13 4-1548,0 0-645,0 0 516</inkml:trace>
  <inkml:trace contextRef="#ctx0" brushRef="#br0" timeOffset="71947.1151">12063 8956 1677,'-2'-23'3612,"13"14"-1290,-11 9-645,21-7 129,-9-2-129,11 9-129,0-9-129,17 3-129,5-11-258,19 6-258,4-10-129,10 0-258,7 0 0,3 0-258,2-1 0,-2 4 0,-5 1 0,-6 5 0,-10 5-129,-7 0 0,-12 4 0,-8-2 0,-9 5 0,-9 0 129,-9 0 0,-13 0 0,10 0 0,-10 0 0,0 0 0,0 0 129,0 0-129,0 0-129,0 0-1290,0 0-2967,11 3-903,-11-3-258,0 0-258</inkml:trace>
  <inkml:trace contextRef="#ctx0" brushRef="#br0" timeOffset="76011.3476">11433 9985 645,'-18'5'1290,"18"-5"129,0 0-129,0 0-258,6 0 129,11-7-258,10 2-129,6-8 0,14 1 0,5-2 0,9 0-129,5 1 0,1 2-258,0 3 0,-3 3-387,-6 5-774,-8 0-2967,-10 0-258,-2 4 129</inkml:trace>
  <inkml:trace contextRef="#ctx0" brushRef="#br0" timeOffset="76447.3725">11856 9738 1935,'-25'36'4386,"20"-25"-1677,10 7-516,9-8-645,14 9-129,-1-11-387,10 8-258,0-8 0,5 7-516,1-4 0,2 0-129,-8 0 0,0-1 0,-4-3-129,-6 0 0,-6-4 129,-3 6-129,-10-6 129,-8-3 0,-10 17-129,-12-3 129,-13 7-129,-7 8 258,-13 6-129,-5 5-129,-4 14-1032,-4 4-3096,0 6-129,2 8-645</inkml:trace>
  <inkml:trace contextRef="#ctx0" brushRef="#br0" timeOffset="83171.7572">12708 10933 774,'2'-7'1677,"-2"7"-645,13-8 129,-13 8-516,13-8 0,-4 5 129,0 2-258,-1 1-258,4 0 0,0-1 258,5 1 129,2-4-129,4 4 129,3-1-258,2 1 258,5-3-258,3 0 129,2-2-516,7 3 387,0-3-387,6 1 387,-2-6-129,7 3-129,-3-3 129,4 3-129,-2-1 129,3-2-258,2 2 129,4 0 129,-4 0 129,6-1-129,3 3 258,3 1-258,1 1 129,5 4-129,1-2 129,1 2-258,2 0-129,4 0 0,-1 0 0,1-2 0,1 1 0,-1-2 0,-4 3-129,-4 0 129,-3 0 129,-2 6-129,-6-1 0,-1 2 0,-5 1 0,0-2 0,1-3 0,-1-1 0,-1-2 0,-4 0 0,-4 0 0,-6-4 129,-9 0-258,-6 1 258,-11 0-129,-5 0-129,-6 3 0,-9 0 0,10-2-129,-10 2 129,0 0 129,0 0-258,9-5-129,-9 5-645,-6-2-2967,6 2-129,-17 0 0</inkml:trace>
  <inkml:trace contextRef="#ctx0" brushRef="#br0" timeOffset="91631.241">17526 11071 129,'-23'65'1548,"19"-23"-129,2-5-387,2 10 0,6-1 129,4-3 0,10 2-258,5-12-129,10 1-129,6-14-129,7-3-129,7-13 0,3-4-258,1-10 129,0-9 0,-4-5-129,-3-9 0,-10-6 129,-4-2-129,-12-8 258,-4 0-258,-12-2 129,-5-2 0,-10-5-129,-12 8 258,-11 1-387,-9 8 129,-9 3-129,-12 11 129,-5 7-258,-3 16 129,-2 8 129,0 16-129,5 6 129,8 6-387,11 9-387,13 5-2838,12-2-387,18 8 0</inkml:trace>
  <inkml:trace contextRef="#ctx0" brushRef="#br0" timeOffset="92419.2861">19254 10971 774,'-20'115'1677,"18"-43"0,2 5 0,11-3-258,10-4-516,5-7-129,9-8 129,11-20-258,9-10 0,5-21 129,8-5-258,-2-21 0,-1-14-129,-1-11-129,-4-7 129,-11-8 0,-13-2-129,-13-2 258,-12-1-258,-11 0-129,-14 10 129,-17 10-258,-15 10 129,-14 10-258,-13 12 258,-8 15-258,-4 17-1290,-4 14-2193,6 18-774,-1 3 258</inkml:trace>
  <inkml:trace contextRef="#ctx0" brushRef="#br0" timeOffset="100115.7263">19130 11737 1,'-102'94'773,"59"-39"130,5 3 129,11 6 258,11 4-129,11 0 129,13-1 0,16-5 0,15 2-258,10-14-129,10 0-129,9-15-129,6 1 0,7-11-387,2-4 0,-2-3 129,-3-8-387,-4-7 129,-5-3 0,-4-6 0,-3-9 0,-10-11-129,-4-5 129,-8-10 0,-4-13 0,-3-10 129,-4-5-129,-8-9 0,-8-7-129,-6 0 258,-7 1-387,-13 3 129,-12 11 0,-13 6-129,-10 8 0,-13 8 129,-14 12-129,-6 5-129,-5 8 258,1 5 0,0 5-258,6 10-129,3 3-774,11 7-2580,14 14-258,5 0 258</inkml:trace>
  <inkml:trace contextRef="#ctx0" brushRef="#br0" timeOffset="101116.7836">21954 11530 1161,'-38'-61'1290,"10"37"-516,0-2-387,-10 8 0,0 5-387,-5 10 0,-2 3-129,-2 8 129,-3 14 0,2 3 258,-5 10 0,2 4 258,3 8-129,2 7 258,7 10 258,5 3-258,11 8 0,8 8-258,10 6 258,5 1-387,15 4 258,8-5-387,10 0 129,9-11-258,9-4 129,13-12 129,9-8-129,12-6 129,10-10-258,6-13 129,6-13 129,4-12 0,2-11-129,-2-15 129,-2-15-129,-8-17 129,-9-7 258,-12-14 0,-8-7 0,-21-10 0,-11-3-258,-27-8 129,-16 1-258,-30-1 0,-23 4-129,-21 5 0,-22 9-129,-19 18 0,-14 17 0,-17 26 129,-2 20-258,-4 20-129,-1 26-3096,1 21-516,15 26 0</inkml:trace>
  <inkml:trace contextRef="#ctx0" brushRef="#br0" timeOffset="129802.4243">16359 551 1806,'-11'-58'5547,"11"58"-516,0 0-129,0 0-1935,6 51-1032,7 2-774,-8 5-258,7 14 258,-3 6-387,1 19-387,-2-6 0,-2 4-129,-2-10-258,-2-3 258,2-23-645,-4-8-258,0-51-2967,0 0-774,0 0-1032,0 0 0,0 0 129</inkml:trace>
  <inkml:trace contextRef="#ctx0" brushRef="#br0" timeOffset="130179.4458">16554 621 6837,'35'-85'5418,"-5"26"0,-30 59-645,0 0-3354,0 0-387,48-43-387,-48 43-258,0 0-129,0 0-129,22 61-129,-22-61-129,-12 82 258,-5-33-258,-6 6 0,-5 8 0,-6 0 258,-3-5-129,0-7 0,37-51 129,-63 86 0,63-86 258,-45 48-258,45-48 0,0 0-387,0 0 387,0 0 0,0 0 0,55-12-258,-55 12 0,71-8 387,-32 8 0,-1 0-516,3 2-2451,-41-2-1806,63 14-129,-63-14-516,47 21-129</inkml:trace>
  <inkml:trace contextRef="#ctx0" brushRef="#br0" timeOffset="130504.4644">16873 886 5289,'-37'-29'5676,"37"29"-516,0 0-387,0 0-2193,-39 59-1677,39-59 129,0 0-774,44 50 516,-44-50-774,63 0 129,-63 0-129,72-18-516,-72 18 645,58-46-387,-58 46 387,21-54-258,-21 54 258,-19-55-129,19 55 129,-59-37 0,22 33-129,-4 4-129,41 0 0,-67 22-1290,67-22-3483,0 0 0,-33 70-129,33-70-129</inkml:trace>
  <inkml:trace contextRef="#ctx0" brushRef="#br0" timeOffset="131426.5172">17260 780 3999,'0'0'5160,"0"0"-129,0 0-258,0 0-2709,-26 73-903,26-73-129,2 53-387,-2-53 387,0 0-645,17 58 129,-17-58 0,0 0-516,0 0 129,0 0-129,0 0 0,38-29-387,-38 29 516,21-68-258,-21 68 0,24-67 0,-24 67 258,22-50 0,-22 50 0,0 0 129,0 0-258,0 0-387,33 67 516,-33-67 258,15 68 0,-15-68 0,24 57-258,-24-57 129,0 0-129,55 10-129,-55-10 0,0 0 0,51-60-258,-51 60 129,27-61-129,-27 61 129,0 0 258,22-60 387,-22 60-387,0 0 0,0 0 0,0 0-387,0 0 387,0 0 0,40 56-129,-40-56-774,0 0-1161,26 63-2838,-26-63-258,0 0 258,25 53-903</inkml:trace>
  <inkml:trace contextRef="#ctx0" brushRef="#br0" timeOffset="131914.5451">17817 790 10062,'0'0'5418,"13"54"-516,-13-54 258,5 74-4257,-5-74-516,15 80 0,-15-80-258,17 90 0,-17-90-258,18 72 258,-18-72-387,19 63 0,-19-63-258,0 0 387,0 0-129,0 0 0,0 0-129,0 0-387,0 0 387,-21-64 0,2 10 387,0-9-387,4-7 387,5 1 129,3 5 258,9 5-129,-2 59 258,33-82-258,-33 82 258,60-43 258,-60 43-387,64 6-516,-64-6 387,48 40 129,-48-40-258,17 60 0,-17-60-129,-10 72 258,10-72-258,-31 62 774,31-62-387,-35 57-129,35-57-387,0 0-774,0 0-3612,0 0-1032,0 0 258,0 0-1419</inkml:trace>
  <inkml:trace contextRef="#ctx0" brushRef="#br0" timeOffset="132514.5794">18382 881 4644,'0'0'5547,"0"0"-645,0 0-129,0 0-3225,-25-75-258,25 75-387,5-88-129,-5 34-129,-2-14-258,-6-1 0,-3-2 0,-3 4 0,-1 18-129,15 49-129,0 0-129,-52-34 387,52 34-387,-24 88 129,17-20 0,6 7-258,1 7 0,6-11-129,9-5 516,10-14-129,-25-52-516,56 73-645,-16-51-2967,-40-22-645,62 32-258,-62-32 129</inkml:trace>
  <inkml:trace contextRef="#ctx0" brushRef="#br0" timeOffset="132906.6018">18591 870 6966,'0'0'5547,"0"0"0,38-36-774,-38 36-3612,38-46-516,-38 46 129,40-58-387,-40 58-129,25-61 0,-25 61-258,0 0 129,-6-58 258,6 58-258,-38 5-258,38-5 0,-47 62 129,47-62-129,-34 93 0,27-37 387,7-6-129,0-50-258,31 79 129,-31-79 129,67 32-387,-29-34 0,1-3-774,5-15-2838,-44 20-1290,59-47-129,-59 47-387</inkml:trace>
  <inkml:trace contextRef="#ctx0" brushRef="#br0" timeOffset="133108.6134">18875 680 10320,'47'-2'5934,"-47"2"-516,43 52-387,-43-52-4128,57 62-774,-57-62 0,63 45-645,-63-45-774,46 40-3870,-46-40 258,0 0 0,41 53-645</inkml:trace>
  <inkml:trace contextRef="#ctx0" brushRef="#br0" timeOffset="133312.6251">18934 1066 9030,'-29'-53'5547,"37"-3"-387,-8 56-258,41-67-3612,-41 67-774,62-82-516,-62 82 0,67-74-1806,-67 74-2967,60-54-387,-60 54-387,0 0-516</inkml:trace>
  <inkml:trace contextRef="#ctx0" brushRef="#br0" timeOffset="133508.6363">19339 764 10836,'0'0'6192,"22"64"-903,-22-64-387,3 57-4257,-3-57-1290,0 0-3096,21 50-903,-21-50-774,0 0-774</inkml:trace>
  <inkml:trace contextRef="#ctx0" brushRef="#br0" timeOffset="133654.6446">19313 531 11094,'-17'-53'5676,"17"53"-774,0 0-2967,0 0-6579,0 0-516,0 0-903,2 63-516</inkml:trace>
  <inkml:trace contextRef="#ctx0" brushRef="#br0" timeOffset="134039.6666">19588 409 5805,'0'-61'5934,"0"61"-903,-17 73-387,10-18-3483,7 18-516,1 4-129,11 3-774,3-13 258,3-9-129,-18-58-2064,48 80-1935,-48-80-387,38 46 0,-38-46-516</inkml:trace>
  <inkml:trace contextRef="#ctx0" brushRef="#br0" timeOffset="134191.6753">19496 796 9159,'0'0'5289,"0"0"-258,59-54-387,-11 49-3483,0 3-1290,0-3-3999,4 5-645,-7 0-516,-4 3-516</inkml:trace>
  <inkml:trace contextRef="#ctx0" brushRef="#br0" timeOffset="134506.6933">19998 710 8901,'0'0'5418,"0"0"129,-54 41-645,54-41-4386,-35 58 0,35-58-129,-20 61 258,20-61-903,0 0 645,17 58-516,-17-58 129,41 0 387,-41 0-387,42-25-387,-42 25 0,0 0 516,43-58-516,-43 58 258,0 0 0,0 0 258,0 0-129,45-17 0,-45 17-258,0 0-387,65 21-774,-65-21-2838,49 2-903,-49-2-516,47 0-387</inkml:trace>
  <inkml:trace contextRef="#ctx0" brushRef="#br0" timeOffset="134698.7043">19843 534 6321,'0'0'5676,"0"0"-516,34-28-387,-34 28-6321,62-7-2967,-25 7-387,-37 0-774</inkml:trace>
  <inkml:trace contextRef="#ctx0" brushRef="#br0" timeOffset="135055.7248">20370 349 10191,'0'0'5805,"0"0"-774,0 0 0,0 49-4386,0 2-387,-2 6 129,2 7-258,6-2 0,3-4-258,-9-58 0,28 89-645,-28-89-129,30 69-903,-30-69-2451,0 0-903,0 0-387,0 0-258</inkml:trace>
  <inkml:trace contextRef="#ctx0" brushRef="#br0" timeOffset="135202.7332">20333 730 7611,'-59'-38'5547,"59"38"-129,-42-27-387,42 27-3354,0 0-903,60-13 0,-22 12-516,5-3-774,9-8-3483,-9 4-1032,1 7-516,-44 1-903</inkml:trace>
  <inkml:trace contextRef="#ctx0" brushRef="#br0" timeOffset="135363.7424">20744 611 10320,'37'-31'5160,"-37"31"-2451,0 0-2322,0 0-5418,0 0-516,0 0-516</inkml:trace>
  <inkml:trace contextRef="#ctx0" brushRef="#br0" timeOffset="135510.7508">20825 826 6450,'0'0'5805,"0"0"-258,0 0-516,0 0-4644,0 0-4773,0 0-1032,0 0-774,0 0-129</inkml:trace>
  <inkml:trace contextRef="#ctx0" brushRef="#br0" timeOffset="136278.7947">16417 1677 8643,'-12'-1'4773,"22"8"-258,11 2-387,16 10-3741,18-8-258,13 3-129,16-2 129,15-4 0,18-9 129,15-10-129,12-6 0,12-10-129,11-7 129,11-5 0,10-7 258,7 3-645,2 6 516,8 6 0,-1 3 129,-1 5 0,-5 10-129,-3 8-516,-12 4 258,-6 3 387,-10 1-387,-17 4 129,-13 2-258,-13 7 129,-16-10 0,-11 2 258,-15-1-258,-9-5 0,-19 3 0,-9 2 0,-12-2-129,-12-7-2838,-5 10-1806,-12 8-516,-10 6-387,-13 9-387</inkml:trace>
  <inkml:trace contextRef="#ctx0" brushRef="#br0" timeOffset="137510.8652">17459 2418 4773,'-11'-78'5547,"2"65"-645,2 17-516,-7 18-3354,7 34-258,-5 14-258,4 13-516,-4 11 129,3 0 0,-1 2-129,2-8 0,2-13 0,1-15 0,2-19 129,1-20 0,2-21-129,0-18-129,0-36 129,5-25 0,2-20 129,3-13 0,2-9-129,-1 1 387,0 8-258,1 18 129,-5 22 0,-1 30 129,-4 27-258,1 23 387,-2 28-387,3 19-258,5 21 129,4 11-387,6 8 258,5 0 129,4-5 0,5-12 0,2-12-129,-3-14 387,-1-20-258,-6-20 0,-5-15 129,-5-28-258,-6-25 129,-4-16-258,-5-14 387,2-13-258,-4-8 258,-1 4 129,-1 7 0,-1 18 129,2 22-516,-5 23 0,8 33-2322,-11 0-2193,6 32-258,1 8-903,0 7 258</inkml:trace>
  <inkml:trace contextRef="#ctx0" brushRef="#br0" timeOffset="137691.8755">17911 2598 5547,'46'45'5418,"-21"-21"-129,-1-11-645,6 13-2838,-3-23-1032,9-1-387,-1 1-1548,-1-11-3612,-4 3 0,-6-4-774,-5 6-258</inkml:trace>
  <inkml:trace contextRef="#ctx0" brushRef="#br0" timeOffset="137898.8874">18346 2187 8256,'21'16'5934,"-20"28"-903,1 38-645,-4 16-3096,2 22-387,-1 6-387,2-3-774,6-2-129,-6-18-4386,14-10-387,-3-33-387,2-16-516</inkml:trace>
  <inkml:trace contextRef="#ctx0" brushRef="#br0" timeOffset="138682.9322">19188 2460 2451,'0'-87'4386,"-1"48"516,-4-4-2709,5 20-129,-3-6-387,3 29 129,0 0-516,0 11-387,0 24 0,5 24-645,0 18 0,4 12-258,0 12 258,4 1 0,2-5 0,4-7-129,0-10 0,-1-18 0,0-20 258,0-20-387,-4-18 0,-1-11 129,-3-30-129,-6-16 0,1-26 0,2-18 129,-2-15-129,4-11 387,0 0-258,1 4-258,1 18 129,-2 17 129,2 37-1677,-8 13-2709,-3 34-645,10 15-516,-6 28-387</inkml:trace>
  <inkml:trace contextRef="#ctx0" brushRef="#br0" timeOffset="139222.9631">19614 2813 3354,'44'8'5160,"-18"-29"129,-4-18-645,3 1-3096,-5-20-387,4 10-387,-10-3-258,-3 7-258,-11 6 0,-4 9-129,-13 20-129,-8 10 0,-3 24 0,-3 20-129,0 14 0,6 6 129,11 5 0,10 3 387,8-6-258,16-15 258,9-13-387,4-22 0,6-17 0,3-11 0,-1-16-258,-3-10-129,-6-10 129,-4-9-258,-4 2 387,-3 1-129,-4 9 258,-7 12-258,-3 13 129,-7 19 129,5 20 0,-5 18 129,-1 11 129,1 8 387,-1 0-258,0-2 387,-1-10-387,2-11 516,0-19-645,0-15 0,0 0 0,3-10-516,-2-19 387,3-10-387,-3-10 258,3-2-387,0-4 387,5 4 0,5 3-258,0 2-645,10 27-1548,-8-6-2322,9 19-516,0-2-387,1 11 258</inkml:trace>
  <inkml:trace contextRef="#ctx0" brushRef="#br0" timeOffset="139566.9828">20271 2658 3354,'11'81'5160,"-4"-43"258,-1-15-645,9 4-2709,-15-27-774,27 0-387,-10-26-387,2-3-129,-3-13 0,1-2 0,-8-5-258,-4 3 0,-5 2 0,-10 7-129,-5 14 0,-7 10-129,2 13 129,0 32-129,3 28 0,5 18 516,7 18-387,5 11 0,10 9 0,4 2 129,2-6 0,-1-18-129,-2-18 258,-5-14-516,-6-16 258,-6-7 129,-12-10 0,-6-9-129,-9-8 0,-2-8-387,3 5-1677,-7-20-2967,9-8-129,3-18-516,11-3-387</inkml:trace>
  <inkml:trace contextRef="#ctx0" brushRef="#br0" timeOffset="139846.9988">20447 2891 4128,'66'-107'4902,"-38"39"0,2-4 129,-16-20-3483,11 7-387,-11-17 0,-1 7-258,-10 4-387,-3 13 258,-5 15-387,-8 27 0,-3 32-258,-4 22-129,5 31 0,2 28-258,8 22 129,4 11-129,8 1 129,11-10-258,7-9-129,3-28-774,14-7-3225,-8-24-774,2-20-129,-4-13-387</inkml:trace>
  <inkml:trace contextRef="#ctx0" brushRef="#br0" timeOffset="140267.0228">20832 2675 6321,'-9'0'5547,"13"3"-258,7-12-387,8-4-3870,0-12-516,6 2 0,-4-6 0,0 0-129,-6-1-258,-5-2 0,-6 11-129,-3 6 0,-10 9-129,-5 8 0,-4 19 0,-1 18-129,2 15 0,3 6 129,8 7 258,4-1 258,6-3-258,10-10 258,8-17-258,2-19-129,5-16 129,1-9-129,-2-16 0,2-7-258,-5-16 129,-3 1-129,-3 3 258,-3 3 0,-6 5 129,-1 18-129,-9 17 0,7 2 0,-2 27-129,2 8 129,0 5-129,3 3 387,1 8-1032,-6-22-2064,7 5-1935,-5-11-129,-1-9-903,-6-16 0</inkml:trace>
  <inkml:trace contextRef="#ctx0" brushRef="#br0" timeOffset="140403.0306">21216 2147 8385,'-2'-62'5031,"2"62"-4644,0 0-387,-3 25-5160,3 4-387</inkml:trace>
  <inkml:trace contextRef="#ctx0" brushRef="#br0" timeOffset="140660.0453">21496 2471 7740,'-7'10'5547,"-10"7"-387,4 15-258,-2-1-4386,6 10-129,5-2 0,6-3-129,12-4-129,8-13 0,6-4-129,2-8 0,0-7-387,1-10-387,5 8-3225,-12-21-1161,-3 0-258,-7-11-387</inkml:trace>
  <inkml:trace contextRef="#ctx0" brushRef="#br0" timeOffset="141175.0748">21730 2040 10191,'0'23'5418,"-7"27"-129,3 25-645,-4 10-4128,5 15-258,0-1 0,3-4-258,-1-14 0,8-10-129,0-16 0,1-16 129,3-15-129,1-22 0,-2-11 0,2-18-129,2-9 129,-3 0 0,2-3 0,-2 5-129,1 12 258,1 12 0,2 12 0,0 21 129,5 6 0,5 1 0,5 0 0,3-6-129,2-12 129,1-12-129,-2-17 129,-2-17 0,-5-10 0,-5-6-129,-7-5 129,-7 1-129,-8 8 0,-5 10 0,-8 11-129,-8 19 129,1 20 0,0 30 0,6 23 129,8 16 387,7 9-129,16 4-129,17 1 129,21-8 129,16-25-258,12-35-1290,16-8-2967,-12-21-1806,-11-18-516</inkml:trace>
  <inkml:trace contextRef="#ctx0" brushRef="#br0" timeOffset="147378.4296">15800 10328 903,'-18'14'4644,"18"-14"258,-15 1-258,6-6-2838,9 5-645,13-22-129,15 3-129,8-15-387,21-5 0,13-13-129,16-2-129,11-12 0,12-4 0,4 2-129,0 3-129,-2 9-129,-12 3-903,-4 17-2967,-18 9-774,-18 8-129,-15 14-387</inkml:trace>
  <inkml:trace contextRef="#ctx0" brushRef="#br0" timeOffset="147814.4545">15779 10035 1806,'8'-21'4128,"-8"21"258,0 0-2193,0 0-516,-9 22-516,0 3 0,-8 0-387,-2 12-258,-5 1-129,-3 7 0,0 2-258,-2 0 0,4-5 0,2-5-129,7-6 129,9-6 129,7-13 129,14-10 0,13-9 129,18-7-129,10-3 0,12 0-387,13 2-3741,-2 7-903,0-5-387,1 7-645</inkml:trace>
  <inkml:trace contextRef="#ctx0" brushRef="#br0" timeOffset="148462.4916">17099 8756 1935,'-10'-20'5031,"2"27"-129,6 25-258,7 19-2709,-1 4-645,11 21-387,-1 6-129,7 7 0,0-8-387,2 0 0,0-11-258,-3-7 0,-2-5-129,-6-11-516,3-3-1290,-10-14-2580,6-16-645,0-11-129,2-9-129</inkml:trace>
  <inkml:trace contextRef="#ctx0" brushRef="#br0" timeOffset="148694.5048">17496 9022 1548,'-23'-8'4386,"-1"29"129,-15 16-258,-13 7-2709,1 24-129,-4-10-129,8 7-516,1-15 0,16-5 0,11-19 129,21-9-129,16-17-258,19-6-129,9-14-516,3-7-516,13 7-3741,-10-2-387,-5 0-516,-7 6-258</inkml:trace>
  <inkml:trace contextRef="#ctx0" brushRef="#br0" timeOffset="149182.5328">17520 9322 3354,'-8'0'5160,"8"0"129,6-29-645,10 6-1677,5-15-1806,10-3-774,4-7 0,4 6-129,-3-1 0,-5 4-129,-2 7 0,-10 3-129,-9 6 0,-10 8-129,0 15 0,-21 0 0,-4 12 129,-4 13 0,-5 13-129,0 13 129,3 8 129,4 1 0,9 0 0,10-4 0,8-11 0,10-9 0,11-16 129,10-13-258,10-11 129,4-16-129,0-7-129,1-4 129,-4-5-258,-4 0 258,-7 2 0,-8 5-129,-7 8 129,-7 8-129,-9 13 129,0 0 0,5 9 0,-2 9 0,1 8 0,4 1 0,5-1 0,4-2 129,4-7-258,3-10-129,2 6-1161,-9-13-3354,-1 0 0,-4-7-645,-7-6-129</inkml:trace>
  <inkml:trace contextRef="#ctx0" brushRef="#br0" timeOffset="149335.5415">17843 8699 3225,'-16'-18'3741,"2"8"-2064,14 10-1677,-1 10-3612,1-10-645</inkml:trace>
  <inkml:trace contextRef="#ctx0" brushRef="#br0" timeOffset="149626.5582">18070 8831 5160,'26'67'5031,"-15"-33"-387,0 2-129,-6-11-3225,11 9-645,-4-10-258,5-1 129,-2-12-258,1-9 0,4-4-129,4-14 0,1-5-129,3-8 0,1-3 0,0 1 0,-2 5 129,-2 9 129,-4 7 0,-1 11 0,-4 17-129,0 9-645,2 12-3870,-4 4-516,-2-5-387,4-2-645</inkml:trace>
  <inkml:trace contextRef="#ctx0" brushRef="#br0" timeOffset="150310.5973">19030 8458 3096,'-7'-19'5160,"-2"15"-258,8 13 0,1 11-2709,18 20-1032,1 2-129,8 13-387,2 0-129,8-4-129,-2-1 0,5-3-129,0-7-258,-3-4 129,-2-10-129,-4-3 0,-7-10 0,-3-6 0,-10-7 129,-11 0-129,3-27 0,-8-2 0,-9-11 129,-7-9-129,-3-15 0,-4-7 0,3-3-129,2-3 129,1 5 0,4 4-129,7 12 0,4 11-516,12 30-2580,3 7-1548,4 11-387,6 14-516,6 8 517</inkml:trace>
  <inkml:trace contextRef="#ctx0" brushRef="#br0" timeOffset="150635.6159">19547 8761 3870,'45'-8'5160,"-21"-21"-387,4-12-516,2-1-2451,-9-10-1032,4 6-387,-11 2-387,-7 5 129,-7 9-258,-14 10 129,-9 15 0,-4 5-129,-5 15 387,1 16-258,2 12 129,8 10 129,8 6 258,13 3-258,11-10 258,15-4-129,9-19-129,10-10 0,4-17 0,4-6-258,-1-13-645,-11-15-1677,-3 6-2451,-9-6 0,-8 1-645,-9-1 0</inkml:trace>
  <inkml:trace contextRef="#ctx0" brushRef="#br0" timeOffset="150894.6307">19925 8516 6321,'7'67'5160,"2"-26"0,4-4-774,5 9-3096,-2-17-645,4-2-387,-3-10-129,-1-9 129,-6-8-129,-10 0-129,10-23 129,-10-2 129,-5-4-258,-5-8 129,1-2-258,0-3 129,1 1 0,4 2 0,4 2-129,3 7-129,11 15-1935,2 6-2451,4 6-129,0 3-516,5 7-129</inkml:trace>
  <inkml:trace contextRef="#ctx0" brushRef="#br0" timeOffset="151286.6531">20246 8583 7740,'21'12'5289,"-5"-14"-387,4-20-258,9 1-3741,-2-12-387,3 2-258,-6-6-129,-4 1 129,-11 4-258,-6 5 129,-8 12-258,-12 5 129,-7 9-258,-4 2 258,-2 17-129,5 7 0,6 10 258,8 6-129,10 4 129,10 7-129,14 3 258,7 4-258,8-4 0,0-4 129,-1 1-258,-6-2 129,-6-2 0,-10-4 0,-14 0-258,-6-7 516,-15 0-258,-7-5 0,-9-7 0,-4-7 0,-3-13 0,-1-5-258,9-4-1032,-2-21-3354,15-11-387,8-13-129,14-6-516</inkml:trace>
  <inkml:trace contextRef="#ctx0" brushRef="#br0" timeOffset="151569.6693">20609 8526 7998,'47'-65'5031,"-30"17"-129,-4-1-1161,-8-17-2709,0 1-645,-6-5 0,-8 2 0,-8 2 0,-4 9-258,-5 13 258,-2 22-258,-2 18 0,4 20-129,4 27 129,4 20 0,8 10-129,10 6 129,7 2-129,14-6 258,7-12-387,13-11 0,9-11-645,-5-22-3612,10-8-516,-7-10-516,0-1-258</inkml:trace>
  <inkml:trace contextRef="#ctx0" brushRef="#br0" timeOffset="151994.6936">20901 8519 9804,'7'0'5031,"18"-15"0,4-25-1419,9 12-2967,2-10-129,3-2-258,-7-3-129,-5 0-129,-11 3 129,-13 5-129,-7 6 0,-16 10-129,-8 13 129,-6 6-129,-3 22 0,2 10 129,4 11 0,9 10 129,10 3 0,13 1 0,11-7-129,13-9 258,7-19-129,5-10-129,3-12 129,2-12-129,-2-13 129,-5-6-129,-6-8 0,-8 0-129,-8 6 0,-4 3 129,-10 11-258,-3 6 258,0 13 0,0 0 0,0 18-129,2 6 129,10 5-129,4 0-129,7 12-1806,-6-16-2709,6-3-129,-8-12-645,0-5-129</inkml:trace>
  <inkml:trace contextRef="#ctx0" brushRef="#br0" timeOffset="152128.7013">21385 8069 5805,'-11'-78'5031,"11"66"-1806,0 12-3096,11-14-3999,4 21-774,4 10-387</inkml:trace>
  <inkml:trace contextRef="#ctx0" brushRef="#br0" timeOffset="152662.7318">21657 8119 7224,'-24'51'5289,"10"-16"0,3-3-387,11 13-3354,1-9-645,17-3-387,8-6-258,9-10-129,7-14 0,2-4-129,1-18-258,-7-10 0,0-5-129,-13-15-129,-4-2-258,-14-13-129,-5-1 129,-5-10 129,-6 4 129,-3 1 387,-1 8 129,1 15 387,-1 18 258,13 29 129,-11 0 129,9 40 0,2 12 0,7 15-129,1 4-258,6 6-129,4-13 0,4-7 0,5-13-258,1-16-129,2-18 0,3-10 0,-2-21 0,-4-5-129,0-8 0,-4 2 0,-6 4 0,1 9 129,-3 11 0,2 12 0,2 24 0,3 6 129,7 5-387,4-10-1806,22-5-3096,7-23-516,18-17-516,14-29-516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54:42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3731 8900 516,'50'-8'387,"-17"2"129,5 4-129,6-3 258,3 2-387,3 3 387,3-1-129,3 3-129,5 7 129,2 1-258,4 0-129,5 5 0,8-3 129,8 2-258,5-3 0,10-3 0,4 0 0,5-1 0,7-5 129,1 3 129,5 0 258,1-4 258,4 4 0,0-2 129,6 2 0,2-5 0,7 3-129,1-3 0,8 0-129,-1-3 0,4 1-129,-4-3-129,4 5-129,-3 0 129,4 0-129,-3 2-129,1 3 0,2-2-129,-1 3 129,4-3-129,6-3 0,2 0 0,0 0 0,4 0 0,3-3 0,0-3 129,0 1-129,3 2 0,0-2 0,-4 1 0,0 1 0,-1-1 0,-3 3 0,1 1 0,4 0 0,0-2 129,2 4-129,3-1 0,6 3 0,6-4 0,5 0 0,7 0 0,1 0-129,3 0 258,3-2 0,-1-3 0,4 0 129,-5 0 0,1 1 0,-1-4 0,0 4-129,1-4 0,6 3 0,33 2 0,-33-3 0,3 4-129,3-1 0,4 3 0,0 0 0,-2 2 0,2-1 0,-38 1 0,35 0 0,-2-2 0,2 0 129,3-4-129,1 0 129,1-5 129,4 2 0,1-3 0,2 8 129,-3-3-129,1 5 0,-9 5-129,-1 3 129,-7 4-258,-2 2 0,-7 1-129,-7-1 0,-4-2-129,-8-3 129,-10 3-2064,-12-7-2193,-23-8-516,-19-3-258</inkml:trace>
  <inkml:trace contextRef="#ctx0" brushRef="#br0" timeOffset="13239.7572">3793 12048 903,'-34'-7'3741,"16"-1"-129,8 1-1935,10 7-774,-8-5-516,8 5-258,6 0-129,6 0-129,3 0 0,4 4 0,4 0 0,4 1 129,5 0-129,3 2 129,3-2 0,6 2 0,6 1 0,3 1 0,11 1-258,4 1 258,6-2-129,4 1 129,7-2 0,5 0 387,3-3-129,7 0 258,1-5 258,10 0-129,6 0 0,10 0 0,5-4 0,12 0-129,6-3-258,5 2-129,43-2-129,-23-2 129,3-2 0,2 2-129,4 0 0,-2 1 129,3 3 258,3 1-258,-34-1 0,27 5 129,0 0-129,0 8 0,-5 1 129,3 0-258,-4 4 129,-10 2 0,-4 0-129,-10 1 0,-9 0-129,-15-1 0,-9 6-1548,-12 3-2709,-26-16-129,-13 5-258</inkml:trace>
  <inkml:trace contextRef="#ctx0" brushRef="#br0" timeOffset="22440.2835">12386 13562 516,'0'0'1419,"7"-17"-258,11 6-645,6 2 129,6-3-129,7 0-258,6 0 0,6 2 0,4-2-258,5 4 0,3-1 258,4 1 258,4 0-129,3 3-129,6-2 258,4 6-258,7-4 0,4 3-258,7 2-258,4-3 0,7 2 0,8 0 0,2 0 129,2-1 129,3 2 387,1 0 0,0-5 645,3 5 129,-3-2 0,4 2 0,0 0-129,11 0-129,2 0-258,6 2-129,5-2-387,4 3-129,0-2-258,7 0 0,-2-1 129,-4 2 0,-2-2 0,-4 0 0,4 0 129,-3-3 0,1 2 0,0-2 0,0 3 0,-2 0 0,0 0-129,-6 0 129,-7 3-129,-6-1 129,-12 5 0,-11 1-129,-15 1-516,-14 0-2193,-14-1-1161,-10 4 0</inkml:trace>
  <inkml:trace contextRef="#ctx0" brushRef="#br0" timeOffset="32399.8531">3632 16100 4257,'0'-42'4902,"0"22"-903,0 20-1548,0-18-645,0 18-387,0 0-387,-6 21-387,-4 3-129,2 17-129,-2 9-129,-4 14 0,0 2 0,2 9-129,-2-5 0,3 5 0,0-10 129,4-6-258,1-15 258,4-10-258,2-18 129,0-16-129,5-3 129,2-23-129,3-8 0,0-12 0,-2-14 0,0-8 0,-3-3 129,-2 1-129,-1-4 0,0 5 0,-1 5 129,1 7-129,1 16 129,4 10-129,0 16 0,6 15 0,3 9 0,4 18 0,4 10 0,2 6 0,-1 16-129,3 5 129,0 2-129,-4-4 129,-1-3 0,-3-3 0,-5-8 0,0-7 0,-3-15 129,-4-8-129,-8-18 129,10 5-129,-6-13 0,-2-21 0,3-14 0,-1-11 0,2-8 0,-1-6 0,0 0 129,-2 5-129,1 13 0,-4 11 0,0 21-258,-2 4-1290,2 14-3096,0 20-516,2 6-129,4 2-516</inkml:trace>
  <inkml:trace contextRef="#ctx0" brushRef="#br0" timeOffset="32629.8663">4083 16431 1548,'17'14'5418,"-6"-11"-129,4 1-129,0-6-2451,11 2-1161,-7-5-387,9 1-516,-4-4-258,0-9-903,4 13-3870,-10-4-645,2 6-387,-7 2-387</inkml:trace>
  <inkml:trace contextRef="#ctx0" brushRef="#br0" timeOffset="32887.8811">4498 16086 5676,'6'-11'5805,"-3"28"-516,-3 27-387,-11 0-3354,6 22-774,-4-7 0,3 4-516,0-2 0,3-9-258,3-6-129,0-14-645,7 6-2193,-1-23-1806,5-1-774,-4-11 0,5-3 1</inkml:trace>
  <inkml:trace contextRef="#ctx0" brushRef="#br0" timeOffset="33135.8952">4644 15802 6837,'39'-15'5547,"-21"34"-258,6 15-129,-3 5-4257,3 22 129,-3 3-645,-4 19 129,-9 5-387,-7 6 0,-5 4-645,-16-7-2064,-1 6-2580,-7-4-129,-1-4-387,0-18-258</inkml:trace>
  <inkml:trace contextRef="#ctx0" brushRef="#br0" timeOffset="33647.9245">3531 15669 3612,'-13'-47'5289,"-6"52"-387,-10 37-258,-8 25-3354,5 35-516,-6 16-258,11 16-129,5 4 258,16 4-387,8-6-129,22-11 0,15-12-3096,7-24-1806,6-13-129,6-7-903</inkml:trace>
  <inkml:trace contextRef="#ctx0" brushRef="#br0" timeOffset="35017.0028">5339 16394 6837,'21'10'5676,"-6"-7"-516,1-2-129,4-5-4386,9 2-129,1-5-258,4 2-129,0 2-645,-9-14-3096,3 17-1161,-7 0-516,-3 3-387</inkml:trace>
  <inkml:trace contextRef="#ctx0" brushRef="#br0" timeOffset="35229.015">5551 16162 4257,'-30'1'5676,"13"26"-516,4 8-129,-7-1-3225,15 19-645,-5-9-387,6 8-387,3 5-1290,1-11-3741,1-17-516,3-3-258,5-9-774</inkml:trace>
  <inkml:trace contextRef="#ctx0" brushRef="#br0" timeOffset="35923.0547">5949 16234 5031,'8'-20'5418,"-2"31"0,-6 21-774,-3 14-3096,-6 9-1032,4 13-258,-6 7 0,5 7 0,-1-10-129,3-18 0,3-8 0,1-12 0,0-21 0,0-13-129,10-20 129,-2-17 0,-1-13-129,2-4 129,-3-25-129,-3 2 258,2-4-258,-4 6 0,-1 5 0,0 9-258,0 15 516,0 14-258,0 32 0,5 13 129,2 29 0,8 18-129,0 9 258,6 10-258,1 3 129,2-5-129,2-10 0,0-13 0,-2-22 258,0-11-258,-2-21 129,-1-17 258,-3-14-516,-3-13 387,-3-21-129,-3-4 0,-3-5-129,-3-1 129,-2 6-258,-1 8-129,1 13 0,-6 0-2193,5 48-2451,0 0-645,0 7-258,5 16-387</inkml:trace>
  <inkml:trace contextRef="#ctx0" brushRef="#br0" timeOffset="36098.0647">6459 16484 9159,'42'-11'5418,"-17"-1"-258,5 4-2451,-4-9-7095,1 2-516,-1 6-645,-2 1-258</inkml:trace>
  <inkml:trace contextRef="#ctx0" brushRef="#br0" timeOffset="36488.087">6822 16097 8643,'8'-104'5676,"4"61"-645,2-3-129,7 24-4386,5 17-258,2 13 0,-6 24-129,-3 17 0,-8 16-129,-7 15 129,-7 5-258,-12-1 129,-8-6 129,-2-9-129,-2-9 129,3-7-129,4-15 258,7-19-258,11-7 129,7-9-129,14-5 0,8-6 129,7-6-258,3-3 129,4 12-1419,-5-7-3483,-3 1-258,-7 5-258,-4 4-645</inkml:trace>
  <inkml:trace contextRef="#ctx0" brushRef="#br0" timeOffset="36772.1032">7306 15523 10191,'43'63'5676,"-24"14"-258,6 37-1032,-8 12-3483,5 15-258,-11 2-129,-11 1-774,0 7-4128,-60 0-1032,-18-17-516,-18-18-645</inkml:trace>
  <inkml:trace contextRef="#ctx0" brushRef="#br0" timeOffset="37436.1412">5996 15723 2322,'-8'-107'5031,"-10"73"-129,-8 19-129,2 27-2709,-16 22-774,2 39-645,-5 25 0,3 24-129,-1 8 129,16 13-387,7-7 258,16 1-258,12-9-1935,18-31-2967,10-21-516,10-11-387,1-7-516</inkml:trace>
  <inkml:trace contextRef="#ctx0" brushRef="#br0" timeOffset="38172.1833">7877 16455 7998,'0'0'5418,"17"-17"-258,4 10-258,4-15-4257,12 4-129,4-3-516,3-3-903,7 4-3612,-8-2-645,-2 6-258,-9 4-516</inkml:trace>
  <inkml:trace contextRef="#ctx0" brushRef="#br0" timeOffset="38372.1947">8129 16127 5805,'-18'9'5676,"14"15"-258,-5 11-645,4 21-2967,-4-12-903,8 16-387,1 12-2064,-2-13-3096,0 7-645,-2 2-129,4-13-645</inkml:trace>
  <inkml:trace contextRef="#ctx0" brushRef="#br0" timeOffset="39304.248">8601 16638 4644,'-11'11'5289,"-2"-17"-516,11-24-258,2-14-3225,2-24-645,8-5-129,0-14-129,3-5-129,-2-5-129,0 10-129,-5 8 258,1 23-129,-2 17 0,0 25 0,-5 19 129,1 33 0,0 10-129,3 25 0,3 12-129,4 2 258,0 3-129,6-11-129,3-11 129,2-7-129,1-8 258,-1-24-258,2-10 129,-2-11-258,-2-13-129,-1-15 645,-5-20-387,-1-16 0,-3-15 0,-2-9 129,-4-16-129,0-3 129,-4 4 0,0 8-387,1 21 129,-4 9-1935,1 38-2838,2 19-129,-9 19-516,6 21-258</inkml:trace>
  <inkml:trace contextRef="#ctx0" brushRef="#br0" timeOffset="39473.2577">9083 16419 7353,'37'-27'5418,"-17"10"-645,-1-7-903,2 2-7482,0 6-1032,-1 1-387,-6 4-645</inkml:trace>
  <inkml:trace contextRef="#ctx0" brushRef="#br0" timeOffset="39876.2808">9223 15959 6063,'41'-65'5676,"-12"43"-645,-2 2-387,4 24-3096,-10 3-774,0 18-516,-11 5-129,-6 11-129,-8 2 0,-8 6 0,-6-1 0,0-2 0,-2-5-129,5-9 129,6-4 0,7 2 0,4-2 0,12 1 129,7-4-258,5 3 387,5 5-387,2 0 129,-2 2 129,-4-7-129,-7-1 129,-10 0-258,-10-1 516,-10 0-645,-14-8 516,-8-3-258,-7-3-516,-7-16-1161,8 0-3225,-3-13-129,8-12-516,4-23 0</inkml:trace>
  <inkml:trace contextRef="#ctx0" brushRef="#br0" timeOffset="40088.2929">9432 15577 8514,'90'56'5547,"-43"16"-387,-4 5-1290,5 29-2709,-12 10-387,-5 7-645,-15 1 0,-12 0-258,-9-1-129,-19-20-2322,-7 8-2322,-10-9-387,-5-13-387,-8-12 129</inkml:trace>
  <inkml:trace contextRef="#ctx0" brushRef="#br0" timeOffset="40424.3121">8682 15279 5160,'-40'46'5289,"8"27"-129,-8 23-258,8 33-3225,-1 4-645,15 26-387,7-12 129,14-3-516,18-9-129,8-23-3483,18-8-1419,5-15-645,7-15-258</inkml:trace>
  <inkml:trace contextRef="#ctx0" brushRef="#br0" timeOffset="40785.3328">9989 16300 7353,'32'-13'5547,"-6"7"-516,4-4-258,9 2-4515,2 1-645,-8-6-3096,2 12-1290,-5 1-387,-10 0-387</inkml:trace>
  <inkml:trace contextRef="#ctx0" brushRef="#br0" timeOffset="40980.3439">10208 16062 7224,'-21'20'5547,"13"11"-258,-4 14-387,7 22-3225,-5-14-1161,7 2 129,2-1-774,-5-8-3870,6 0-774,2-2-645,7-16-516</inkml:trace>
  <inkml:trace contextRef="#ctx0" brushRef="#br0" timeOffset="41321.3634">10748 16554 7998,'1'-29'5805,"-1"29"-645,14-17-258,-2 13-3612,-1 3-1161,3-6-2193,3 8-2709,-2 5-516,-1 6-258,-2-2-258</inkml:trace>
  <inkml:trace contextRef="#ctx0" brushRef="#br0" timeOffset="41467.3718">11087 16592 4386,'30'0'5418,"-16"-6"-387,-3-2-258,-9-13-3483,16 11-645,3-9-4386,-2 5-645,-2 1-516,2 3-516</inkml:trace>
  <inkml:trace contextRef="#ctx0" brushRef="#br0" timeOffset="41623.3807">11414 16509 4773,'10'0'4773,"-10"0"129,11-8-387,-1 2-4128,-2-7-4128,7 8-774,-7-4-258,4 3-516</inkml:trace>
  <inkml:trace contextRef="#ctx0" brushRef="#br0" timeOffset="41791.3903">11662 16520 7611,'9'0'5547,"-1"0"-516,0-11-4128,0-1-4773,11 6-1161,-4-6-258</inkml:trace>
  <inkml:trace contextRef="#ctx0" brushRef="#br0" timeOffset="42287.4187">12920 16283 7611,'21'7'5418,"3"-7"-387,11-7-387,6 3-4128,10-5-1806,2-6-3225,-3-3-516,-10 4-387,-6 2-129</inkml:trace>
  <inkml:trace contextRef="#ctx0" brushRef="#br0" timeOffset="42564.4345">13166 16041 8127,'-18'25'5676,"6"6"-387,3 24-516,-7-11-3354,15 16-774,-2 0-387,0-11-2709,2 5-2709,5-11-258,1-11-516,7-17-387</inkml:trace>
  <inkml:trace contextRef="#ctx0" brushRef="#br0" timeOffset="43463.4859">14193 16048 1161,'-22'-21'4773,"8"1"387,-1-9-387,-6-16-2709,17 16-516,-5-19-387,11 14-258,3-6 0,12 14-387,4 7-129,9 19 0,-3 12-129,3 22 0,-8 12-258,-6 13 129,-10 3-129,-6 5 258,-19 2-516,-8 3 258,-11-3 0,-7-9 0,-2-9 0,-1-6 0,2-9 0,8-7-129,8-8 129,13-18 0,17-3 0,0 0-129,18-15 129,11 7 0,9 3 0,9-1 129,0 4 0,1 3-129,-4 5 258,-3-1-258,-4 4-387,-8-16-1806,-2 7-2451,-7-5-645,-2 0 0,-3-6-645</inkml:trace>
  <inkml:trace contextRef="#ctx0" brushRef="#br0" timeOffset="43789.5046">14644 16238 8385,'19'2'5676,"4"-8"-645,9-3-129,1-5-4257,7 2-645,6 9-2451,-11-8-2322,-2 8-516,-12 1-387,-6 2 129</inkml:trace>
  <inkml:trace contextRef="#ctx0" brushRef="#br0" timeOffset="43997.5165">14808 15932 7224,'-6'13'5676,"4"21"-387,-4 8-129,3 15-3483,-4 9-1032,7 4-516,4-1-3225,-4-16-1935,-2-2-516,2-12-516,0-3 1</inkml:trace>
  <inkml:trace contextRef="#ctx0" brushRef="#br0" timeOffset="45191.5848">15242 16310 2193,'0'0'5031,"0"0"0,-8-10-258,8 10-2064,4-46-1161,9 18-387,1-26-387,8 1-387,3-10 0,5-5-258,0 2 129,-2 9 129,-4 5-387,-1 20 129,-8 21 0,-5 28 129,-7 23-129,-3 24 129,-2 11-129,-1 17 0,-1 0-129,3-1 129,1-11-516,3-22-645,11 0-3741,-3-25-387,4-6-129,-2-20-516</inkml:trace>
  <inkml:trace contextRef="#ctx0" brushRef="#br0" timeOffset="45468.6006">15831 16145 7482,'20'-12'5289,"-4"8"-258,3-9-258,9 9-3870,4-4-774,-2-2-3999,7 3-774,-2 5-645,-4 2-387</inkml:trace>
  <inkml:trace contextRef="#ctx0" brushRef="#br0" timeOffset="45708.6144">15996 15805 4902,'-4'-12'5547,"-4"28"-258,2 18-258,6 24-2967,-13-7-903,6 18-129,1 9-1032,-3-9-4515,9 1-387,2-15-645,9-14-387</inkml:trace>
  <inkml:trace contextRef="#ctx0" brushRef="#br0" timeOffset="46383.653">16601 15990 1548,'-34'-50'4773,"11"35"258,-1 15-258,-9 3-2322,15 42-645,-7-6-516,14 34-129,-1-1-516,12 12 0,12-8-387,10-3 258,11-20-387,9-15 0,5-10 0,7-22-129,0-7 0,-1-22 0,-5-7 0,-7-12 0,-13-9 0,-7-5 0,-12-15 129,-9-9-129,-20-3 129,-14 10-129,-16 13 129,-14 20-387,-5 40-2967,-14 10-1677,-9 32-516,-9 30-645,-6 15 259</inkml:trace>
  <inkml:trace contextRef="#ctx0" brushRef="#br0" timeOffset="53604.066">17392 16068 1,'-3'-12'5030,"3"12"130,-11-15 0,11 22-1935,0-7-774,0 0-645,13 0-774,5 6-129,0-4-516,10-2-129,2 5-1032,-5-8-3870,6 1-516,-4-6-258,-1 8-387</inkml:trace>
  <inkml:trace contextRef="#ctx0" brushRef="#br0" timeOffset="53980.0875">17341 16264 6450,'-21'11'5676,"21"-11"-516,0 0 0,0 0-3612,15 0-387,8-3-516,11-3-387,4 1-387,-1-5-4644,3 3-258,-4 4-645,-6 3-387</inkml:trace>
  <inkml:trace contextRef="#ctx0" brushRef="#br0" timeOffset="64211.6727">16653 15588 2193,'0'0'2709,"0"0"-129,0 0-516,0 0-387,0 0-129,0 0-387,0 0-258,0 0 0,0 0 0,0 0-258,0 0-129,0 0 129,0 0-258,0-6 0,0 6-129,0 0 0,2-12-129,-2 12 0,0-16-129,0 5 258,0 11-129,0-24 129,0 13 0,0-4 129,0 3-129,-3-3 258,1 1-129,-4-1-129,3 1-129,-4-3 129,0-2-129,-1-2-129,-1-4 129,-4 0-129,2-3 0,-1-3 0,-3-4 0,0 0 0,-1-2 0,-2-1 129,1 1-129,-1-4 0,1 0 258,0 0-387,-1 1 258,0-2-129,-1 1 129,-2-5-258,-2 0 258,-1-4-258,-1 1 129,-4-2 0,-3-2 0,-2 2 129,-6-2-258,0 2 258,-1 2-129,-4-1 129,-1 4-129,-3 0 0,1 2 129,-1 0-129,-2-1 129,0 0-258,-5-2 258,-5 0-129,-2-3 0,-4 4 0,-4-6 0,-1 5 0,-3-5 0,-1 6 129,-3-2-258,0 5 258,-2 0-258,2 0 258,-4 1-129,1-3 0,-1 5 0,-6 1 258,2-2-258,-5 1 0,-2 0 129,0 2-129,-6 1 0,-4 3 0,-4-5 129,0 6-129,-2-4 0,-1 4 129,-2-1-129,-5 2 0,2 3 0,-2 0 129,-3 3-258,-1-2 129,-4 4 0,-2 1-129,6 4 129,-4-2 0,-1 4 0,1 2 0,0 2-129,3 1 129,-2 4-129,-3 3 129,1 2 0,-1 3-258,-3 0 129,-2 3 129,-2 4-129,1 3 129,-1 0 0,-1-1 0,-3 2-129,0 1 129,1 2 0,0 1 0,-1 1 129,-1 3-129,2-1 129,-1 6-129,0 1 129,1 1-129,2 3 258,-1 3-129,0 1-129,0 4 0,1 0 129,6 0-129,-4 3 0,1 1 0,-1 0 0,3 0 129,3 3 0,-4 0-129,2 4 129,0 2 0,3 3-129,0 2 129,0 5-129,-1 5 129,4 2-129,1 3 0,4 1 0,-4 7 0,5-2 0,4 4 129,4 2-129,-4-4 0,4 7 0,3 2 0,5 0 129,4-3-258,5-1 129,2 2 0,5-6-129,7-2 129,5-4-129,7-8 129,5-4-129,4 0 258,5-2-258,6-2 129,2-4 0,6-4-129,4-2 129,5-5-258,0-10-2064,12 1-2709,-8-6-645,-8-9-387,-9 3 130</inkml:trace>
  <inkml:trace contextRef="#ctx0" brushRef="#br0" timeOffset="65723.7592">12828 12420 6708,'24'-40'4644,"-4"11"0,16-20-1419,19 7-2064,11-17-516,25-1-129,17-10 0,18-1-258,14-4-258,16 5 129,7 0 0,6 10 129,0 4-258,0 8 0,-12 8-129,-7 6 129,-12 10 0,-16 2-258,-15 15-1806,-15-2-2580,-23-3-129,-17 4-516,-23-6-129</inkml:trace>
  <inkml:trace contextRef="#ctx0" brushRef="#br0" timeOffset="66655.8125">15702 11111 4257,'25'-89'4902,"-15"53"-516,-8 5-129,-2 12-3483,0 19-258,0 0-258,0 32 0,0 4 129,0 14 0,-4 7 0,1 12 129,-5-6-129,5 5 258,-6-6-387,3-2-129,-1-8 0,-1-11 0,-1-12 0,4-12-129,5-17 129,-5-9-129,5-18 0,0-15 0,2-15 129,3-5-258,2-7 129,-1 2 0,4 2 0,0 2-129,1 8 258,-1 12-258,-1 15 0,-1 14 129,-8 14 0,14 1-129,-9 19 129,-1 13 0,1 9 0,1 8 0,4 4 0,5 1 0,4 0 0,4-1 129,7-3-129,2-10 129,3-11-129,1-8 129,-3-15-129,-2-7 0,-2-15 0,-7-14-129,-4-10 258,-4-4-258,-5-6 258,-4 0-258,-2 1 129,-3 6 0,0 5 129,-6 6-387,2 14-516,-8 0-2838,12 17-1419,-10-9 0,10 9-387</inkml:trace>
  <inkml:trace contextRef="#ctx0" brushRef="#br0" timeOffset="66852.8237">16322 11151 3225,'44'6'5160,"-14"-6"-258,2 0-258,13-1-2451,-7-2-1032,11 3-774,0 2-1032,-8 6-3483,0-3-645,-8 3-129,-6-2-516</inkml:trace>
  <inkml:trace contextRef="#ctx0" brushRef="#br0" timeOffset="67099.8379">16968 10796 4128,'11'-11'5160,"-2"29"-129,-12 14-258,-5 18-3096,-11 5-774,5 17-258,-3 5-258,3 7-645,10 5-4128,-5-4-387,1-4-387,4 5-516</inkml:trace>
  <inkml:trace contextRef="#ctx0" brushRef="#br0" timeOffset="70983.06">15378 15625 1548,'1'-17'4128,"-1"17"-258,0 0-1290,0-20-645,0 20-387,0-11 0,0 11-258,0-15-129,0 15-129,-1-22-129,1 22-129,-4-21-258,2 10-129,-2-7 0,-2 4-129,-2-5 0,-2 2-129,-2-5 258,-2 2-129,-1-2-129,3-5 0,-4-2 0,2 3 0,-2-6 0,2-4-129,0 1 129,-3-4 0,-1 0 0,-2 1 0,-5 0 0,-2 0-129,-4 4 0,0-1 258,-1 1-258,0 3 0,-2 0 0,0 1 0,0-4-129,-1 0 258,-1-2-129,-2-2-129,-3-5 129,-4 2 0,0 1 129,-5 2-129,-1-1 0,-4 4 0,-4 2 129,0 2-129,-4 5 0,4 3 0,-3-3 0,-2-3 0,0 4 129,0 0-129,1 0 129,-5 1-129,-3 2 0,-3-1 0,-1 2 0,-2 1 129,-2 3-129,-1 0 129,-1 3-129,-1-1 129,2 3-129,-1 1 129,0-1-258,2 4 129,-1-4 0,-2 1 0,-1 0 0,0 4-129,1-4 129,-5 3 0,-2 1 0,-1 3 0,-4-1 0,-2 2-129,2 1 129,-1-1-129,0 3 129,-1 0-129,-1 0 129,-1-3 0,4 3 0,-2 0-129,3 0 129,-1 0 0,-4 0-129,1 0 129,0 0 0,2 0 0,-3 3-129,1 2 129,-3 4 0,0-1 0,4 1-129,-1 1 129,4-1 0,-2 1 0,-1 2 129,0-4-129,4 4 0,0 0-129,1 0 258,-2 3-129,-1-2 0,-2 4 0,3 1 0,0 0-129,0 2 258,0 5-129,-3-1 0,-1 1-129,2 5 129,0-2 0,1 6 0,-2 4 129,-3 5-258,-2 5 258,2 5-258,2 1 258,2 5-129,2-2 0,2 0 0,1 1 0,4-3 129,6-2-258,5-3 129,2 1-129,8-2 258,3-3-258,4 3 0,10-5 129,2 1-129,8-4 258,3-4-258,2 1 0,9 8-2064,-5-9-2838,0-4-516,-7 5-516,-20-2-387</inkml:trace>
  <inkml:trace contextRef="#ctx0" brushRef="#br0" timeOffset="74944.2865">9611 13423 3999,'0'-60'4644,"-3"36"-258,-4 6-1935,7 18-903,0 0-387,-6 10-258,-2 10-258,1 13-258,-3 4 129,3 12 0,-6-2-258,3 4 258,-2 1-258,3 0 0,-1-2-129,4-8 129,1-6-258,2-11 129,3-9 0,0-16-129,8-7 129,-3-18-129,4-10 129,-4-11-129,-1-7 129,-2-3-129,2-2 0,-1 5 0,0 4 0,2 6-129,0 4 129,2 10 129,2 14-258,1 10 129,0 6 0,0 17 0,0 10-129,2 13 129,0 5 0,2 9 0,1-1 0,2 1 129,0-5-129,-1-8 0,1-6 0,0-11 129,-2-8-129,-2-13 0,1-8 0,-3-16 0,-1-13 0,-1-9 0,-1-7 0,-1-5 0,-1 0 0,-1 3-129,0 5 0,-4 12-387,4 19-1290,-5 15-2580,0 0-774,0 0-258,12 23 129</inkml:trace>
  <inkml:trace contextRef="#ctx0" brushRef="#br0" timeOffset="75116.2964">10030 13566 129,'23'-4'5031,"-10"0"129,6-2-258,0 4-2451,1-11-903,10 8-2193,-2 0-3483,5 5-258,-4 0-774,0 1 259</inkml:trace>
  <inkml:trace contextRef="#ctx0" brushRef="#br0" timeOffset="75344.3094">10472 13236 5160,'9'-18'5934,"2"22"-387,-11 16-903,6 23-2580,-7-2-1032,1 20-387,-3 2-387,1 7-516,2 8-4257,-9-4-516,-1 0-645,-5 2-258</inkml:trace>
  <inkml:trace contextRef="#ctx0" brushRef="#br0" timeOffset="78583.4947">9372 17098 258,'0'0'3612,"0"0"-1419,10 8-516,-3 2-774,1 2-129,2 7-129,4 0-258,1 9 129,3-5-258,5 1-129,0 3-129,5 7 129,3-10 129,0 7-129,4-7 0,2 11 0,-1-7 0,4 11 129,5-16 129,4 0-258,8 0 0,7-5 0,4 2 0,4-11 0,8 8 129,3-12-129,2 0-129,2-2 258,2 1-258,-2-4 258,4-2-129,4-1 129,1-21 129,8 5-129,3 0 0,3-3 0,-1-7-129,7 1 0,1-1-129,2 3-129,-4 5 129,-1-8-129,-4 4 129,-1-4-129,1 3 129,-3-4 0,0 2 0,1-8 0,3 1 129,2-1-258,3-2 258,-1-1 0,-4 0 0,3-3-129,-8 2 0,-4-1 0,-11 3 258,-10 4-258,-9-1 129,-8 6-129,-14-2 0,-8 7 129,-12-1 0,-4 8 0,-9-4 0,-4 8-129,-13 13-129,5-14-2709,-5 14-1806,-6-2 129,-12 2-515</inkml:trace>
  <inkml:trace contextRef="#ctx0" brushRef="#br0" timeOffset="79567.551">12632 17469 3483,'0'-28'4128,"-4"24"258,4 4-3225,-20 37-129,4 9-387,0 12-387,-2 6 0,-1 5-516,3-10 387,0 0-129,4 2 258,2-8-387,2-33 258,3-9-129,5-11 129,0 0 258,0 0 129,12-18-258,-4-26-258,5-15 387,-2 9-516,4-17 258,-4 1-129,0-2-129,-2 5 0,-2 0 0,-4 19 258,4 7 0,-7 26 129,4 23 129,-4 29-258,1 17 258,2 10 0,2 8 0,1 3-258,3 7 0,3-16-129,2 1-129,-14-71 387,32 95-258,-32-95 129,33 21-258,-17-33 129,1-14 129,-6-12 0,1-23 129,-4-7-387,2-34 258,-5 25-387,1-1 258,-3 15-387,-3 4-774,5 19-1161,-1 11-2451,-4 15 129,0 14-258</inkml:trace>
  <inkml:trace contextRef="#ctx0" brushRef="#br0" timeOffset="79740.5609">12870 17728 1,'20'58'4643,"3"-42"-257,-3-6-129,10-10-2451,7 8-2967,-3-4-2322,11-5-1032,-14-23 258</inkml:trace>
  <inkml:trace contextRef="#ctx0" brushRef="#br0" timeOffset="79987.575">13355 17481 4386,'4'31'5031,"-8"13"258,-10-6-2709,6 33-645,-14 0-516,11 20-645,3-3-4386,-1-12-1419,9-76-387,-26 71-516</inkml:trace>
  <inkml:trace contextRef="#ctx0" brushRef="#br0" timeOffset="84187.8152">18472 15562 2451,'-25'-24'4773,"11"24"-129,4 19-387,3 20-2709,-2 6-387,8 25-645,-5 6-258,2 13 129,-3 1-129,0 0-129,-2-13 0,1-2 0,-2-11 0,2-19 0,-2-7 0,4-18-129,6-20 129,0 0 0,0 0 0,-4-25 0,4-17 0,0-12 129,3-19-129,-2-6 0,0-8-129,1-3 0,1 3 129,1 5-129,-1 9 129,1 22-129,0 22 129,-4 29 0,10 5 0,-4 36 0,2 18 0,3 14 0,5 8 0,4 6-129,3-7 129,4-7-129,3-10 0,0-12 129,-3-16 0,-1-14 0,-6-15 129,2-6-129,-6-21 0,-2-10 129,-3-22 0,-3-14-258,1-7 0,-3-4 0,0 4-129,-1 6 0,-4 14-387,-2 15-387,1 39-3225,-8 8-774,0 30-387,-1 12-258</inkml:trace>
  <inkml:trace contextRef="#ctx0" brushRef="#br0" timeOffset="84368.8256">18834 16136 6321,'14'2'5547,"-14"-2"-387,24 0-645,-9-2-3354,15 2-645,7-5-516,3-7-1806,7 5-2709,-2-5-516,4 3-387,-6-9-129</inkml:trace>
  <inkml:trace contextRef="#ctx0" brushRef="#br0" timeOffset="84563.8367">19285 15717 5031,'-20'39'5805,"14"7"-774,-2 8-258,4 15-2580,-3-3-1419,7 8-387,0-1-516,0-15-2322,0 10-2064,2-16-903,3-2-129,-2-16-129</inkml:trace>
  <inkml:trace contextRef="#ctx0" brushRef="#br0" timeOffset="84803.8505">19365 15408 5805,'20'11'5547,"-4"33"-258,-2 21-645,6 32-3354,1 7-516,6 17-258,-6 3-258,-5 6-129,-11 0-516,-11-11-1806,-10 2-2580,-16-11-258,-8 1-516,-13-7-129</inkml:trace>
  <inkml:trace contextRef="#ctx0" brushRef="#br0" timeOffset="85195.8729">18283 15282 1419,'8'-81'4644,"-20"77"258,-9 35-258,-11 32-2451,3 61-516,-10 20-645,14 38-258,5 5 0,20 11-387,20 7-2967,20-21-1806,12-15-774,12-29-516</inkml:trace>
  <inkml:trace contextRef="#ctx0" brushRef="#br0" timeOffset="86967.9743">19940 16238 3612,'-8'0'4773,"8"0"-129,-10 17-387,10-3-3096,0-14-645,0 0-129,12 11-129,-2-10-129,2-6 129,0-2-129,-2-3 129,-10 10 0,10-19 0,-10 19 0,-4-12-129,-5 11 0,-2 1-129,-1 0-1161,0 3-3225,2 4-387,10-7-645,0 0 0</inkml:trace>
  <inkml:trace contextRef="#ctx0" brushRef="#br0" timeOffset="87787.0211">20481 15236 4257,'4'-15'5160,"-1"36"-387,-4 21-387,-11 11-3354,8 17-387,-6 4-258,4 10 0,-2-5-129,3-11 0,0-19 129,5-10-258,0-23 258,0-16-387,3-7 0,-3-26 129,0-16-129,0-12 129,-3-14-258,-1-8 129,-2-10 0,-1-2 0,2 8 129,1 12-258,2 15 258,2 24 0,0 36 0,15 10 129,-2 43-258,3 21 258,2 10-258,4 10 258,4-5-129,3-5-129,4-14 129,0-19-129,-3-19 258,4-13-129,1-19-129,-6-10 258,-4-22-258,-5-14 129,-6-20-129,-4-11 0,-5-16 0,-4-9 0,0-1 0,1 5 0,-2 16 0,1 22-129,0 31-645,-7 18-3483,2 28-903,-1 22-258,3 21-387</inkml:trace>
  <inkml:trace contextRef="#ctx0" brushRef="#br0" timeOffset="88088.0383">20375 16152 6063,'-53'33'5805,"40"-30"-516,13-3-387,11 0-3612,30 0-387,15-6-258,22 3-129,8-2-258,7 5-129,4 12-903,-12-1-4128,-7 25-387,-14 0-387,-18 8-387</inkml:trace>
  <inkml:trace contextRef="#ctx0" brushRef="#br0" timeOffset="88620.0688">20596 16728 7224,'-56'3'5160,"37"-11"258,11-7-774,4-10-3741,14 7-258,12 4-387,11 7 129,6 7-387,2 14 129,0 10-129,-8 13 0,-7 11-129,-13 12 258,-13 3-258,-12 6 258,-15 3-258,-12 1 258,-10-4-258,-5-5 258,-2-14-129,3-9 0,5-11 0,8-12 0,12-13 0,13-5 0,15 0 0,15 0 129,19 7-129,11 16 129,10 11 0,7 16 0,3 4 0,-1-4 129,-3-15-129,-2-18 0,-7-17-258,-2-27-129,4-17-2967,-11-34-1935,-4-12-258,-1-3-774</inkml:trace>
  <inkml:trace contextRef="#ctx0" brushRef="#br0" timeOffset="101867.8265">21841 13351 3483,'-26'-23'4773,"12"23"-258,-7 8-1548,12 25-1032,-8-8-387,12 23-387,-4-7-387,9 10 129,0-12-387,14-3 0,1-13-129,8-9-129,4-14 0,5-19-129,0-11 129,1-13 0,-3-15-129,-5-3 0,-8-2 0,-11 2 0,-7 4-129,-14 7 129,-9 10-129,-7 14 129,-5 16-129,1 10-129,5 5-129,3 12-387,17 15-1032,0-6-2838,12 3-387,13-9-387,7-3-258</inkml:trace>
  <inkml:trace contextRef="#ctx0" brushRef="#br0" timeOffset="102174.844">21983 13155 2193,'0'-14'4773,"0"23"258,-6 24-387,5 26-1806,-13 10-1032,14 31-516,-8 11-516,8 17-258,-1-2-129,6 7-258,5-9-129,0-6 0,5-11-129,-2-20-258,4-14-258,-10-30-1677,3-9-2451,-10-34-258,13 5-516,-12-25 129</inkml:trace>
  <inkml:trace contextRef="#ctx0" brushRef="#br0" timeOffset="102475.8613">22162 13416 3999,'2'-20'5160,"-2"20"-258,-5 25-258,5 12-3096,-2-7-516,6 7-258,3-6-387,6-2-129,5-11 0,3-7 0,0-10-129,4-7 129,-5-15-129,-2-8 0,-4-9 0,-6-12-129,-5-3 0,-3-1 129,-8 5-129,-7 7-129,1 11-258,-3 5-903,17 26-3354,-14-6 0,14 19-645,5 9-129</inkml:trace>
  <inkml:trace contextRef="#ctx0" brushRef="#br0" timeOffset="102811.8805">22560 13253 3999,'-20'0'5418,"-4"15"-129,0 14-387,-4 0-2580,14 20-774,-7-8-387,16 10-645,4-10-129,11-12-129,7-12-129,12-12 0,3-8-129,4-16-129,-2-10 129,-4-11-129,-7 1 0,-3-6 258,-6 8-258,-10 9 0,-4 15 129,0 13 0,-13 15 0,7 17 129,2 12-129,3 9-129,7 5 0,9-5-129,8-2-903,-6-22-2967,16-3-903,-5-17 0,2-6-645</inkml:trace>
  <inkml:trace contextRef="#ctx0" brushRef="#br0" timeOffset="103111.8976">22907 13452 8385,'-26'36'5418,"13"-11"-387,-1 1-387,11 1-3354,3-8-774,6-6-129,11-8-258,11-6-129,3-13 129,7-8-129,-2-4 129,-3-6-129,-5-2 0,-11-1 0,-10 0 0,-8 6 0,-15 7 129,-9 4-129,-6 9 0,-6 5-129,2 4-258,0 2-387,14 17-1677,1-7-2451,11-2-258,9-10-387,0 0-129</inkml:trace>
  <inkml:trace contextRef="#ctx0" brushRef="#br0" timeOffset="103331.9102">23041 12951 5676,'2'-24'5418,"-8"28"-258,-1 33-258,-12 4-2838,17 30-645,-7 1-645,8 10-258,1-2-129,7-2-258,4-6-129,6-11-129,6-3-645,-5-29-1161,12 3-2580,-7-18-516,-1-12-516,-1-10-258</inkml:trace>
  <inkml:trace contextRef="#ctx0" brushRef="#br0" timeOffset="103606.926">23236 13433 3225,'7'-41'5289,"-7"41"129,0 0-387,1 13-1806,6 21-1548,-7-5-774,3 6-387,3-1-129,2 2-129,0-6-129,3-1 0,-3-6-129,3-8 129,-3-10 0,-8-5-129,13-17 129,-12-9-129,-1-11 129,-1-12-129,-3-8 129,0-2-129,1 5 0,3 4 0,0 11-129,0 8-258,7 26-1548,-7 5-2838,22 7-387,-8 13-387,6 7-258</inkml:trace>
  <inkml:trace contextRef="#ctx0" brushRef="#br0" timeOffset="103939.945">23539 13387 3483,'-18'-12'5547,"-1"12"-516,-9 12-129,7 10-2580,-13-5-645,14 15-645,-1-7-258,11 3-387,6-9-129,11-7 129,10-7-129,4-5-129,6-10 0,1-7-129,-1-7 129,1-2 0,-8 3-129,-5 2 0,-5 6 0,-10 15 0,10 0 129,-8 11 0,-1 13-129,3 5 129,2 4-129,4-2 0,1-1-129,4-11-387,13 5-1548,-12-20-2838,9-4-387,-9-11-387,2-7-258</inkml:trace>
  <inkml:trace contextRef="#ctx0" brushRef="#br0" timeOffset="104338.9678">23803 12931 4128,'3'-20'5805,"-3"40"-387,-6 21-387,3 28-1677,-13-6-1806,16 14-774,-7-4-387,7 1-129,0-6-258,3-5 0,2-9 0,-2-9 0,1-6-129,-1-13 129,-1-6-129,-2-20 129,0 0-129,-9-2 0,6-22 129,0-10-129,3-8 129,1-10-129,14-3 0,4 5 129,5 5-129,3 10 129,4 14 0,-1 16 129,0 7 0,-4 18 129,-8 8-129,-2 7 0,-6-1 0,0 4-258,-7-1-129,-2-9-774,10 9-3483,-8-10-645,5 1-516,-3-11-645</inkml:trace>
  <inkml:trace contextRef="#ctx0" brushRef="#br0" timeOffset="104511.9777">24150 13005 5160,'1'-37'4902,"-1"37"-1548,0 0-3225,0 0-2838,0 0-1806,-1 25-387</inkml:trace>
  <inkml:trace contextRef="#ctx0" brushRef="#br0" timeOffset="104846.9969">24416 13315 5676,'3'-11'5418,"-19"-1"-516,-9 6-129,-4 8-3612,10 4-516,0 9 0,5-1-129,7 9-258,12-1 0,5 1-129,13 2-258,3-3 129,4 2-129,1-6 129,2 0 0,-3-4 129,-20-4 258,5 2-258,-15-12 129,3 22 0,-11-14 0,-8 2 0,-11-1 0,-1 3-258,7 4-387,-8-15-2451,3 7-2064,6-5-258,5-3-645,2-14 0</inkml:trace>
  <inkml:trace contextRef="#ctx0" brushRef="#br0" timeOffset="105239.0193">24694 12754 9933,'22'45'5547,"-23"6"-387,-5 12 0,-16 0-4128,2 16-258,13-8-258,-7-6-258,14-10 0,0-55-258,21 78 0,-21-78-129,0 0 516,62 38-516,-62-38 129,43-23 0,-43 23-129,0 0 258,40-65-258,-40 65 129,0 0 129,0 0 0,0 0 0,0 0 0,25 77 0,-25-77 0,11 91 0,-11-91 0,21 73-129,-21-73-129,0 0-129,47 37-1161,-47-37-3999,38 4 0,-38-4-645,0 0-258</inkml:trace>
  <inkml:trace contextRef="#ctx0" brushRef="#br0" timeOffset="106695.1026">24626 13196 4128,'13'0'4257,"-13"0"-903,0 0-1032,-13-5-645,13 5-387,-18 0 129,18 0-516,-17 9-258,14 6 129,-4 7-516,-5 2-258,7 5 0,1 0 129,1 3-129,1-4 0,2-28 258,8 46-258,-3-33 129,-5-13 0,38 12 129,-38-12-3999,51 0-516,-51 0-645,0 0-516</inkml:trace>
  <inkml:trace contextRef="#ctx0" brushRef="#br0" timeOffset="107580.1532">21492 14313 3483,'-51'0'5031,"51"0"-129,16 2-387,22 2-3483,26 9-516,20-2-129,23-2 0,18-5-129,19-1 0,16-3 129,15 0-129,17-7 0,8 2 129,5 0 0,11 5-129,4 0 129,5 5 0,-2 7 0,-14 11 0,-6 4 129,-21 6-387,-19 5-129,-18 0 0,-22 6-258,-19-6-129,-7 7-903,-8-8-3612,-29-11-645,-17-1-129,-43-25 0</inkml:trace>
  <inkml:trace contextRef="#ctx0" brushRef="#br0" timeOffset="118722.7905">21606 16237 645,'-34'7'4386,"18"-7"387,1-16-516,-3-10-2709,17-1-258,1-15-516,6 3-258,4-5 129,6 4-387,2 1 258,6 10-387,3 5 129,4 7-129,6 7-129,6 3 129,8-1-129,4 0 0,6-2-129,-2-4-516,6-1-3612,-9 2-516,-8-1-387,-11-1 0</inkml:trace>
  <inkml:trace contextRef="#ctx0" brushRef="#br0" timeOffset="119106.8125">21626 16552 1419,'-51'29'4257,"33"-29"258,8-15-516,6-21-2967,8-17-387,15-8 129,3-9-258,9 0 0,-1 7 258,4 18-129,-8 8 0,5 33 0,-8 6-129,1 24-129,-2 9-129,6 17 129,-1-3-387,6-7 129,3-8-258,7-19 129,0-10-516,-3-9-3612,7-13-645,-3-15-258,-3-12-645</inkml:trace>
  <inkml:trace contextRef="#ctx0" brushRef="#br0" timeOffset="119895.8576">22843 15534 6321,'-8'64'5160,"5"-13"-387,-3 9-258,3 12-4257,-1 2 0,4 1-258,-1-7 0,-3-8 0,-1-14 0,0-10 0,0-20-129,5-16 258,-8-16 0,7-22-129,-1-20 129,4-12-129,-2-13 387,2-6-387,4-6 129,2 4 129,2 9-258,0 13 258,-1 16-258,3 18 129,-3 17 0,6 18 0,-5 24-129,1 12 0,3 13 0,2 5-129,5 3 129,3-2 0,2-3 0,4-9 0,0-14 0,0-10 0,-1-15 0,-1-8 0,-7-17 0,-4-11 0,-5-11 129,-7-9-129,-5-6 129,0-2-258,-6 4-129,-12-1-1677,8 9-2580,-7 9-387,4 7-387,1 6 0</inkml:trace>
  <inkml:trace contextRef="#ctx0" brushRef="#br0" timeOffset="120175.8736">23199 14845 3999,'10'-57'5160,"0"35"-129,2 2-516,8 11-3354,-2 3-387,7 7-258,-3 10-258,-4 12 0,-7 11 0,-8 9-129,-3 10 0,-5 5-129,-4 1 258,2 1 0,-3-7 0,10-3-129,2-13 0,15-12 258,10-4-774,-3-14-3999,8-3-516,-1-2-645,-2 2-129</inkml:trace>
  <inkml:trace contextRef="#ctx0" brushRef="#br0" timeOffset="120578.8967">22609 16511 3354,'-21'0'5289,"25"-30"0,25 1-387,19 1-3870,20-14 0,26 4-387,14-8 129,10 2-387,3 10-1161,-3 2-3741,-4 12-516,-12 7-129,-19 11-516</inkml:trace>
  <inkml:trace contextRef="#ctx0" brushRef="#br0" timeOffset="121091.926">22967 16801 774,'-17'-51'5031,"14"27"0,4-3-387,10 3-2709,7-10-645,14 22-516,2-2-258,6 11-129,-2 3-258,1 17 0,-9 8 0,-11 11-129,-12 15 0,-14 7 0,-14 9 0,-13 5 129,-11 3 0,-3 1 0,-4-11-129,6-4 258,5-20-258,9-12 129,11-15-129,11-12 0,10-2 0,7-17 0,9 5 0,8 1 129,1 13 129,7-2-129,3 10 0,1 7 0,3-1-129,2-3 258,1-13-258,1-5-129,5-10-1032,-3-20-3354,-5-14-516,-4-9-387,-9-17-129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16:53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15600 7497 903,'-20'3'5160,"10"-3"258,10 0-258,-14-29-2322,19 13-1032,-1-19-387,17-3-516,6-16-129,15-6 0,9-13-387,15-7 0,10-12-129,8-2-129,3-3-129,0 7 0,-9 3 0,-7 13-129,-16 20 129,-17 17-258,-11 33-903,-27 4-3741,0 31-387,-13-2-387,3 11-645</inkml:trace>
  <inkml:trace contextRef="#ctx0" brushRef="#br0" timeOffset="668.0382">16515 6582 5805,'-12'4'5547,"18"-24"-258,5-5-645,3-25-3354,13 4-645,1-17-258,4-5 0,-1-5-129,-1 2-129,-4 2 129,-1 14-258,-6 11 129,-4 20-129,-4 24 129,-6 22 0,-3 19 129,0 17-129,-1 10 129,3 11-129,1-4 0,4-3-129,5-11-258,0-16-1032,13-4-3612,-9-15-258,7-5-258,-7-13-387</inkml:trace>
  <inkml:trace contextRef="#ctx0" brushRef="#br0" timeOffset="888.0508">16676 6488 6450,'-11'-34'5676,"8"13"-258,7 6-387,0-3-3483,16 12-516,-1-1-387,8 7-258,2 5-1419,-5 2-3741,4 0-387,-6-2-516,2-3-516</inkml:trace>
  <inkml:trace contextRef="#ctx0" brushRef="#br0" timeOffset="1196.0684">16670 5895 5805,'-5'-48'5547,"6"24"-387,0-5-387,10 14-3354,-8-2-903,4 4-2064,-7 13-2967,12 0-516,-6 12-387,0 1-258</inkml:trace>
  <inkml:trace contextRef="#ctx0" brushRef="#br0" timeOffset="1352.0773">16907 5859 9030,'10'-34'5676,"-1"18"-387,-5 3-1548,1-1-7740,-5 14-1161,15-3-387,-4 3-516</inkml:trace>
  <inkml:trace contextRef="#ctx0" brushRef="#br0" timeOffset="68042.8918">21060 12934 2967,'-46'-75'4773,"22"28"-258,-4-18-129,-6-10-3354,4 8 258,-11-8-516,-4 0-129,-14 0 0,-8 7 0,-16-4 0,-12 9-258,-11-2 0,-6 8-258,-10 5 0,-9 6 0,-8 7-129,-13 10 129,-7 8-129,-12 11 0,-8 10-129,-17 15 0,-11 21-129,-14 11 0,-6 19-129,-11 5 0,-4 14 0,0 3 129,-2 10 0,3 3 258,6 7 0,3 6 129,4 3 129,8 13-129,7 7 129,7 19 0,13 9 0,16 7-129,10 8 0,22 7-258,16 4 0,21 1 129,21 1-129,14-4 0,19 6 0,13 2-258,13 3 387,12-1-129,15 0 0,6-3 129,20-8 0,13-4-129,16-12 0,15-12 129,17-13-129,19-8 129,24-15 0,12-8 0,22 7-129,12 1 258,17-4-129,12-1 0,11-4 0,11 16-258,7 2 387,11-10-258,5-19 0,11-10-258,11-27 516,5-15-129,7-13 0,3-28 258,6-16-129,-2 3 0,-6-32 129,-1-11 129,-4-8-258,-4 7-129,-5-17 774,-3-19-516,-11-21-387,-1-27 129,-10 2-129,-4-26-129,-17-11 258,-9-22 0,-21-13-516,-11-2 387,-22 0 645,-22-2-387,-24 5 129,-22-2 129,-24 1 0,-17-3-129,-18-1 0,-17-6 0,-13-4-129,-8-9 0,-16-3-129,-13-6 0,-13 0 129,-17-3-129,-13 0 258,-23 8-129,-17 5-129,-21 13 258,-21 10 0,-13 21 0,-19 14-129,-15 17 129,-15 24-129,-12 19-258,-8 15 0,-14 17-258,1 26-129,-14 8-903,0 31-2967,-11 12-645,-11 27-387,-12 26-129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56:55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 7685 2580,'29'-11'3483,"-15"1"-516,11 3-1677,2-1-258,8-1-516,1 4-387,9-5 0,1 4 0,8-2 0,6 3 0,0-2 387,4 4-258,2-2-129,3 5 258,0 0-258,2 0-129,-1 1-645,-1 2-1935,0-4-1419,7 6-387</inkml:trace>
  <inkml:trace contextRef="#ctx0" brushRef="#br0" timeOffset="2572.1471">7003 7575 258,'25'-26'4515,"-4"9"0,10 1-2322,14 10-645,2-4-516,13 5-387,2 0-258,7 1-258,1 1 0,8-6-129,1-2 0,1-3 0,0 1-129,-2-1-903,-2 6-3225,1 8-387,-10-6 0</inkml:trace>
  <inkml:trace contextRef="#ctx0" brushRef="#br0" timeOffset="6338.3625">12821 7040 1548,'26'-45'4515,"4"20"387,16-9-3096,14 12-387,1-6-258,5 12-1032,1 3-3483,-5 13-1290,-12-1-129</inkml:trace>
  <inkml:trace contextRef="#ctx0" brushRef="#br0" timeOffset="6578.3762">12884 7174 1677,'22'1'5289,"11"-10"0,12-5-387,11-12-3999,14 8-1677,3 2-3483,7 6-516,-4-1-516</inkml:trace>
  <inkml:trace contextRef="#ctx0" brushRef="#br0" timeOffset="6972.3988">13926 6907 1,'13'-92'4901,"-13"63"130,-13 22-516,-11 14-2451,-7 20-1419,6 18-129,0 4 387,11 14-387,6-5 129,12 4-129,17-14 129,16-8-258,15-18 0,9-13-129,10-9-129,2-13-129,-5-13-129,-7-8 258,-9-7-258,-13-4-129,-15 1 129,-19 1 129,-17 1-129,-20 2 0,-16 5 129,-9 9-387,-2 21-2838,-11 5-1677,-5 7-516,5 20-387</inkml:trace>
  <inkml:trace contextRef="#ctx0" brushRef="#br0" timeOffset="11644.666">1761 9172 3354,'79'-33'5289,"-24"8"-129,3-2-516,8-3-3354,16 14-516,0-1-516,9 8-129,-2 4-258,0 2-645,5 10-2451,-4 3-1548,-5 2-258,0 3-258</inkml:trace>
  <inkml:trace contextRef="#ctx0" brushRef="#br0" timeOffset="12416.7102">7264 9332 1677,'0'-22'4773,"18"14"0,7-4-129,17-5-3483,20 14-387,17-3-387,18 5-129,19-1-258,9-2-258,17-2 258,7 2-129,13-1 0,9-2 129,5-2-129,5 1 129,7 5 0,-6-4-1161,-4 7-3225,0 10-516,-26-3-129</inkml:trace>
  <inkml:trace contextRef="#ctx0" brushRef="#br0" timeOffset="14236.8143">13016 8576 4902,'5'-65'5160,"0"31"-129,4-10-2709,10 22-516,-7-3-903,13 12-258,1 8-387,6 5-516,9 22-1677,1-1-2838,1 3-129,2 0-645</inkml:trace>
  <inkml:trace contextRef="#ctx0" brushRef="#br0" timeOffset="14433.8255">13040 8747 258,'-16'4'4902,"40"-4"129,8-5-516,9-2-2967,9-4-3999,7 11-1419,-8-6-1032,3 6 129</inkml:trace>
  <inkml:trace contextRef="#ctx0" brushRef="#br0" timeOffset="14884.8513">14136 8487 516,'-16'-26'4386,"2"26"0,-9 10 129,-10 13-2967,8 23-387,-5 2-387,12 13-258,6 0 387,14 4-387,17-9 0,18-6-129,12-16-258,15-14 129,7-20-129,3-14-129,-1-21 129,-7-9-129,-10-13-129,-15-4 129,-18 1 0,-18 2 0,-21 16-258,-29 11-258,-15 27-2193,-22 6-2064,-19 22-129,-3 17-645</inkml:trace>
  <inkml:trace contextRef="#ctx0" brushRef="#br0" timeOffset="24804.4187">1574 10781 2709,'-3'-13'3612,"3"13"-1548,6-9-645,-6 9-387,14-2-387,-6 2-129,1 3-129,7 2-387,3 1 0,8-1 0,4-3-129,14-2 129,4 0 0,10-2 129,7-4 0,5-3 387,5 1-129,4-1 258,6 2-129,3-3 129,5 1-258,2 1 0,4-1-258,1 2 0,5-3 129,1 0-258,-2 1 0,-5-1 0,-2 5-258,-1 1 258,-4 3-129,-3 1-129,-9 5-1032,-10 5-2838,-1 11-387,-18-9 129</inkml:trace>
  <inkml:trace contextRef="#ctx0" brushRef="#br0" timeOffset="28799.6472">7511 10741 2322,'-10'-16'1935,"5"4"-645,5 12-129,0 0-387,8-6-258,6 6-129,7 1-129,6 4 0,12-1 0,8 2 0,9-2 258,11-1 0,10-3 129,13 0 129,11-8-129,15-2 129,5-8 0,15 0 0,9-5 0,11 3-258,0-3 129,9 5-129,-9 1 0,2 12 129,-11 3-387,-6 7-258,-12 16-3225,-13 9-1290,-21-7-387,-13 7-129</inkml:trace>
  <inkml:trace contextRef="#ctx0" brushRef="#br0" timeOffset="33371.9087">12923 9944 774,'-40'14'4386,"27"-11"0,5-2-1806,-2-7-774,10 6-645,10-23-258,9 7-258,5-5-387,6-1 0,5 0-129,3 1 0,-1 4 129,2 2-129,-6 2 0,2 5 0,-6-1 0,-2 5 129,-2 3-516,-3-2 129,2 3-516,-4 0-2322,0 0-1548,2 4-387,-5-4 129</inkml:trace>
  <inkml:trace contextRef="#ctx0" brushRef="#br0" timeOffset="33699.9275">12953 10119 1935,'-40'17'4902,"40"-17"-516,-10-8 0,14-13-3225,17 7-645,4-10-516,9 5 129,2 0 129,0 6-129,-4 1 0,-1 8-129,-6 4 0,-7 7 129,0 3-129,-4 2 0,1-3 0,1-4 0,7-2 0,1-7-2709,10-9-1677,4-4-645,-2-10 258</inkml:trace>
  <inkml:trace contextRef="#ctx0" brushRef="#br0" timeOffset="34411.9682">13955 10011 1548,'-21'-46'4515,"14"37"-129,-9 2-129,5 7-3870,3 16 0,2 10 0,6 9 258,0-1 129,3 7-129,7-12 258,10 2-129,3-14-129,7-5-129,3-14-258,1-17-129,-2-14 0,0-5-129,-11-11-129,-6-6 129,-13-3 0,-5 0 0,-16 8 0,-11 11 0,-10 12 0,-6 15 0,-2 12 0,0 11 0,9 14-129,7 7-645,17 7-3612,12 2-516,8-2-387,17-2-129</inkml:trace>
  <inkml:trace contextRef="#ctx0" brushRef="#br0" timeOffset="34585.9782">14370 10190 6450,'0'0'4902,"-7"-9"-2838,7-12-3225,4 8-3096,1-9-774</inkml:trace>
  <inkml:trace contextRef="#ctx0" brushRef="#br0" timeOffset="34884.9953">14545 10149 4902,'12'-25'5289,"-2"-4"-129,5-10-645,0-14-3483,11-2-516,-4-9-258,5-2 0,-3 0-129,-1 5 0,-3 7 0,-5 13-129,-7 21 129,-8 20 0,0 24 129,-8 29 0,-4 12 0,3 16 129,2 4-129,7 5 129,7-8-516,4-15-3354,15-12-1419,4-15-258,4-16-645</inkml:trace>
  <inkml:trace contextRef="#ctx0" brushRef="#br0" timeOffset="35288.0183">15823 9921 2451,'-23'-53'4386,"-2"44"-129,-16 2 0,0 7-3741,2 17 129,1 7-129,9 7 0,7 1 129,15 3 129,7-2-129,20 3-129,9-7 0,11 1-129,0-5 0,5 5-129,-7-7 258,-3-1-258,-13-4 0,-10-1-258,-12-4 129,-16-4 0,-12-3 0,-9-3-129,-8-1-258,-3-2-129,8 5-1548,1-5-2580,11 0-516,14-2-258,14 2-258</inkml:trace>
  <inkml:trace contextRef="#ctx0" brushRef="#br0" timeOffset="35560.0339">15947 10181 3225,'108'-39'5031,"-60"16"-129,-7-5-258,-4-3-2967,-6 8-774,-13-6-645,-9 6-258,-9 5 129,-15 5-129,-13 9 0,-8 4 0,-8 11 258,3 11 0,2 9 129,7 9 258,12-5-129,19 4-129,13-7 258,20-3-258,14-11 129,10-6-516,9 0-1548,-3-12-2967,4-2-774,-6-9 0,-7-7-516</inkml:trace>
  <inkml:trace contextRef="#ctx0" brushRef="#br0" timeOffset="35768.0458">16676 9901 4128,'-26'0'5934,"1"16"-387,-4 10-387,0-4-1806,9 22-2322,6-3-258,12 8-387,9-8 0,19-3-258,11-9 0,12-1-516,10 5-2193,-6-20-2322,-5-5-774,-4 2-258,-12-9-516</inkml:trace>
  <inkml:trace contextRef="#ctx0" brushRef="#br0" timeOffset="46384.653">6989 12622 2967,'0'0'4386,"12"-15"-1032,8-6-903,4-21-387,11-1-129,-2-21-516,12-2-387,-4-8-387,3 5 0,-5-1-258,-5 12 0,-8 13 0,-9 17-258,-17 28 0,0 0 0,0 24 0,-14 18 0,-6 11-129,-2 4 129,2 2-129,4 1 0,1-3 129,5-6-387,9-5-258,-1-15-1161,8-3-2967,5-9-258,0-8-387,5-7 129</inkml:trace>
  <inkml:trace contextRef="#ctx0" brushRef="#br0" timeOffset="46916.6835">7661 12037 3870,'-15'-3'5031,"-6"20"-516,-1 26-2064,-14 4-774,11 27-258,-10-3-258,14 18-258,1-9-258,14 6-129,6-19-129,16-14-129,9-17 0,9-19-129,6-17-129,6-17 129,1-20-129,-1-9 129,-7-13-258,-4-5 258,-14-6-129,-9-3 0,-12 8 0,-20 6 129,-9 7 0,-10 9-129,-4 11 0,0 13 0,4 9-129,8 10-129,13 11-1677,18-11-2580,-3 23-387,13-9-387,11 0-387</inkml:trace>
  <inkml:trace contextRef="#ctx0" brushRef="#br0" timeOffset="47327.707">8142 11614 1677,'-34'-17'4773,"9"17"258,0 16-387,3 14-2709,-6 2-516,13 15-516,-1-1-129,14 5-387,4-5 129,13-2-258,5-9-258,6-8 129,2-15-129,0-10-129,0-4 129,-6-13 0,-7-9 129,-9-1-129,-5-4 0,-8 2 129,-10 7 0,-6 6-129,-3 5 0,-4 6-516,8 6-3612,-1 10-516,6 4-387,6 10-258</inkml:trace>
  <inkml:trace contextRef="#ctx0" brushRef="#br0" timeOffset="47557.7201">8205 12512 6837,'-9'-18'4128,"9"18"-3870,-7-12-258,-2 5-4773,9 7-258</inkml:trace>
  <inkml:trace contextRef="#ctx0" brushRef="#br0" timeOffset="49180.813">8496 12600 129,'-9'1'4515,"9"-1"258,-2-16-258,2-9-2322,15 0-645,-3-13-516,12-1-387,3-10-129,4 0 0,-2-1-258,3 4 0,-10 10 129,-2 11-258,-9 12 0,-11 13 0,0 15 129,-11 15-129,-6 11-129,-2 5 129,0 3-129,0 2-129,7-2 129,2-8-774,10 8-774,0-14-2967,10-8-258,4-4-516,4-15 130</inkml:trace>
  <inkml:trace contextRef="#ctx0" brushRef="#br0" timeOffset="49512.832">8959 12233 4257,'-11'-19'4902,"-12"35"-129,-4 11-2580,-1 26-516,-2 1-258,10 11-516,2-3-387,16-3-258,6-13 0,17-8-129,10-16-129,8-7 0,5-15 129,0-11-129,-1-10 0,-5-11 129,-9-6 0,-4-5 129,-15-1-258,-9-5 258,-6 1-258,-13 2 129,-9 9-129,-5 6 0,-2 7 0,-3 10-258,7 14-1161,0 7-3096,9 5-258,9 8-258,5-3-258</inkml:trace>
  <inkml:trace contextRef="#ctx0" brushRef="#br0" timeOffset="49821.8496">9342 11801 3096,'0'-34'4515,"-21"25"-129,1 18-2451,0 27-258,-2 4-387,9 15-258,5-3-387,9 1 0,9-12-258,10-2 0,5-15-129,3-8 0,-2-13-129,-2-3 129,-9-12 0,-6-2 0,-7-6 0,-3 2 0,-11 0-129,-7 1-903,-1 8-3483,-6 5-516,0 2-258,4 4-387</inkml:trace>
  <inkml:trace contextRef="#ctx0" brushRef="#br0" timeOffset="50030.8616">9394 12487 5160,'37'3'5547,"-9"-4"-516,1-9-387,11 6-3483,-6-8-516,4-2-1677,-3 8-3354,-3 4-516,-4 2-516,-5 0 0</inkml:trace>
  <inkml:trace contextRef="#ctx0" brushRef="#br0" timeOffset="50255.8745">9888 12093 2709,'19'-25'5676,"-15"36"-258,-4 15-387,-7 24-2451,-11-1-774,6 23-774,-7-1-387,2 6-387,3-4-258,2-8-774,12-1-3354,-1-17-774,1-8-516,6-17-387</inkml:trace>
  <inkml:trace contextRef="#ctx0" brushRef="#br0" timeOffset="50516.8894">10066 11675 3354,'51'-8'5805,"-29"49"-387,-5 29-387,1 41-3096,-13 17-387,3 27-774,-8 12-774,-10 5-3999,-5-7-645,-5-13-645,-8-20-645</inkml:trace>
  <inkml:trace contextRef="#ctx0" brushRef="#br0" timeOffset="51011.9177">8742 11754 1419,'-35'-12'4644,"8"49"387,-4 39-2064,-12 16-774,11 32 0,-2 1-645,16 20-645,8-9-387,14-13-2451,21-11-2322,14-20-645,9-26-387</inkml:trace>
  <inkml:trace contextRef="#ctx0" brushRef="#br0" timeOffset="51507.9461">7370 12969 4128,'-3'9'4902,"19"0"-387,16 4-1935,22-12-1032,29 7-516,17-8-258,26 0-129,17-12-129,19 2-129,12-12-129,17 4 0,7-4 129,10 2-129,-3-1-129,-5 9 0,-14 2 0,-12 5-129,-24 13-1032,-29 5-3483,-31 2-387,-28 4-387,-32 1-129</inkml:trace>
  <inkml:trace contextRef="#ctx0" brushRef="#br0" timeOffset="52019.9754">8454 13511 4386,'-14'-56'5160,"18"24"-258,11-2-258,6 4-3870,9 17-129,3 2-129,5 11-129,-7 8 129,-2 21-129,-12 4-258,-8 9 0,-9 4-129,-9 2 129,-11 2-129,-7-6 129,-4-6-129,0-7 0,3-12 0,3-12 0,9-7-129,6-5 129,7-10 0,6 3 0,12 5 0,5 5 0,10 2 0,5 7-129,17 10-1677,9-15-2838,10-2-387,8-14-516,2-20 1</inkml:trace>
  <inkml:trace contextRef="#ctx0" brushRef="#br0" timeOffset="53560.0634">10469 12829 4128,'-11'-8'5160,"11"8"-129,-4-14-129,2-2-3096,12 12-516,2-13-516,7 7-129,-1-2-129,5 10 0,-2-1-258,2 3-129,-3 3 0,-2 2-129,-1-1 129,0-4-129,-1 0 0,3-9 0,-1-3 0,1-5 0,-1 2-129,-5-2-903,8 12-3354,-13 1-645,-8 4-387,11 4-387</inkml:trace>
  <inkml:trace contextRef="#ctx0" brushRef="#br0" timeOffset="53908.0833">10524 13128 3225,'-9'-35'5160,"9"12"-387,0-6-258,4-1-2967,9 16-516,-3-1-129,7 15-387,-1 8 0,2 14-129,2 4 0,4 3-129,3-2-129,3-5 0,1-10 0,0-10-129,2-2-129,-5-21-2451,4 3-2064,-6-2-387,-1-5-387,-2 3-129</inkml:trace>
  <inkml:trace contextRef="#ctx0" brushRef="#br0" timeOffset="55644.1826">11592 12521 3612,'-14'-7'5031,"10"-12"-387,9 1-129,10-1-2967,8-10-645,14 5-129,-2-4-258,4 5 129,-8 1-129,-4 9-258,-11 6-129,-16 7 0,-5 5-129,-19 10 0,-15 8 0,-8 5-129,-8 1 129,-1 5 0,4-1 0,8-1 0,12-2 0,12-2-129,18-4 129,9-3 129,18-1-129,12-5 129,6 4-129,5 3 129,-2 2-129,-3 3 258,-11 7-129,-7 7 129,-15 8-129,-12 6 129,-7 0 0,-15 3 0,-11-7-129,-2 0 0,-5-10 0,3-9-129,4-11 129,8-13-129,5-8 0,8-12 0,6-9-129,6-12-387,9 7-3483,2-11-903,5 0-129,0-1-774</inkml:trace>
  <inkml:trace contextRef="#ctx0" brushRef="#br0" timeOffset="55831.1933">12101 12806 8385,'0'-7'5031,"-15"-20"-1548,5 14-3483,10 13-4386,-7-16-516,7 16-387</inkml:trace>
  <inkml:trace contextRef="#ctx0" brushRef="#br0" timeOffset="56116.2096">12191 12953 4386,'10'30'5676,"-10"-30"-387,13-12-387,-3-19-2193,13 3-1290,-8-20-258,12-2-645,-1-6-129,4-2-387,1 2 258,-7 14-258,-4 4 129,-8 19-129,-12 19 0,2 9 0,-10 28 0,-8 13 129,-4 13-129,1 8 0,6 2-129,0-1-129,13 1-1419,-2-20-3225,9-8 0,7-14-645,8-8 0</inkml:trace>
  <inkml:trace contextRef="#ctx0" brushRef="#br0" timeOffset="56400.2259">12608 12651 6966,'-13'36'5418,"1"11"-387,1 8-258,8 10-2967,1-11-1032,7-6-258,13-15-258,13-18-129,3-15 0,4-21-129,3-15 129,-6-6 0,-4-10 129,-9 0-129,-9 1-129,-13 2 129,-14 9 0,-15 6-258,-8 12 129,-5 6-258,0 16-903,-1 0-3741,9 4-129,9 4-258,15 1-516</inkml:trace>
  <inkml:trace contextRef="#ctx0" brushRef="#br0" timeOffset="56716.244">12912 12392 9159,'-12'4'5031,"12"-4"0,2-19-516,13 0-3612,6-13-387,9-1-387,-1-3 0,2 1-129,-6 8 129,-5 15 0,-9 12 129,-9 13-129,-3 15 0,-8 13-129,-3 6 0,1 5-129,7 8-1806,0-14-2709,4-7-387,8-7-387,4-7-387</inkml:trace>
  <inkml:trace contextRef="#ctx0" brushRef="#br0" timeOffset="56956.2577">13275 12308 9288,'18'-15'5289,"-4"2"-258,1-3 0,-6-15-4257,14 6-129,-1-4-258,1 1-258,-6 3 129,-2 15-129,-15 10 129,10 25 0,-10 17-129,-2 12-129,-3 17-1419,1-6-3354,1 0-387,3-9-258,-3-15-774</inkml:trace>
  <inkml:trace contextRef="#ctx0" brushRef="#br0" timeOffset="61756.5323">21074 12919 5547,'-41'22'5289,"31"-22"-387,10-12-129,6-24-3225,23-3-645,9-16-129,15-6-516,0-6 129,6 4 129,-11 5-387,-6 15 129,-15 19-129,-15 20 0,-12 12-129,-14 26 129,-8 14-129,-4 10 129,0 8-129,2 0-129,8-2 129,8-9-258,8-2-774,2-23-2967,14-4-774,4-16-516,4-10-258</inkml:trace>
  <inkml:trace contextRef="#ctx0" brushRef="#br0" timeOffset="62040.5485">21544 12608 6450,'-19'76'5418,"10"-25"-645,0 3-258,10 3-3225,6-22-774,15-11 0,7-24-258,11-9 0,-1-17 129,4-9 0,-6-11-129,-3 0 0,-11 3 0,-10 4 0,-13 12-129,-10 10 0,-16 5-129,-4 12 0,-6 0 0,0 14-258,10 6-1290,1-6-3096,16-6-387,9-8-387,11-3-258</inkml:trace>
  <inkml:trace contextRef="#ctx0" brushRef="#br0" timeOffset="62319.5645">22145 12061 7998,'-29'19'5160,"8"9"-258,4 3-129,5-5-3612,12 1-387,11-6-516,11-11 0,12-9-129,4-1 0,-1-10 129,-5-6-258,-6 3 129,-11 0 0,-12 2-129,-9 5-129,-11 6 0,-9-2-387,0 9-645,-6-7-1806,12 5-1677,3-3-516,17-2-258,0 0 903</inkml:trace>
  <inkml:trace contextRef="#ctx0" brushRef="#br0" timeOffset="62492.5744">22145 12061 774,'111'62'5031,"-94"-60"387,-9 9-387,-4 15-645,-12-5-1806,6 22-645,-14-5-1032,5 8-387,-4-5-129,2 1-258,-1-4 0,3-2 0,-4-6-129,3-8-129,-3-3-645,-6-7-4128,3-7-129,-1-3-387,1-2-903</inkml:trace>
  <inkml:trace contextRef="#ctx0" brushRef="#br0" timeOffset="63012.6041">22664 12704 6063,'20'-11'5289,"-11"37"-516,0 20-258,1 13-3612,-3 5-258,7 5-387,-4-4 0,2-6 0,-2-15 0,0-12 129,1-24 0,1-8 0,-1-27 258,6-11-129,-5-21 0,7-13-258,2-11 129,4-7-387,-2 3 129,-2 3 0,1 13-516,-4 9-1161,0 28-3225,-11 15-258,-7 19-258,2 24-516</inkml:trace>
  <inkml:trace contextRef="#ctx0" brushRef="#br0" timeOffset="63484.6311">23002 12894 4128,'17'66'5289,"2"-44"-129,6-16-516,5-4-2451,-2-14-645,12-2-774,-7-11-258,-4-3-387,-12-4 258,-7 6-387,-10 3 129,-13 11 0,-10 12 0,-3 6 0,-3 15 0,1 10 129,6 8-258,6 3 129,10 2-129,6-4 129,10-9-129,9-11 0,5-11 129,7-6-129,0-3 0,-3-11 0,-1-1 0,-2 2 0,-5-1 0,-5 6 0,-2 5 0,-13 0 0,11 20-129,-10-6 129,-1 1 0,0 2 0,-3-5 0,-2 0 129,5-12-129,-7 1 0,4-7 129,2-13-129,1-11 129,0-3-129,4-3 0,3-2 0,2 8 0,-1 3-387,10 22-2967,-18 5-1548,18 1-258,-15 16-387,6 9 0</inkml:trace>
  <inkml:trace contextRef="#ctx0" brushRef="#br0" timeOffset="63835.6512">23466 13116 5805,'13'10'5289,"3"-10"-645,-3-4 0,-2-14-3096,14 1-774,-5-10-258,-1-3-258,-4-6 129,-6 3-258,-6-3 0,-5 9 0,-14 3 258,-4 16-129,-5 11-129,4 24 258,0 16-258,7 10 129,7 13-129,4 6 0,7 5 0,9-4-129,1-10 0,4-8 0,-6-8 0,-4-11-129,-8-9 258,-1-10-129,-19-5 0,-7-7-129,-6-5 129,-4-1-258,2-7-258,-5-17-1677,18 6-2838,3-8-129,17-6-387,11-5 0</inkml:trace>
  <inkml:trace contextRef="#ctx0" brushRef="#br0" timeOffset="64100.6663">23583 13154 5289,'65'-60'5160,"-35"26"-129,-2-5-516,5-2-2322,-14-17-1032,10 0-645,-8-7-129,-3-4-258,-9 0 129,-7 6 0,-3 7-129,-9 17 0,-7 16 129,-7 23-129,-2 25 129,0 27 129,5 23-129,8 12-129,6 8 129,7 2-258,16-7 0,15-12-129,7-4-1161,-6-19-3612,11-16-258,-5-13-645,0-11-258</inkml:trace>
  <inkml:trace contextRef="#ctx0" brushRef="#br0" timeOffset="64246.6747">24154 13256 9288,'10'0'2838,"-10"-17"-2709,0 17-129,-10-6-4902,-1 7-903</inkml:trace>
  <inkml:trace contextRef="#ctx0" brushRef="#br0" timeOffset="66116.7816">14571 12637 774,'-14'-14'2709,"14"14"-2322,0 0-2838</inkml:trace>
  <inkml:trace contextRef="#ctx0" brushRef="#br0" timeOffset="66867.8246">14531 12580 4386,'6'-15'5418,"-1"4"-516,4-5 129,13 6-2709,-4-13-1161,12 5-387,1-4-387,6 3 129,4 2-774,-5-5-1032,5 12-3096,-11 2-645,-8 4 0,-9 4-645</inkml:trace>
  <inkml:trace contextRef="#ctx0" brushRef="#br0" timeOffset="67371.8534">14573 12579 1161,'-44'29'4386,"22"-17"129,7 7-387,4 1-2451,1-6-516,9 3-516,10-6-129,8 0 0,4-5-258,7 5 129,0-9 0,4 6 0,-3-4 0,3 8 0,-10-1 0,-3 7 0,-7 2 129,-5 6-129,-7 6-129,0 2 0,-9 4-129,-5-1 0,-3-2 0,-1-1 0,-2-3 0,-2-6 0,-4-9-129,-1-10 0,-1-6 129,0-5-129,-2-11 129,4-6-129,3-5 0,1 2 0,7 2-129,10 1-129,5 22-1290,9-15-3096,11 6-129,9 2-516,9-1 0</inkml:trace>
  <inkml:trace contextRef="#ctx0" brushRef="#br0" timeOffset="67699.8722">15017 12678 2967,'-44'5'5289,"16"21"-387,4 6-129,8 16-2451,-2-9-645,18 7-516,6-12-516,18-6-129,9-17-387,11-11 258,5-13-258,-1-16-129,-3-11 129,-6-4 0,-14-2 0,-8 0 0,-14 0 0,-10 7-129,-16 8 258,-10 8-258,-4 9 0,-4 8 0,6 8-258,3 6-387,16 19-2709,9-5-1290,10 3-516,12-4-516,12-4 258</inkml:trace>
  <inkml:trace contextRef="#ctx0" brushRef="#br0" timeOffset="67999.8894">15307 12602 2451,'0'0'5031,"-11"25"-129,1 7-129,10 13-2451,-7-8-645,15 11-387,10-9-645,16-5-129,9-17-258,10-6 0,5-14 0,1-15 129,-1-13-258,-5-6 0,-10-6 129,-12-6-129,-19-2 0,-12 2 258,-17 4-258,-19 6 129,-17 14 0,-9 12-387,-6 11 258,1 8-258,10 21-645,5 5-4128,20 11-129,18 1-387,19-1-516</inkml:trace>
  <inkml:trace contextRef="#ctx0" brushRef="#br0" timeOffset="68367.9104">16346 12614 4644,'-31'-29'4902,"7"26"-129,-3 4-258,4 17-3612,-1 0-129,10 10 0,5 1-129,9 4 0,11 1-387,11-1 129,6-1-129,4 1 0,-1-3-129,-1-1 129,-10 0-129,-6-1 258,-14-5-258,-7 4 0,-15-5 0,-9-5 0,-8-4-129,-2-1 0,4-3-258,-2-9-1677,17 0-2580,9-5-645,13 5 0,5-22-516</inkml:trace>
  <inkml:trace contextRef="#ctx0" brushRef="#br0" timeOffset="68655.9269">16489 12869 7482,'69'-31'5289,"-36"11"-258,3-2-258,-11-12-3612,9 8-645,-10-6 0,-6 5-387,-10 4 0,-8 3 0,-13 8-129,-11 7 129,-10 5-129,-4 15 129,-3 16 0,2 8 129,5 12-129,14 3 129,9 1 0,12-5 129,19-6-129,15-10-129,9-15-258,5-19-774,10-8-3999,-8-11-129,-3-6-387,-8-4-516</inkml:trace>
  <inkml:trace contextRef="#ctx0" brushRef="#br0" timeOffset="68887.9401">17003 12615 6708,'9'-2'5289,"-9"2"-129,-9 24-258,-6 0-3741,2 20-258,-4-1-129,9 13 129,2-2-387,10 0 0,10-10-129,14-7-129,4-14-129,7-10-129,4-1-1290,-6-12-3741,-6-3-129,-11-5-645,-11 1-258</inkml:trace>
  <inkml:trace contextRef="#ctx0" brushRef="#br0" timeOffset="78052.4643">1610 15133 3483,'-10'8'5031,"-2"-6"-258,12-2-1419,-9-7-1032,9 7-645,7-27-129,9 8-903,-1-14 0,12-5-387,2-12 0,13-6 0,6-7-258,6-7 0,1 3 0,-2 1 387,-3 6-387,-6 10 129,-7 6 0,-12 15 0,-12 19-129,-13 10 0,-2 18 0,-11 15 0,-6 8 0,-3 7 0,-1 10 0,-4 3 0,1 1 0,3-2-129,2-1 129,4-3-129,5-7 0,2-4-387,8-1-645,-2-11-3225,7-9-774,5-10 0,3-3-516</inkml:trace>
  <inkml:trace contextRef="#ctx0" brushRef="#br0" timeOffset="78387.4835">2291 14636 3612,'3'-16'5418,"-16"37"-129,-8 14-258,1 21-3483,-5-5-129,12 13-387,0-7-258,14-2-516,8-11 129,11-10-387,9-13 0,4-14 0,8-10 0,-1-17 0,3-11-129,-5-10 258,-4-6 0,-7-4 0,-8-2-129,-8 0 129,-11 4-129,-8 5 129,-13 4-129,-7 14-129,-3 6 0,-5 3-1032,11 14-3483,0 2-516,7 7-516,8 4-387</inkml:trace>
  <inkml:trace contextRef="#ctx0" brushRef="#br0" timeOffset="79003.5187">2718 14461 1419,'8'0'4902,"-8"0"129,0 0-258,13-1-2322,-9-22-1032,12 6-387,0-19-129,7 2-387,2-14-258,7-3-129,1-7-129,1 6 129,-5 4-258,-2 7 258,-6 11-129,-6 10 129,-7 16 0,-8 12-129,-2 19 129,-8 13-129,-4 7 129,0 8-258,1 4 258,0 1-258,3-4 0,3-10-258,7-3-3999,0-11-516,5-10-387,-3-10-387</inkml:trace>
  <inkml:trace contextRef="#ctx0" brushRef="#br0" timeOffset="79703.5588">3209 14118 6708,'-22'-18'5289,"13"-1"-387,7 5-903,-1-16-2838,11 2-516,8-3-258,6 10 129,2 2-258,3 10 0,1 6 0,-1 8 0,-6 12-129,-5 12-129,-8 8 129,-6 5-129,-7 2 0,-12 5 0,-6-3 0,-4-3 0,-3-2-129,-1-9 129,2-8-129,3-9-129,5-6 129,8-6 0,13-3 0,0 0 0,0 0 129,7 21-129,10-6 129,3 9 0,6 0 0,4 1 129,4-6-129,5-12 0,1-7 129,3-13-129,-1-13 129,-2-7-129,-2-1-1032,-12-9-3612,-9-1-516,-12 12-387,-5 4-516</inkml:trace>
  <inkml:trace contextRef="#ctx0" brushRef="#br0" timeOffset="84548.8359">7628 14599 4773,'-26'0'5289,"14"1"-258,0-6-1548,12 5-1161,-3-12-645,15-1-774,10-11-129,14 3-258,5-9-129,6 3-129,8-4-258,-4-3-774,6 10-3999,-16 6-387,-8 5-258,-11 3-387</inkml:trace>
  <inkml:trace contextRef="#ctx0" brushRef="#br0" timeOffset="84956.8592">7728 14490 2451,'-51'36'4386,"26"-16"-258,1 4-2322,-7-11-258,10 16 129,-9-13-258,12 14 129,-1-12-516,11 10-129,3-12-129,7 10 0,8-11-387,11 4 0,9-2-129,8 0 0,4 2 0,4 7-258,-3 5 258,-1 5-258,-8 9 129,-8 2-129,-12 7-129,-12-1 129,-12-3 129,-15-7-129,-13-6 0,-3-9 0,-5-12 0,-2-7 0,0-10 258,4-15-258,9-3 0,8-6 0,13-3-258,7-4-258,10 11-2451,6-9-1806,10 6-516,3 2-516</inkml:trace>
  <inkml:trace contextRef="#ctx0" brushRef="#br0" timeOffset="85104.8677">8099 14920 3870,'-6'-16'258,"6"16"-129,-5-17-129</inkml:trace>
  <inkml:trace contextRef="#ctx0" brushRef="#br0" timeOffset="85435.8866">8215 15072 3612,'-1'29'5676,"1"-29"-516,0 0-258,6-32-3225,14 5-387,-3-15-774,13-4 0,1-8-387,4-8 0,1 7-129,-3 4 129,-6 10-129,-4 15 258,-13 15-258,-10 11 129,-3 21 129,-11 15 0,-5 7-129,0 9 0,-1 8-129,4-2 0,8 1-129,2-13-1161,11 0-3483,2-13-516,7-4 0,2-8-516</inkml:trace>
  <inkml:trace contextRef="#ctx0" brushRef="#br0" timeOffset="85751.9047">8621 14839 5547,'-16'52'5418,"7"-5"-387,-2 2-387,8 13-3225,-2-11-645,13-4-516,8-13-129,8-11 0,6-16 0,2-9 0,3-15 0,-3-10-129,-2-12 129,-7-4 0,-6-7 0,-11-1 0,-6-5-129,-12-2 0,-8 2 0,-5-1 0,-4 7 0,-1 7 129,3 14-258,1 10-129,11 23-2967,-1 10-1677,0 11-516,3 7-129</inkml:trace>
  <inkml:trace contextRef="#ctx0" brushRef="#br0" timeOffset="86555.9507">8973 14297 3483,'-1'-47'5418,"9"23"-387,9 5-258,-5-8-3096,17 19-645,-8-2-129,7 10-516,-11 1 0,-1 16-258,-9 6 0,-7 7 0,-9 9-258,-8 4 258,-6 4-129,1 4 0,0 2-129,5-7 258,7-3-129,10-7 0,8-11 0,12-9 0,9-12 0,4-4 0,7-8-774,-8-12-3999,-1 1 0,-6-2-645,-8 3-129</inkml:trace>
  <inkml:trace contextRef="#ctx0" brushRef="#br0" timeOffset="87019.9772">9352 14125 5160,'7'-50'5547,"0"32"-387,4 4-387,8 13-3354,-6-2-645,10 8-258,-3 10-258,-3 5-129,-4 3 0,-5 2-129,-8 6 129,-2-1-129,-7-1 0,-3 0-129,-1-5 129,4-7 0,6-2 0,2-2 0,5-2 0,10-4-129,4 2 129,3 1 0,2 2 129,-4 8-129,-4 4 129,-4 5 0,-11 0-129,-4 2 258,-12-3 0,-6-3 0,-7-7-129,-1-8 129,-4-9-129,3-5 0,-2-12 0,8 0-258,8 12-2580,-1-11-2322,6 5-387,1 10-516,11 0-258</inkml:trace>
  <inkml:trace contextRef="#ctx0" brushRef="#br0" timeOffset="92280.2781">13952 14220 2451,'-35'-20'5289,"20"8"0,0 4-645,0-6-2193,15 14-516,-12 4-903,12 9-516,3 1-258,11 4 0,6 6-129,7 0 0,4 0-129,6 4 258,3-6-129,3 0-129,-4-5 129,-1-2 0,-3-3-129,-5-1 129,-5-3-129,-5-3 0,-5-1 0,-5-2 129,-10-2-129,11 4 129,-11-4-129,0 0 0,-15 20 0,-3-5 0,-6 8 0,-9 8 129,-4 9-129,-5 3 0,-4 2 129,1 5 0,-1-2-129,3 0 0,9-7 129,5-6-129,4-7 129,6-6-129,8-7 0,3-6 0,8-9 0,0 0 0,0 0 0,4-10-258,6 6-774,-10 4-3612,5-20-387,-2 4-516,-3-2-129</inkml:trace>
  <inkml:trace contextRef="#ctx0" brushRef="#br0" timeOffset="93867.3689">14831 14433 1419,'15'-68'4644,"-15"45"387,-5 7-516,-15 10-2193,3 23-774,-13 14-645,4 18-129,-7 5-387,6 11 129,2-2-258,9 0 0,5-10 0,11-9-129,3-20 0,14-14 0,6-14 0,5-15 0,3-15 0,3-11 0,-2-9 0,-2 1-129,-6 3 0,-5 1 0,-7 11 129,-5 9 0,-7 13-129,0 16 129,-10 17 0,2 13 129,5 9-258,0 9 129,3 3-129,8-1 0,6 2-387,2-16-516,7-3-3483,-4-8-516,2-8-129,-5-10-516</inkml:trace>
  <inkml:trace contextRef="#ctx0" brushRef="#br0" timeOffset="94236.39">15072 14650 4773,'-10'4'5160,"10"-4"-258,-2-16-129,16-6-3225,1-26-129,14-3-645,-2-17-258,9 1-129,-1-8 0,-2 2-129,-6 3-129,-7 6 0,-8 11-129,-9 12 129,-6 17-129,-12 17 0,-7 19 129,-8 27-258,-1 26 129,2 24 129,5 18-129,6 4 0,8 3 129,9-13-129,12-13 0,10-24 0,12-25-129,1-28-129,7-17-258,-2-26-774,8-3-1419,-14-25-2064,0-6-258,-9-12-516,-3-3 387</inkml:trace>
  <inkml:trace contextRef="#ctx0" brushRef="#br0" timeOffset="94935.43">15521 13929 5805,'5'-82'5289,"-5"82"-129,-3 10-645,0 42-2193,-15 10-1161,5 23-516,0 8-387,5 8-129,2-1 0,2-3-258,4-11 129,0-12-129,6-11-387,-2-22-387,3-2-645,-11-34-645,4-5 0,-18-3-129,7-5 129,-13-22 774,6 7 903,-3-2 903,0-5 903,17 13 516,-2-13 387,20 18-129,2-15-258,19 14-387,3-16-516,11 4-387,-1-9-129,2 2-129,-5-2 258,-6 1-387,-9 1 0,-8 5 0,-11 4 0,-9 8-129,-5 3 129,-8 8-129,-7 4 0,-3 9 0,-1 17 0,-2 10 129,3 15-258,5 4 258,7 10-258,5-3 258,5-2-258,10-11 258,7-17-258,8-12 258,2-20-129,3-16 0,1-15 0,1-10 0,-2-3 0,-2-1 0,-5 3 129,-4 3-258,-2 13 129,-4 8 129,-7 9-129,-7 9 0,5 12 0,-5 10 0,-1 4 0,-4 6 0,-2-1 0,0 4 0,0-7 0,2-1 0,2-10 0,3-17 0,0 0 0,0-12 0,9-20 129,1-13-129,6-4 129,0-5 0,2 4-129,-3 6-387,3 18-4128,-14 13-258,-4 13-903,9 5-258</inkml:trace>
  <inkml:trace contextRef="#ctx0" brushRef="#br0" timeOffset="95475.4609">16758 14468 4902,'-4'40'4902,"1"-10"-258,3-1-258,3 8-3225,5-17-387,9-3-258,7-20 258,7-14-387,3-17-129,1-5 129,-7-8-129,-1 0 0,-12-2 0,-7 11-258,-11 9 129,-15 17 0,-10 10 0,-8 10-129,-4 12-129,-1 11 0,6 6-258,4-2-258,16 3-387,3-22-774,18 4-1419,9-20-1548,14-12-129,2-18-387</inkml:trace>
  <inkml:trace contextRef="#ctx0" brushRef="#br0" timeOffset="95912.4859">17011 14061 4773,'24'-91'5031,"-20"71"-129,-4 20-1419,-4 23-1161,-11 17-774,6 27-645,-3 4-258,6 19-258,6-4-129,4-4-129,10-8 129,10-11-258,5-13 0,3-17-387,9-12-516,-9-21-903,9-5-129,-16-21-129,7 8 387,-16-18 258,1 10 387,-8-4 516,-5 1 903,3 12 903,-7-15 645,10 14-387,-6-16 0,10 12-516,-4-14-258,4 7-258,-5-5 0,-2 7-387,-7 3 129,-2 9-129,-13 13 0,-8 12 0,-5 16 129,0 20 0,2 8-129,10 10 258,7-3 0,9 2-129,14-12-129,14-14 0,9-14-258,3-22-1032,9-2-3354,-9-20-387,0-5-258,-6-11-645</inkml:trace>
  <inkml:trace contextRef="#ctx0" brushRef="#br0" timeOffset="96151.4995">17591 14151 7611,'-40'11'5418,"24"12"-387,6 11-129,3-3-3612,9 10-645,11-2-516,9 2 0,4 0-258,3 2 258,-5 2-258,-4-2 258,-8 1-129,-12 2 0,-8-5 0,-11-4 0,-10-9-129,-8-18-1290,7 0-3096,-3-10-516,15-12-387,5-9-516</inkml:trace>
  <inkml:trace contextRef="#ctx0" brushRef="#br0" timeOffset="96767.5348">18535 14059 2193,'-16'13'4515,"3"27"129,-5 14-387,-4 16-2967,14 17-387,1-1 129,9 5-516,7-19 0,14-8 0,4-25 0,9-19 0,1-22 0,6-24-129,-4-22 0,0-13 0,-7-17 129,-2-5-258,-10-10 0,-6 4 258,-9 3-387,-5 12 129,-4 16-387,-8 7-1548,1 31-2838,-2 13-258,7 17-774,-2 19-258</inkml:trace>
  <inkml:trace contextRef="#ctx0" brushRef="#br0" timeOffset="97100.5538">18875 14316 1419,'11'53'4902,"-8"-15"-129,0 6-129,-3 0-2322,0 14-1032,0-12-516,0-1-129,0-17-129,2-10 129,-2-18-129,25-11-258,-7-21 258,9-7-129,1-10 0,5-1-258,-2-1 129,1 6 0,-5 11-129,-5 14 0,-11 15 0,-5 10-129,-6 20 129,0 13-129,-5 8-258,-3-5-1032,8 5-3225,-2-10-387,5-7-387,6-17-387</inkml:trace>
  <inkml:trace contextRef="#ctx0" brushRef="#br0" timeOffset="97264.5632">19308 14356 7353,'1'12'5418,"-1"30"-516,-3 3-129,2 12-3612,1-1-903,0-8-645,11-2-3870,-4-17-645,2-7-258,-1-16-387</inkml:trace>
  <inkml:trace contextRef="#ctx0" brushRef="#br0" timeOffset="97417.5719">19319 14113 6063,'-3'-78'5160,"3"62"-645,-3 6-2580,3 10-5289,6 7-1032,1 12-645,3 5 130</inkml:trace>
  <inkml:trace contextRef="#ctx0" brushRef="#br0" timeOffset="97647.5851">19431 14278 3225,'13'64'5160,"-8"-33"-387,6 4-129,-5-6-2451,13 6-1032,-3-10-387,6 3-258,-3-12-129,1-4-258,-4-10 129,0-2-129,-5-12 0,-3-5 129,-5-8-129,1-6-129,-3-5 129,1-2-258,5 4-774,-7 1-3483,5 6-645,0 2-129,3 11-258</inkml:trace>
  <inkml:trace contextRef="#ctx0" brushRef="#br0" timeOffset="98083.61">19706 14413 4644,'40'18'5289,"-13"-18"-516,-1-22-129,8 4-2967,-11-16-774,2 1-516,-8 1-258,-8 5-129,-9 3 0,-6 9 0,-12 13 129,-4 4-129,-5 17 0,0 14 129,2 5 0,8 8 0,6 5 0,10-1 0,6-8-129,10-8 258,9-10-258,4-12 129,3-9 0,0-3 0,-2-12 0,-1 1-129,-4 2 129,-3 6-258,-4 3 258,-4 15-129,-5 6 0,-3 7 0,-3 1-129,-2 0 129,0-5 0,-4-6 129,-3-6-129,7-12 0,-14-6 0,6-16 129,3-7 0,2-8 129,2-5-129,2-2-129,5 0-129,-2-3-3483,9 11-1290,3 0-516,0 10-645</inkml:trace>
  <inkml:trace contextRef="#ctx0" brushRef="#br0" timeOffset="98556.6371">20293 14434 6321,'-1'-67'5160,"-13"45"-129,-6 3-645,-7 9-3870,-3 10-387,5 5 0,0 17-129,7 4 0,10 7 0,8 2 0,17-1 0,9 0 258,7-1-129,4-4 0,-1-5 0,-4-2 0,-10-2 0,-13-1 0,-9-2 0,-18 1 0,-12-4-129,-10-4-129,-5 4-129,-3-7-387,9 8-1935,1-13-2064,14-2-258,13 0-516</inkml:trace>
  <inkml:trace contextRef="#ctx0" brushRef="#br0" timeOffset="98796.6508">20447 14483 3483,'6'53'5160,"-6"-17"-387,-6 3-258,6-12-2967,8 5-645,5-20-387,12-9-129,1-15 0,3-13 0,-1-10 0,-5-1-129,-8-7 0,-9 6-129,-6 3-387,-14 0-1548,-3 18-2709,-8 4-516,7 9-387,0 3 0</inkml:trace>
  <inkml:trace contextRef="#ctx0" brushRef="#br0" timeOffset="99225.6754">20688 14371 5289,'12'17'5547,"-8"8"-387,-4 1-516,2 8-2838,1-7-1290,8 3-129,1-9-129,7-9-129,1-10-129,1-5 129,0-13 0,3-6-129,-7-7 129,-1-3-129,-8-2 129,-2 6 0,-4 4-129,-2 12 0,0 12 0,-5 0 0,1 19 0,2 11 0,2 7 0,2 1 0,5-2 0,5-8 0,5-14 0,2-9 0,2-7 0,1-15 258,0-7-258,-4 2 129,-2-2 0,-3 7 129,-13 17-129,12-11 0,-12 11 129,8 18-129,-1 2-129,0 1-258,8 8-903,-7-13-3225,12 3-774,-4-10-258,4-1-387</inkml:trace>
  <inkml:trace contextRef="#ctx0" brushRef="#br0" timeOffset="99488.6904">21309 14300 5676,'4'-43'5418,"-4"43"-387,0 0-129,4 27-3354,-1 4-903,7 13-129,3 1-258,1 8 0,3-2-129,2-6 129,-3-7-258,-4-8 129,-8-6 0,-6-4-129,-12-6 129,-10-2-129,-7-2 0,-3-3-258,6 10-3483,-5-11-1290,11 0-258,6-4-645</inkml:trace>
  <inkml:trace contextRef="#ctx0" brushRef="#br0" timeOffset="107120.1269">4604 16766 4902,'1'-81'5289,"-1"81"0,-7 22-774,-7 36-3741,7 22 0,-3 19-645,5 19 387,1 13-516,2 7 258,2-3-258,2-21-1290,8-18-3225,-2-26-645,-3-30 0,-5-40-258</inkml:trace>
  <inkml:trace contextRef="#ctx0" brushRef="#br0" timeOffset="107309.1377">4503 16662 5805,'28'-107'5547,"-1"80"-129,8 2-645,16 12-3483,6-4-903,12 1 0,7 2-516,-1-14-3612,2 17-1161,-11 1-516,-12 10-387</inkml:trace>
  <inkml:trace contextRef="#ctx0" brushRef="#br0" timeOffset="107530.1504">4556 17019 6837,'0'0'5418,"4"-6"-258,17-20-258,13 0-4257,8 2-387,10 0-516,9 13-3483,-5-1-1161,-1 10-387,-7 0-387</inkml:trace>
  <inkml:trace contextRef="#ctx0" brushRef="#br0" timeOffset="107888.1708">5170 17007 5934,'-44'36'5547,"20"3"-129,-5 2-774,13 19-3354,-6 3-774,7 7 129,7-7-387,9-2 129,11-18-129,9-15 0,8-22-129,7-12-258,0-24 258,3-14-258,-1-9 258,-6-2-129,-7-4 0,-11 7-258,-9 8 258,-5 7 0,-10 20 0,-7 13 129,0 15 0,0 21 129,4 9-129,11 10 129,4 0-129,14-1-387,17-2-3612,-4-16-1290,5-19-387,-4-12-645</inkml:trace>
  <inkml:trace contextRef="#ctx0" brushRef="#br0" timeOffset="108376.1987">5496 16999 7611,'-43'-32'5418,"29"16"-258,11 3-258,7-5-4515,21 7-129,13 2-129,8 10-129,4-2 129,0 10-129,-5 11 129,-9 16-129,-8 15 0,-13 14 258,-9 8-258,-7 9 387,-1 15-387,-3-2 387,0 1-387,5-16 258,5-19-387,10-10-129,10-18-1806,1-24-2967,3-21 129,1-18-903,-1-12 129</inkml:trace>
  <inkml:trace contextRef="#ctx0" brushRef="#br0" timeOffset="108660.215">5632 17276 6063,'-14'-37'5676,"29"22"-258,12-6-516,11 4-3999,4-15-129,12 9-258,0-2-129,4 6-258,-6 4 0,-3 10-129,-9 15 0,-7 14 129,-9 16 0,-5 12 0,-7 7 0,-3 8 0,-2 1 0,-2-6 129,0-1-774,-5-15-3870,8-16-645,-3-19-645,-5-11 129</inkml:trace>
  <inkml:trace contextRef="#ctx0" brushRef="#br0" timeOffset="108805.2233">6111 16755 6321,'-13'-47'4773,"13"47"-2451,7 0-2322,-7 0-4386,20 1-774</inkml:trace>
  <inkml:trace contextRef="#ctx0" brushRef="#br0" timeOffset="109203.246">6322 16532 4644,'0'-12'5418,"-5"29"129,3 24-516,-1 17-3096,2 31-1032,1 16 0,1 16-258,4 10-387,5 4 129,1-2-387,4-4 387,-1-14-387,3-23 129,1-27-645,-5-12-258,5-25-516,-18-15-387,0-13 0,-1-22-516,-6-22 258,-16-10-129,1-1 903,-6-17 774,-7 3 1032,11-8 645,-7 1 258,17 17 129,-2 6 258,19 16-129,4-4-129,20 11-774,5 7-129,11 3-516,6 7-1290,-4-8-3612,-1 0-516,-4 1-516,-6 12-258</inkml:trace>
  <inkml:trace contextRef="#ctx0" brushRef="#br0" timeOffset="109353.2546">6778 17002 5805,'0'19'3741,"0"-19"-3483,-5 4-516,5-4-2967,-8 11-2193</inkml:trace>
  <inkml:trace contextRef="#ctx0" brushRef="#br0" timeOffset="109490.2625">6770 17391 8385,'-2'15'5418,"2"-1"-774,0-14-4644,0 0-4257,2-15-1032,1 4-387</inkml:trace>
  <inkml:trace contextRef="#ctx0" brushRef="#br0" timeOffset="110344.3113">7432 16638 4644,'0'-83'5160,"1"68"-258,-1 15 0,7 28-3741,-8 16 0,1 31-645,0 8 0,1 20-129,-1 3 0,6-1 0,-1-12-258,4-18 0,4-21-129,4-20 0,4-29 258,0-19-258,4-23 0,0-10 0,-3-10 0,1 3 129,-4-1-129,-2 10 129,-7 21-129,-10 24 0,10 8-129,-6 27 258,-1 18-129,4 12 129,5 8-129,6 0-129,4-18 258,7-16-129,2-12 129,3-22-129,0-15 258,-4-27-129,-5-16 258,-1-16 0,-8-12 0,-2-3-129,-8-16 129,-3 4-129,-2 1-129,-4 15 0,-3 8-387,-3 17 129,1 28-258,-5 17-258,11 37-2064,-7 6-2193,9 16-387,5 3-516,10 10-129</inkml:trace>
  <inkml:trace contextRef="#ctx0" brushRef="#br0" timeOffset="110525.3217">8210 16976 7353,'2'67'5418,"-2"-15"-387,0 7-387,0 7-3741,0-3-645,5-6-258,3-8-645,-6-6-3870,7-23-516,0-18-258,0-4-258</inkml:trace>
  <inkml:trace contextRef="#ctx0" brushRef="#br0" timeOffset="110660.3294">8190 16697 5547,'-14'-80'4515,"8"63"-4257,6 17-387,0 0-3741,8 0-1290</inkml:trace>
  <inkml:trace contextRef="#ctx0" brushRef="#br0" timeOffset="110907.3435">8391 17069 4257,'31'133'5031,"-18"-74"-258,-3-1-258,-6-19-3354,9 4-516,-8-16-129,3-7-129,-8-20 258,8 0-129,-7-15 129,4-12 129,-4-12 0,7-11-258,-2-6 0,5 2-258,2 1-387,-3-3-2838,6 12-2064,-4 10-516,-4 15-387,-8 19-258</inkml:trace>
  <inkml:trace contextRef="#ctx0" brushRef="#br0" timeOffset="111551.3804">9135 16598 4773,'-10'-121'5289,"7"92"-129,-1 14-645,4 27-3354,0 16-129,4 31-516,-1 8 0,4 25-387,-4 0 258,7 4-258,-6-3 258,2-11-258,-2-11 0,3-13-129,3-24 0,0-21 0,5-14 0,5-21 0,4-8 0,7-6 0,2-1 0,3 7 0,1 11 0,-5 12 0,1 12 0,-10 14 0,-6 10 0,-12 7 129,-7 13-129,-12-5 0,-14-4 0,-8-4 258,-4-11-258,-5-6-258,-1-6 258,1-13 0,9-8-387,2-16-774,16 4-3612,5-11-258,11-2-387,6 1-258</inkml:trace>
  <inkml:trace contextRef="#ctx0" brushRef="#br0" timeOffset="111840.3969">9568 16970 4128,'26'80'5289,"-20"-32"-387,-4-2-129,0 10-3354,-2-24-645,0 4-129,-2-11-258,1-2-129,1-23 0,-1 14 129,0-22-129,1-15 0,1-15 129,-1-10-258,0-16 258,0-2-129,2-3-129,4 3-129,0 11 0,1 6-258,9 33-3483,-5-1-1161,1 17-387,1 9-516</inkml:trace>
  <inkml:trace contextRef="#ctx0" brushRef="#br0" timeOffset="112423.4302">9916 16912 3225,'-16'-14'5418,"-1"22"-129,-2 10-258,4 17-3225,-7-7-258,13 18-516,-4-2-387,12 2 0,2-4-258,12-7-129,4-22-129,7-8 0,5-8 0,2-14 0,-1-12 0,-2-9-129,-5-6 129,-2-3-129,-7 2 129,-6 5-129,-3 0 0,-5 9 0,-2 16 0,2 15 0,-16 9 0,11 19 129,1 17 0,4 5 0,0 2-129,9-5 129,4-10 0,5-12 0,4-11 0,-1-14-129,2-17 0,-4-9 0,-1-6 129,-2-4-129,-6 1 0,0 2-129,-4 6 258,-1 13-129,-5 14 0,11 5 0,-3 9 0,4 8 0,2 4 0,4 0 0,1-4 0,3-9 0,0-13 0,1-13 129,-5-6 129,-1-8-129,-6-15 0,-1-6 0,-4 2 0,-6 4-129,0 6-258,-5 6-645,5 30-2967,0-31-1290,0 31-516,5-6-258</inkml:trace>
  <inkml:trace contextRef="#ctx0" brushRef="#br0" timeOffset="112636.4424">10579 16733 6063,'0'0'5676,"-6"24"-516,-6-2 0,9 19-3483,-7-2-516,9 7-258,3-7-258,13 4 0,6-9-258,8-7 0,4-15-387,3-10-129,0-2-516,-9-22-1806,3 8-2838,-12-10-129,-4-2-516,-8-11-258</inkml:trace>
  <inkml:trace contextRef="#ctx0" brushRef="#br0" timeOffset="113372.4845">10811 16187 9933,'0'21'5676,"3"33"-387,-4 15 129,2 29-4773,2 8-129,2 8-258,0-2 0,1-14-258,1-10 129,2-10-129,-1-21 0,1-20 0,0-16 0,1-20-129,0-9 129,0-17 0,4-11-129,2-5 0,1 9 129,2 1 0,0 2 0,2 5 0,2 12 129,0 0-129,0-1 0,-2 4 0,2-6 129,-2-6-129,0-1 0,-3-3 0,0-7 0,-6 4 0,-2 6 0,-6-4-129,-4 1 129,-4 5-258,-7 9 258,-7 4-258,-3 7 129,-1 22 129,-2 11 0,7 16 0,4 13 129,7 9 129,6 1-129,6-4 129,12-6-258,4-20 129,6-13-129,1-14 0,3-15 0,0-20-129,0-9 129,1-9-129,-2-19 129,0 2 0,-6 2 0,-5-2-129,-6 5 129,-6 12 0,-3 17 0,-5 21 129,0 17-129,-3 19 0,0 10 129,3 7 0,1 5-129,7-5 129,2-19-129,5-15 129,-3-9-258,4-17 258,-2-15-129,-4-5 0,1-6 0,-1-4 0,-1 11 129,-3 11 0,3 1 0,0 19 0,0 16-258,-5 2-1935,10 15-3225,-9 1-258,3-3-516,4-9-516</inkml:trace>
  <inkml:trace contextRef="#ctx0" brushRef="#br0" timeOffset="114112.5268">12207 16970 5289,'0'0'5676,"0"0"-516,17 0-258,7 0-3999,7-17-258,14-2 129,-3-13-258,2-1-258,-3-5 0,-6 1 0,-12-8-129,-7 7-258,-15 5 258,-8 10-129,-15 5 0,-8 17 0,-3 4 0,2 16 129,4 17-129,9 8 0,11 8 129,7 0 129,15 1-258,12-5 258,8-21-129,6-7 129,4-20-258,-1-12 0,-2-8-387,-7-19-1677,1 3-2838,-7-7-516,-5 7-258,-6-7-129</inkml:trace>
  <inkml:trace contextRef="#ctx0" brushRef="#br0" timeOffset="114428.5449">12818 16173 9546,'-22'-3'5676,"8"46"-516,6 34-645,-2 1-3612,10 23-387,5 6-129,8 0-387,2-5-129,4-16 0,0-13-258,-6-16 129,1-13-129,-9-17-129,-5-27 0,-5 7 258,-7-24 0,-4-21 0,0-2 129,1-10 0,4-3 258,5 0 0,6 7 129,6-3 0,10 11-129,11 11 0,5 5-387,1 2-1935,6 16-2838,-2-3 0,1 5-903,-7 2 516</inkml:trace>
  <inkml:trace contextRef="#ctx0" brushRef="#br0" timeOffset="114795.5659">13122 16600 4773,'-18'34'5547,"9"2"129,5 15-774,3-6-2451,7 12-1161,5-6-774,8-3-258,2-19-129,4-17 129,1-12-129,1-20-129,-4-8 129,-3-1-129,-4-8 129,-3 2-129,-5 10 129,-2 10-129,-6 15 0,0 0 0,9 13 0,-1 6 129,1 10-258,3 0 258,4-7-129,3-5 258,0-8-258,2-12 258,-1-13-129,-4-4 258,-1-16-258,-3-2 129,-4-1-129,-3-5-258,0 5 0,-5 3-516,5 19-2967,-5-14-1677,0 18-516,0 13-129,7-14-387</inkml:trace>
  <inkml:trace contextRef="#ctx0" brushRef="#br0" timeOffset="115103.5835">13678 16572 7482,'-23'26'5805,"8"-7"-387,-5 3-129,8 13-3870,-3-5-903,15 6 0,0-9-129,15 1-129,6-8 0,8-12-258,3-8 0,1-3 0,-1-14 129,-6-3-258,-6 2 129,-5-5 0,-8 1 0,-5 11 0,-2 11 0,0-14 0,0 14 0,-4 21 0,4 1 0,5 9-258,7 8-387,-3-12-1677,9 10-2838,-2-8-258,3-4-387,-4-13-258</inkml:trace>
  <inkml:trace contextRef="#ctx0" brushRef="#br0" timeOffset="115331.5966">14035 16561 9417,'0'-13'5805,"10"33"-387,1 24 0,-1 5-4515,7 9-387,-2 8-258,-1 1-129,-6-7-129,-3-5 129,-5-6-129,-11-8-129,-7-3-387,-15-10-2709,4-2-1935,-5-11-516,5-7-258,0-8-516</inkml:trace>
  <inkml:trace contextRef="#ctx0" brushRef="#br0" timeOffset="115763.6213">15007 16675 5676,'6'-63'5289,"-9"49"-516,-13 9 0,-5 13-4128,-4 15-129,4 30 129,1 3-129,9 10 129,8-1 0,10-3 129,13-15-387,17-11 129,6-15-516,2-23-516,9-8-4257,-17-13-258,-8-5-645,-12-9-258</inkml:trace>
  <inkml:trace contextRef="#ctx0" brushRef="#br0" timeOffset="116624.6705">14755 16586 3999,'-17'-32'5031,"4"20"-258,-2 7-516,3 5-3225,-7-2-516,8 16-387,0-1 129,8 8 0,3 3 0,9 3 129,7-5 0,8 5 258,5-2-387,4 5 129,-4-3 0,-2 9-129,-6-1 0,-6 5 0,-8 3-258,-7-1 129,-14-6-129,-9-2 129,-5 0-258,-6-10 129,0-7 0,2-8-129,5-4 0,5-5-645,22 0-3354,0 0-774,4-29-516,15 3-258</inkml:trace>
  <inkml:trace contextRef="#ctx0" brushRef="#br0" timeOffset="116991.6915">15224 16140 8901,'0'28'5418,"-2"18"-258,-3 3-645,5 29-3612,3 2-645,2 7 0,1 0-129,4-5-129,-2-19 129,3-7-129,-1-10 129,1-10 0,1-12-258,2-11 258,0-13-129,-2-17 0,1 2 0,-2-6 0,-2 3-129,0 0 129,-2 7 129,-7 11-129,12 0 0,-7 12 0,-1 13 0,-2-1-258,7 18-2193,-5-13-2580,1 2-258,-2-5-387,4-1-516</inkml:trace>
  <inkml:trace contextRef="#ctx0" brushRef="#br0" timeOffset="117720.7332">15494 16589 8256,'10'-28'5160,"1"28"258,3 11-774,-9 10-4257,12 13-129,-3 9-129,1 3 0,-4 3-129,-5-3 258,-1-9-129,0-9 0,-5-28-129,13 1 129,-1-16 0,4-15-258,2-6 129,7-5 0,1-1 0,1 3 0,-1 18 0,-1 11 129,-7 8 0,-3 9 0,-5 15 0,-4 9 0,-3 4-129,1 3 258,-1-6-258,5-10 0,5-7 0,9-11 129,6-11-129,3-14 0,7-4 129,-1-12-129,0 1 0,-5 2 0,-9 0 0,-8 0 129,-12 5-129,-7 10 0,-13 2 0,-10 12 0,-2 10 129,-1 12 0,2 17 0,5 16-129,12 3 258,11 4-129,7-3 0,17-7-129,10-15-516,2-24-2580,11-4-1935,-2-17-516,2-11-516,-8-7 129</inkml:trace>
  <inkml:trace contextRef="#ctx0" brushRef="#br0" timeOffset="118275.765">16312 16811 6966,'-2'12'5547,"5"-17"-387,8-23-129,7 3-3870,2-27-645,11 2 0,-4-16-258,-3 1 0,-3-2-129,-7-3 0,-6 6 0,-8 4-129,-6 15 129,-10 17-129,-6 25 129,-1 23 0,2 34 129,4 18-129,7 23 0,6 14 129,4 1-129,14-7 0,4-9-129,11-26 0,2-27-129,2-26 0,3-18 0,-4-26-258,0-13 129,-4-11 0,-1-7 129,-5-6-129,-3 4 0,-1-9 129,-5-1 0,-2-1 258,-3-2-258,-3-4 129,-2 8 0,-3 3-129,-6 13 387,-7 33-129,-3 20 0,-3 28 129,1 25 0,1 24 129,-1 13 0,5 14 0,9 2 0,6-4 0,10-12-129,11-21-129,3-11 0,5-13-258,6-16-516,-5-20-1032,7 1-3483,-13-13-258,-2-8-645,-5-7-129</inkml:trace>
  <inkml:trace contextRef="#ctx0" brushRef="#br0" timeOffset="118559.7812">16940 16826 7482,'27'-10'5289,"-8"-5"-387,3-20-516,6 11-3741,-3-9-258,-2 3-129,-3-6-258,-7 5 258,-9 0-258,-4 4 129,-12 3-129,-9 8 258,-2 8-129,-1 10 129,-2 17 258,7 16 0,8 5 0,8 16 129,9-3-129,13 1-129,7-5-129,5-14-645,14 7-3354,-10-35-1419,0-7-774,-1-12-258</inkml:trace>
  <inkml:trace contextRef="#ctx0" brushRef="#br0" timeOffset="119387.8286">17472 16583 6708,'-3'54'5805,"3"-17"-516,0-3-258,7 0-3225,-4-2-1419,5 2-258,-3-14-258,-1 1 129,-4-21 129,0 0 0,0-9 0,-4-7 0,0-12 0,4-11 0,0 2 0,1-4-129,7 3 0,5 9 129,7 1-129,3 8 0,5 10-129,2 5 129,5 0 0,1 4 0,2 1 0,0-3 129,-2-2 0,-2-3 129,-4-3-129,-9-3 0,-6 2 0,-10-1-129,-5 13-129,-16-19 0,-8 17 0,-5 2 0,-4 9 0,0 15 129,3 7 0,8 13 0,11 4 129,10 10 0,11-3 129,13-1-387,11-7 129,2-16-516,11-4-774,-9-27-1032,10 2-129,-12-29 129,10 8 258,-13-27 387,4 12 516,-11-15 645,-3-4 1032,-5 17 1032,-15-17 387,1 24 258,-14-5-645,-3 18-129,-11 0-258,8 16-258,-4 8 0,13 14-258,3 2-129,4 9-258,11-2 129,7 1-387,4 2 129,2 2 0,-5-6-129,-6 0 0,-3 1 129,-10-3-129,-2 6 0,-15 5 0,-5-6-387,-9-6-1677,9 9-2838,-6-9-387,8-3-516,7-9-387</inkml:trace>
  <inkml:trace contextRef="#ctx0" brushRef="#br0" timeOffset="119655.8439">18692 15995 9288,'2'78'5934,"-4"-12"-645,6 15-129,-8-6-4515,4 7-1161,11 2-4515,-8-15-258,1 0-387,-4-6-645</inkml:trace>
  <inkml:trace contextRef="#ctx0" brushRef="#br0" timeOffset="119888.8572">18665 17258 8901,'5'-6'5547,"5"-4"-129,-5-13-387,2-1-4386,1 7-258,-1 0-387,-1 5 129,-6 12 129,0 0-129,3 8-387,4 21-3096,-7-8-1806,-3-1-387,-5-5-645,-8-1 259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19:07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3453 13397 1806,'-24'-35'3741,"7"11"-129,-1 2-2451,3 6-258,-4-1-258,-2 3-258,-3-1-129,-7 6 258,-4 0-129,-7 6 129,-6 3-258,-4 3 129,-5 7 129,-7 8-258,-2 1 129,-5 7-258,-3-1 0,-5 4-129,-1 5 0,-7 2 129,-5 7 0,1 3 129,-9 8-258,-2 6 0,1 8 0,4 4 258,-3 6 0,10 2 0,-2 5 0,10 4-129,3 0 129,15 5 0,0 3 129,10-1-387,3 4 129,5 5-258,5 1 0,7 3 129,6-1-258,9-3 258,9-1-129,10-5 129,11-2 0,10-7 0,15-9 129,12-12 129,10-6 0,5-8-129,10-4 0,-1-10-258,14-4 129,4-9 129,6-6-129,1-5 129,10-13-258,4-4 129,12-9 129,5-10 0,3-12-129,1-6-129,5-11 0,4-3 129,-3-9-129,-1-3 258,-6-12-258,0-9 129,-3-5 129,-2-9-129,-9-9 129,-5-7 0,-6-14 0,-8-4 129,-10-4 0,-10 3 0,-18-3 0,-9 0 258,-21-2-129,-9 5 0,-21 5 129,-16 13-258,-20 5 0,-16 11 0,-21 12-129,-19 14-129,-19 15 0,-16 15 129,-15 11-129,-15 10 0,-11 12 0,-7 9 0,-11 15-129,-8 15-1548,0 34-2580,-15 26-903,-9 34-129,-10 45-645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19:44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11648 7454 3225,'-20'-16'4128,"16"4"-1548,4 0-774,8 4-645,3-5-516,8 6-129,3-5-258,6 5 0,5-6 0,4 7 129,4-2-129,4 4 0,1-1 0,3 2-129,-1-1 258,6 4-129,-3-1 0,5 1-129,-1 0 129,2 0-129,3 0 0,-1 0 0,-2-3-129,-3 1 0,-3-2 0,-9 3 0,-6-1 0,-10 2-129,-7 0-258,-9 0-1161,-10 0-2967,12 8 0,-12-8-516</inkml:trace>
  <inkml:trace contextRef="#ctx0" brushRef="#br0" timeOffset="983.0562">14348 7512 3096,'0'0'3870,"0"-12"-1806,12 11-774,0-2-645,9 3-387,4-1-129,3 1 258,5 0 0,5 4 0,2-3 258,6 3 129,2-4-129,9 0 129,-3 0-129,8-1 129,-2-3-258,6 1 0,-3-1-258,1 2 129,-4 0-258,-1-1-258,-2 3-3612,-11 5-774,-12-5-516,-10 0 0</inkml:trace>
  <inkml:trace contextRef="#ctx0" brushRef="#br0" timeOffset="9539.5456">19767 7345 3096,'-13'3'2967,"13"10"-645,0-13-516,19 2-516,0-2 0,11 0-258,1-10-129,11 5 0,1-8-258,8 6 129,0-5-258,5 7-258,-5-2 0,1 5-129,-1-4-129,-3 2 0,0 1-129,-2-1 129,-3-2-129,-3-1-129,1 5-387,-11-3-2580,-2 1-1290,-3 4-129,-15 0 1</inkml:trace>
  <inkml:trace contextRef="#ctx0" brushRef="#br0" timeOffset="32531.8607">22314 10089 6966,'-8'-7'5547,"-3"-9"-129,4 4-516,7 12-3870,-4-16 0,5 1-387,9-14-258,6-7-258,5-14 129,6-11-129,3-8 0,4-2 0,-3 0 0,0 3-129,-5 14 129,-4 12 0,-7 13-129,-15 29 129,8 0-129,-9 25 0,-7 20 129,-2 13-129,-1 10-129,1 4 258,-1 3-258,1 3 0,3-6-258,1-11-129,6-4-645,-4-18-3096,3-8-774,2-11-516,-1-20-387</inkml:trace>
  <inkml:trace contextRef="#ctx0" brushRef="#br0" timeOffset="32942.8842">22307 9432 2193,'-81'-10'5031,"40"39"-129,1 26-129,4 24-2451,3 16-903,21 22-387,6 0-387,12 9-129,18-9 0,13-1 0,10-17-129,11-14 129,7-23-258,7-20 0,0-21-129,0-21 0,-5-24-129,-3-24 0,-7-22-129,-6-22 129,-13-24 0,-11-15-129,-13-14 0,-13-2 129,-10 3-129,-14 14 258,-21 18 0,-11 27 129,-11 28-129,-10 35 129,-4 24 129,-2 33-258,4 25-387,-2 3-2838,18 24-1935,10 0-516,16 7-516,14 5 129</inkml:trace>
  <inkml:trace contextRef="#ctx0" brushRef="#br0" timeOffset="38263.1885">19227 12334 8256,'-30'-37'5031,"25"16"129,5-10-516,15 4-3354,5-6-129,15 8-516,3 1 0,6 7-258,-2 10-129,-1 7 0,-12 19-258,-12 15 129,-13 9-129,-10 11-258,-14 6 258,-9 6 0,-3 1 0,-1-4-129,4-8 258,14-10 0,8-12 0,10-11 0,16-11 0,14-7 0,10-5-129,10-14-258,7 2-387,-7-14-2064,4 6-2451,-7-2 0,-6-1-645,-14-3-129</inkml:trace>
  <inkml:trace contextRef="#ctx0" brushRef="#br0" timeOffset="38675.2121">19300 11875 7353,'-96'28'5031,"39"26"129,-5 20-258,5 25-3612,2 9-129,16 22-387,14 2-129,22 4-129,17-9-129,31-18-129,20-17-129,21-23 129,16-22-258,8-26 129,4-25-129,-4-30 0,-6-25 0,-11-20-129,-17-18 258,-18-22-129,-22-14 0,-23-9 129,-17-2-129,-28 9 129,-21 14 0,-19 19 0,-21 25 0,-11 31-129,-13 31 129,-5 26-387,4 50-1548,-1 11-3225,15 19 0,8 9-645,11 7-645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20:38.4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4391 6491 4644,'-40'41'4902,"22"-24"-129,4-13-1290,13 8-1548,-2-18-645,17-11-258,7-22-516,15-12 129,7-20-258,11-6-129,5-15 0,6 0-129,-3 3 0,-4 11 129,-9 13-129,-8 26 0,-17 26 0,-9 22 0,-15 32 0,-11 24 129,-9 20-258,0 15 258,-1 10-258,2 1 129,7-9-129,4-5 0,5-17 0,3-11-516,7-7-1806,0-29-2709,0-16-129,-7-17-516,0 0-387</inkml:trace>
  <inkml:trace contextRef="#ctx0" brushRef="#br0" timeOffset="604.0345">5760 5917 5031,'14'-60'5418,"-11"36"-387,-1 14-387,-8 6-3225,2 18-516,-9 18-387,-4 16-258,-4 14-129,1 10 0,0 2 0,5-1 0,7-7 0,7-13-129,12-16 258,14-12-258,10-21 129,9-6 258,3-13-645,3-2 645,1-4-903,-11-1-129,1 13-3483,-18 1-774,-9 8-258,-14 0-645</inkml:trace>
  <inkml:trace contextRef="#ctx0" brushRef="#br0" timeOffset="873.0499">6101 5977 6708,'3'-16'5418,"-3"16"-387,-14 35-258,-6 2-3741,9 22-258,-4 8-258,2 11 129,-3 7-387,3 2 0,2-5 0,2-3-129,4-9-129,-1-5 0,2-11-387,-3-17-645,10-8-3483,-3-15-645,0-14-258,0 0-516</inkml:trace>
  <inkml:trace contextRef="#ctx0" brushRef="#br0" timeOffset="2196.1256">7085 5900 4773,'-66'0'5160,"44"2"-258,4 1-129,18-3-3354,0 0-516,28 1-516,7-5 0,13-9-258,1 0-129,1-9-903,2 8-3612,-10-2-387,-9 3-258,-12 5-387</inkml:trace>
  <inkml:trace contextRef="#ctx0" brushRef="#br0" timeOffset="2604.1489">7048 5914 4257,'-49'10'5160,"24"0"-258,-2 3-258,7 15-3354,-5-1-645,10 9 0,3-4-258,8 3-129,5-3-129,13-3 129,6-4-258,4-1 129,4-5 0,2-4-258,2 2 258,0 0-129,-6 4 129,-3 4-258,-5 3 258,-5 7-258,-7 1 258,-8 3-129,-6 2 0,-10 2 0,-6-2 0,-5-4 129,-4-1-129,-4-8 0,1-8 0,0-4 0,1-11 129,4-5 0,2-11-129,5-10 129,5-7-129,3-2-516,12 12-2709,1-2-1677,3 6-387,0 14-258</inkml:trace>
  <inkml:trace contextRef="#ctx0" brushRef="#br0" timeOffset="3024.173">8117 6041 5160,'-22'-13'5676,"6"13"-645,0 18-129,-6 0-3612,13 14-258,3-8-387,8 4-129,12-10 0,12-7-129,10-11-258,8-8 0,2-16 129,1-5-258,-8-10 129,-7 0 0,-14-4 0,-16 4 0,-13 5 0,-17 12 0,-13 8-129,-7 10-129,0 10-258,1 6-645,19 22-2709,4-7-1290,18 4-258,6-7-645</inkml:trace>
  <inkml:trace contextRef="#ctx0" brushRef="#br0" timeOffset="3256.1862">8241 6064 6063,'27'41'5418,"-20"-6"0,-4 2-645,7 18-3225,-8-5-645,6 14-258,0-5-387,1 0 0,1-3-258,-4-6 0,-6-4 0,-3-12 0,-11-5 0,-8-12 129,-6-8-129,-11-9 0,-3 0 129,-2-8-258,5 4-516,-4-7-3999,14 5-258,9 0-774,8 1-258</inkml:trace>
  <inkml:trace contextRef="#ctx0" brushRef="#br0" timeOffset="3828.219">9100 6578 4644,'-5'12'5418,"7"-22"-129,8-13-516,1-26-3225,11 8-387,-4-18-516,7-4-129,-1-7 129,1 0-258,-6 3-129,0 11 0,-4 10-129,-3 21 129,-12 25 0,-2 20 0,-8 28 0,-1 23 0,-2 13 0,1 8-129,4 4-129,3-6-258,5-14-258,9-23-645,15-6-1806,-3-36-2322,10-11-129,-4-29-645,8-6 388</inkml:trace>
  <inkml:trace contextRef="#ctx0" brushRef="#br0" timeOffset="4100.2345">9566 6171 5934,'0'0'5547,"-4"27"-129,-9 16-387,2 27-3483,-3-2-387,14 3-516,7-13-129,12-5-258,10-19 0,8-10-258,9-23 129,5-10-129,-3-19 0,-5-9 0,-9-10 0,-8-3 0,-13-6 0,-11-1 129,-14 10-129,-15 7 0,-12 11-129,-9 12-258,-3 17-774,-13 12-3999,8 13-129,-3 10-516,4 16-387</inkml:trace>
  <inkml:trace contextRef="#ctx0" brushRef="#br0" timeOffset="5760.3295">14674 6142 3354,'-43'-38'5160,"28"18"-258,4 0-258,14 6-3483,9-3-258,23 9-387,10 1 0,13 7-129,1 3 129,3 17-258,-6 2 0,-8 14 0,-17 5 0,-15 10-129,-17 7 0,-18 7-129,-13 3 129,-5-3-129,-2-1 0,2-6 0,6-9-129,7-8 258,13-13-258,11-9 258,11-10-129,11-7 0,11-2 0,7-7 129,7-4-129,7-4 0,5 6-1290,-3-10-3483,2-1-387,-4-2-387,-9 0-387</inkml:trace>
  <inkml:trace contextRef="#ctx0" brushRef="#br0" timeOffset="6352.3633">16106 5942 5289,'38'-58'5547,"-3"35"-645,10 7-258,-4 8-4128,11 11-129,-2 6-129,-7 13 129,-18 7-129,-11 5-258,-14 7 0,-15 1 129,-10-2-129,-5-2 129,3-5-129,1-2 129,7-4-129,8 0 129,11-5 0,11-3-258,9 4 258,8 1-258,10-1 258,-3 5-258,2 4 258,-3-3-129,-9 0 0,-8 3 129,-11-6 0,-6-3 129,-17-4-129,-12-4 129,-10-9-129,-6-1 129,-5-5-258,3 0-258,8 1-2709,5-1-1677,8-1-645,11 1-645</inkml:trace>
  <inkml:trace contextRef="#ctx0" brushRef="#br0" timeOffset="6908.3951">17660 5818 1806,'-16'-34'5160,"-10"37"0,-6 26-258,-10 14-2580,2 30-903,-7 9-516,12 17-129,5 0-258,17-1-258,12-13 0,20-14-258,14-20 129,11-16-129,7-19 0,3-16 0,-4-14 0,-11-12 129,-13-8 0,-14-3-129,-12 1 129,-18 2-129,-15 7 129,-11 5-129,-7 10-129,1 5-516,13 10-3870,2 8-387,11 6-645,12 4-258</inkml:trace>
  <inkml:trace contextRef="#ctx0" brushRef="#br0" timeOffset="8496.486">18420 6461 3483,'-10'2'5418,"10"-8"-387,0-16-258,8 3-3096,0-22-774,13-3 0,0-12-516,10-1 0,0-7-258,3 4 0,-5 4 0,0 7-129,-9 13 129,-4 20 0,-16 16 129,4 33 0,-8 15 258,-4 21-129,-2 10 0,3 12-129,1 0-258,4-9-258,5-7-516,0-26-2193,13-8-2064,1-24-258,4-13-516,-5-13 259</inkml:trace>
  <inkml:trace contextRef="#ctx0" brushRef="#br0" timeOffset="8828.505">18854 6007 6321,'14'-47'5547,"-3"30"-387,9 6-129,3-1-4128,13 12-387,2 5 0,7 14-129,-3 9 0,-6 11 0,-9 9-129,-12 10-129,-15 6 129,-9 6-258,-15 0 258,-5 1-258,-5-6 129,2-9-258,5-6 129,6-9 0,10-12 0,11-13 129,17-8-129,8-8 258,9 0-258,2-7 129,5 0-516,-7-8-2451,4 15-2064,-10-1-645,-6 1-387,-2 4-258</inkml:trace>
  <inkml:trace contextRef="#ctx0" brushRef="#br0" timeOffset="9444.5402">19905 6319 5547,'-10'10'5289,"10"-10"-516,-2-15-387,3 1-3225,3-14-387,7-3-258,2-14-258,6-3 0,4-13 0,9 0 0,-3-1 129,5 8-129,-6 5 258,2 18-258,-11 19 258,-5 19 0,-13 25-129,-5 25 0,-11 14 0,-3 14 0,-4 6-129,-3 2 0,7-4-258,1-10 0,7-10-258,3-16-258,7-7-774,0-26-2322,8-2-1548,2-17-516,6-2-129,0-18 130</inkml:trace>
  <inkml:trace contextRef="#ctx0" brushRef="#br0" timeOffset="9736.5569">20436 6000 4257,'-9'-8'5547,"12"-6"-516,9 7-129,-1-13-3096,21 10-645,0-9-516,9 2-129,-1 1-258,-1-1-387,-3 14-1161,-16-6-3225,0 9-516,-20 0-129,0 0-516</inkml:trace>
  <inkml:trace contextRef="#ctx0" brushRef="#br0" timeOffset="10135.5797">20623 5902 1806,'-3'-8'4128,"-18"8"387,4-1-2064,-3 14-774,-14 3 0,7 15-129,-13 0-258,9 13-129,0-5-387,9 7-258,9-5 129,9 0-387,8-7 129,15 0 0,7-6 0,8 1-129,0-2 258,1 3 0,-6 2-129,1 1-129,-9 3 0,-9-1 0,-6-2-129,-6-1 129,-8 1-129,-8-3 0,-6-1 129,-4-3-129,-4-1 129,0-4-129,-4-1 0,0-4-129,1-6 129,2-6-258,5-3-387,1-11-1419,12-3-3225,-5-8-258,5-1-129,3-3-903</inkml:trace>
  <inkml:trace contextRef="#ctx0" brushRef="#br0" timeOffset="11312.647">3050 5329 2709,'-25'-12'5289,"22"-13"-387,6-13-387,7-22-2580,22-2-903,2-21-387,14-7-129,2-13-129,9-1-129,-2 2-258,0 11 129,-9 13-258,-9 24 129,-14 22 129,-10 25-129,-10 24 0,-10 28 258,-11 14 0,-1 16 0,-1 9 0,2 4-129,5-1 129,6-5-258,5-7 0,9-14-645,9-1-1419,-1-21-2451,4-9-516,-4-14-387,-4-9 0</inkml:trace>
  <inkml:trace contextRef="#ctx0" brushRef="#br0" timeOffset="11525.6592">3263 5029 2322,'-37'-19'5160,"21"12"-129,5 7-129,3-8-2451,8 8-774,8-11-387,15 1-645,1-5-129,11-1-387,6 11-1290,2-12-3225,4 1-645,-2 0-258,-3 2-516</inkml:trace>
  <inkml:trace contextRef="#ctx0" brushRef="#br0" timeOffset="11720.6704">3967 4684 6450,'9'0'5418,"-9"0"-516,0 0-645,0 0-4515,-11-5-3741,11 5-645,0 0-516,0 14 0</inkml:trace>
  <inkml:trace contextRef="#ctx0" brushRef="#br0" timeOffset="11885.6798">3899 5044 5547,'-18'23'5547,"18"-23"-387,-12 11-387,12-11-3225,0 0-774,0 0-3483,5 2-1806,-1 13-645,-2 1-645</inkml:trace>
  <inkml:trace contextRef="#ctx0" brushRef="#br0" timeOffset="12708.7269">14213 4531 2580,'-32'-49'4902,"16"38"129,-1 11-516,0 24-2709,-1 2-645,10 24-258,-8 7-258,6 10-258,-1 6 0,3 2-387,0-2-129,1-16-1032,7-5-3225,0-19-387,2-18-387,-2-15 0</inkml:trace>
  <inkml:trace contextRef="#ctx0" brushRef="#br0" timeOffset="13099.7493">14063 4475 5805,'33'-118'5418,"-8"72"-516,12 9-129,1 1-3483,12 27-516,-3 4-258,2 11-129,-11 19-129,-8 12-129,-16 8-258,-14 9 129,-11 6 0,-18-1-129,-3 3 129,-6-4-258,3-2 258,8-3-129,12-2 129,12-3-129,15-2 0,15-5 129,12 0-129,6-2 129,5-2 0,-2-4 0,-7-1 0,-10-3 129,-16-4-129,-15 1 0,-18-6 129,-22 0 0,-16-4-129,-12-5 0,-5-5 0,3-4-129,3-2-129,10-14-516,24 5-2838,13-16-1290,20-5-387,15-4-258</inkml:trace>
  <inkml:trace contextRef="#ctx0" brushRef="#br0" timeOffset="13280.7596">14916 4664 7611,'35'-51'5418,"-24"31"-516,-7 1-774,-4 4-5934,0 15-2580,2 12-516,-2 15-516,-6 10-128</inkml:trace>
  <inkml:trace contextRef="#ctx0" brushRef="#br0" timeOffset="13408.7669">14886 5049 5934,'4'0'4515,"9"0"-4257,-13 0-516,15-3-4386,-15 3-387</inkml:trace>
  <inkml:trace contextRef="#ctx0" brushRef="#br0" timeOffset="27931.5976">5315 9160 3354,'-31'-63'4644,"-1"51"-129,-9 13 0,0 28-3096,-8 12-645,8 23 0,-4 4 0,9 12 0,7-5 129,16 3-387,6-9-129,11-6 0,11-17-129,9-5 0,3-17-129,8-11 129,3-13-129,1-3-129,2-14 0,0-12-645,7 7-3612,-12-10-516,-4 3-516,-5 1-387</inkml:trace>
  <inkml:trace contextRef="#ctx0" brushRef="#br0" timeOffset="28197.6128">5667 9397 3999,'-5'-16'5289,"5"3"-387,0-2-516,0 1-3225,0 14-5160,11-8-387,-11 8-1032,9 12 258</inkml:trace>
  <inkml:trace contextRef="#ctx0" brushRef="#br0" timeOffset="28396.6242">5688 9709 7998,'-10'0'5160,"10"0"-258,-2-15-258,2 0-3999,10-2-1548,3 8-3612,-1 7-387,-12 2-516,9 2-258</inkml:trace>
  <inkml:trace contextRef="#ctx0" brushRef="#br0" timeOffset="43863.5088">6693 12218 1935,'0'-35'4515,"-2"24"-258,-1-8-1161,3 19-387,0-19-516,0 19-645,0 0-258,0 0-387,0 0-258,4 17-129,-4 12-129,2 23-258,-2 13 129,3 23 0,-2 21-129,2 19-129,-1 10 129,0 7-129,2-4 129,-1-4-129,0-11 0,1-12 0,-1-15 129,0-14-129,-3-16-129,0-12 258,0-14-258,0-9 0,-1-10-516,1-24-1548,-9-4-2580,8-10-258,-3-9-258,3-4-516</inkml:trace>
  <inkml:trace contextRef="#ctx0" brushRef="#br0" timeOffset="44612.5517">6659 12123 2967,'0'-20'4644,"0"9"0,0 11-1419,0 0-1032,-8-13-387,8 13-645,-13 6-387,4 9 0,-7 5-516,-1 6-129,-6 5 0,-1 7 0,-1 8-129,1-2 0,1 5 0,2-7-129,4-7 258,8-1-258,4-12 258,5-8-258,0-14 129,10 0 0,4-14 0,1-8 0,3-7 0,4-7 129,0-5-258,1-5 258,0-2-129,0 4 0,-2 1 0,-1 6 129,-3 3 129,-3 12-129,-4 8 258,1 14-129,-2 14 0,2 15 258,-2 7-258,4 12 129,2 5-129,4 3-129,2 3 0,2-7-129,0-4 129,-1-7-258,-2-7 129,-3-11-387,6 1-3483,-10-9-903,-13-15-774,0 26-129</inkml:trace>
  <inkml:trace contextRef="#ctx0" brushRef="#br0" timeOffset="53608.0662">5592 14507 3870,'6'-12'5031,"-6"-5"-1419,0 17-516,0-14-645,0 14-516,0 0-645,0 0-258,-8-16-387,8 16-129,-12-5-258,12 5 0,-18 0-129,4 3 0,-2 9 0,-3 3-129,-5 9 0,3 4 0,-1 5 0,3 1 0,5 6-129,6-3 258,8-3-129,4-3 0,14-7 0,6-5 258,4-8-129,2-2 129,1-9 0,-1 0 0,-6-8-129,-3 2 129,-8 0 0,-3 0-129,-10 6-258,6-11-258,-6 11-2967,11 2-1677,-11-2-258,0 13-774,0 0 129</inkml:trace>
  <inkml:trace contextRef="#ctx0" brushRef="#br0" timeOffset="55164.1552">5902 14620 5547,'-24'0'5289,"24"0"-387,-5-16-258,2-4-3096,15 11-516,3-11-387,10 8-258,-1-5 0,3 9-387,1 8-774,-7 0-3612,3 2-516,-4 4-387,-6 4-387</inkml:trace>
  <inkml:trace contextRef="#ctx0" brushRef="#br0" timeOffset="55404.1689">5880 14778 6708,'-10'8'5289,"3"6"0,7-14-516,17 12-3225,5-12-774,14 0-258,4 3-774,0-3-4386,5 0-129,-3 2-645,-8 0-774</inkml:trace>
  <inkml:trace contextRef="#ctx0" brushRef="#br0" timeOffset="55848.1943">6480 14704 8256,'0'0'5547,"10"0"-516,4-22-129,1-16-3999,12-5-258,-1-10 0,6-5-258,-3-5-129,1 3 0,-3 6-129,-2 7 0,-5 14 0,-6 8 0,-4 14 0,-10 11 0,11 24 129,-12 16-129,1 14 129,-1 7-129,-2 9 0,1 5 0,2-1-129,0-8-516,2-7-129,2-21-774,10 1-3225,-7-11-645,-2-5-387,-3-9-387</inkml:trace>
  <inkml:trace contextRef="#ctx0" brushRef="#br0" timeOffset="56139.211">6632 14907 6321,'-24'0'5547,"14"-3"-258,10 3-258,-8 0-2967,20 4-645,4-4-516,15 3-258,3-3-129,7-2 0,4 0-258,-2-4 129,1 0-258,-6-2 0,-5 0-129,-7 1 0,-7 7-258,-7-2-258,-2 9-2709,-10-7-2064,0 0-387,-6 22-387,-10-8-516</inkml:trace>
  <inkml:trace contextRef="#ctx0" brushRef="#br1" timeOffset="88847.0818">4574 7256 774,'-7'-25'4257,"3"5"0,2 7-1677,2 13-516,1-16-387,-1 16-258,0 0-258,6 0 0,-6 0-387,3 13-129,-3 4 0,0 14 0,0 8-387,0 15 129,-4 3-129,0 13-129,-1 3-129,3 5 129,-4-1-129,3 0-129,0-5 129,1-1 0,-1-8-129,3-5 129,-1-7-129,-1-12-129,2-3-645,-3-21-903,3-15-2967,0 0-129,0 0-516</inkml:trace>
  <inkml:trace contextRef="#ctx0" brushRef="#br1" timeOffset="89455.1165">4563 7210 3999,'0'-35'4644,"0"35"-1419,-4-29-516,4 29-516,-9-14-774,9 14-258,-14 2-516,6 13-129,-7 3-258,2 11-129,-4 3-129,2 1 129,-1 5-129,2-6 0,1 0 0,3-3 0,3-8 0,3-7 129,4-14-129,0 0 0,0 0 0,6-14 0,3-8 0,1-6 0,3-4 0,1-4-129,1-3 258,4 4-129,-1 4 129,1 6-129,0 9 258,2 8-129,-4 8 258,4 12-129,-2 13 0,4 8 0,-3 4-129,2 2 129,2 2-258,-4-6-516,9-1-3354,-10-9-903,-2-10-645,-5-3-129</inkml:trace>
  <inkml:trace contextRef="#ctx0" brushRef="#br1" timeOffset="90511.1769">14903 7260 3096,'-1'10'5289,"-4"14"-129,-1 10-129,2 19-3483,-4-8-645,8 21 0,0-2-516,-1 7 129,1-7-129,4 1-258,-2-4 129,0-6-129,1-4 129,1-10-258,-2-10 0,0-11-258,3-3-645,-5-17-2064,0-17-1806,0-4-387,0-7-516</inkml:trace>
  <inkml:trace contextRef="#ctx0" brushRef="#br1" timeOffset="90935.2012">14910 7302 4128,'10'-37'4902,"-5"25"-129,-5 12-2838,0-17-387,0 17-258,-12 0-387,2 12-258,-11 5-129,4 12-129,-8 1-129,2 6-129,-4 1 0,5-1 0,-1-6-129,8-3 258,3-10-258,12-17 0,-11 10 0,11-19-258,3-15 516,7-6-258,4-9 0,0-5 0,7-3 0,0 0 0,3 6 129,-2 7 0,0 10 129,1 16 0,0 8 129,0 17 0,-2 7 0,0 14 0,0-2 129,5 4-258,5-1-903,-6-14-3612,4-6-774,-6-6-774,-8-7-387</inkml:trace>
  <inkml:trace contextRef="#ctx0" brushRef="#br1" timeOffset="97251.5625">3366 8522 3612,'4'-39'5289,"-4"20"-387,2 6-1548,-7-16-774,5 29-1032,-11-24-258,11 24-516,-24 3-258,7 14-129,-4 7 129,0 12-387,0 4 129,5 5-258,6 3 258,8-6-387,4-8 258,11-6-129,8-11 0,6-15 0,5-5 0,-1-18 129,0-11-387,-5-9 258,-2-5-258,-5 0 258,-3-2-258,-6 7 258,-8 4-129,-2 16-129,-7 12 516,-5 10-129,-1 16-129,0 11 0,5 8 258,3 6-258,5-2 129,3-3-129,12-3 129,6-7-258,6-3 0,-4-16-1419,10 2-3225,-8-6-387,-3-2-258,-3-2-258</inkml:trace>
  <inkml:trace contextRef="#ctx0" brushRef="#br1" timeOffset="97952.6026">3738 8526 5934,'-12'-1'5418,"4"-2"-129,8 3-516,12-4-3483,11 4-645,5 0-387,3 0-387,1 10-1935,-3-9-2451,-4 6-516,-10 2-774,-5 4 516</inkml:trace>
  <inkml:trace contextRef="#ctx0" brushRef="#br1" timeOffset="98175.6153">3756 8678 6837,'0'0'5418,"0"0"-129,17 12-387,7-12-3612,13 5-645,3 10-1677,8-6-3354,-5 1-516,-5 8-645,-8 0-516</inkml:trace>
  <inkml:trace contextRef="#ctx0" brushRef="#br1" timeOffset="102419.8581">4391 8690 5934,'-32'25'5547,"17"-18"-516,4-7-258,11 0-2967,0-25-1290,11-3 129,8-14-258,7-8 0,5-5-387,4-2 129,-3-1-258,2 8 129,-9 11 129,-4 12-129,-10 18 0,-11 9 0,3 21 0,-5 12 0,-5 9 0,-2 13 0,2 2 129,0 1-129,7-5 129,4-5-258,4-2 0,-2-15-1161,11 3-2967,-7-13-774,0-5-258,-2-4-516</inkml:trace>
  <inkml:trace contextRef="#ctx0" brushRef="#br1" timeOffset="102645.871">4486 8863 5805,'-32'6'5418,"19"-4"-387,13-2-129,-13 1-3096,20 4-774,4-5-129,13 2-258,1-2-129,8 0-129,2-3-129,3 2 0,-1 0-258,-5-8-774,4 9-4257,-16 0-129,-10 12-645,-10 14-387</inkml:trace>
  <inkml:trace contextRef="#ctx0" brushRef="#br1" timeOffset="104406.9717">13552 8378 3354,'0'0'5160,"10"3"-387,-4 26-1806,-9 0-774,4 22-774,-1 4-387,0 8-258,0-2-129,0-2-258,0-7-129,6-11-129,3-17 0,2-14-129,5-10 129,5-16-129,2-8 0,4-2 0,3 2 129,-1 3-129,0 8 129,-1 13 0,-6 5-129,-3 15 258,-7 11-129,-4 6 0,-6 7-129,-2-3 129,-6-4-129,-9-5 258,-3-8-129,-6-7-129,-4-12 129,-1-5-129,-2-17 129,0-3-129,3-6 129,7-2-129,5 1 0,7 0-258,9 27-2580,6-12-1935,6 13-516,6 11-645,6 7 129</inkml:trace>
  <inkml:trace contextRef="#ctx0" brushRef="#br1" timeOffset="104759.9919">13949 8729 7482,'-5'-15'5418,"5"15"-387,18-19-387,-1 10-4128,11 4-645,9 5-2967,-5 0-1419,-3 2-645,-3 8-258</inkml:trace>
  <inkml:trace contextRef="#ctx0" brushRef="#br1" timeOffset="104943.0024">14072 8857 7998,'-7'0'5418,"10"0"0,8 0-645,-1 0-4128,8 0-3354,5 1-1806,2 8-645,6 3-774,3 1 129</inkml:trace>
  <inkml:trace contextRef="#ctx0" brushRef="#br1" timeOffset="105436.0306">14636 8956 5934,'-13'-21'5418,"10"1"-129,4-7-516,1-14-3612,13 4-387,-4-12-387,12-1 0,-3-3-129,2 5 129,-2 5-258,0 11 0,-6 12 0,-1 16 0,-6 10 258,-1 22-129,-4 11 129,1 12-129,-3 4 129,1 6-129,3 4-129,1-7-129,5-2-516,-5-15-645,15-1-3999,-7-10 0,5-3-645,-7-9-258</inkml:trace>
  <inkml:trace contextRef="#ctx0" brushRef="#br1" timeOffset="105664.0436">14730 9167 8643,'-30'0'5676,"19"-7"-516,11 7 0,0 0-4128,25-10-387,3 4-129,9 5-129,5-2-258,5 3 129,-2 0-516,-3-4-1806,-4 4-3096,-12 4-258,-14 3-387,-12-7-645</inkml:trace>
  <inkml:trace contextRef="#ctx0" brushRef="#br1" timeOffset="116171.6446">7403 9078 1677,'5'-13'4386,"-5"13"258,0 0-1806,-15 0-645,5 15-774,-12 2-645,0 12-258,-8 8-387,-2 9 129,-4 6-129,-4 6-129,-2 8 0,1 2 129,-3 2-129,6-1 0,1-8 0,5-7-129,6-5-129,3-15-387,11-4-903,-1-12-2193,13-18-645,-8 6-387</inkml:trace>
  <inkml:trace contextRef="#ctx0" brushRef="#br1" timeOffset="116538.6656">6870 9559 1,'0'-38'3482,"1"25"-128,-1 1-258,0 12-645,0 0-387,0 0-645,-5 8-516,-2 13-387,-4 4-258,-2 8 0,-5 8-129,-2 5 0,-2 0-129,3 3 129,2-5 129,2-2-129,6-7-129,8-7 129,2-9-129,12-11 129,7-8 0,5-2-129,6-12 129,3-1 0,-2 1-129,-1-1 0,-2 5-129,-5-4-1032,-1 7-2967,-1 7-516,-13 0-387</inkml:trace>
  <inkml:trace contextRef="#ctx0" brushRef="#br1" timeOffset="133942.6611">6477 11050 129,'-21'10'4644,"13"-6"129,-1-4-129,9 0-1935,0 0-903,-4-17-516,12 2-387,5-13-387,9-1 129,4-15-387,6 0 0,4-11-129,0 1 0,-1-1-129,-3 8 0,-6 7 129,-6 10-129,-9 16 0,-11 14 0,0 12 0,-10 18 129,-7 12-129,0 14 0,0 8 129,-1 4 0,4-1 0,3 2 0,6-8 0,4 1-129,1-5 129,3-8-129,5-6-258,-2-9-258,9 3-2322,-2-16-1806,-5-9-516,1-5-258,-9-7 388</inkml:trace>
  <inkml:trace contextRef="#ctx0" brushRef="#br1" timeOffset="134378.686">6486 11473 1548,'-23'5'5160,"14"-5"0,-2 0-258,2-13-2193,9 13-774,0 0-645,0 0-387,0 0-387,12-3 0,7-3-258,8 0 129,6 0-129,8-3 0,1 0 0,3-2-129,0-3 0,-4 2 0,-2-1 0,-6 4-129,-7 1 0,-6-1 0,-5 3 0,-5 1 0,-10 5-129,9-6 0,-9 6-645,0 0-3483,0 0-774,-6 6-258,-4 2-774</inkml:trace>
  <inkml:trace contextRef="#ctx0" brushRef="#br1" timeOffset="137986.8924">4344 5478 774,'-64'47'1032,"33"1"-258,-2 20 0,4 21 129,1 21 129,5 20 129,4 13 0,9 12-258,4-1 0,10-5-129,11-17-129,11-18-258,14-27-258,6-26 0,8-27 129,4-22-129,6-20-129,-7-20 0,0-20 0,-5-21 129,-11-21 0,-7-14 129,-4-26 129,-8-16-129,-4-15 258,-2-11 0,-9-5-258,0 8 129,-9 5-258,-9 23 129,-14 30 0,-11 38-129,-16 37-129,-15 36 129,-12 32-516,-9 43-3741,0 19-129,3 30-387</inkml:trace>
  <inkml:trace contextRef="#ctx0" brushRef="#br1" timeOffset="139103.9563">14506 5552 2451,'-40'152'1032,"29"-48"129,6 10-258,3 14-387,2 0 645,8 7-258,9-11 0,10-7 129,9-18-129,14-17-387,12-29 258,13-20-129,5-33-129,10-16 0,-4-30-129,5-24 129,-3-22 0,-4-19-129,-8-22-129,-6-15 0,-10-14 0,-8-4 0,-8-4-258,-13 6 0,-15 13 129,-19 21-129,-25 31-129,-22 31 258,-21 39-258,-21 30 129,-19 48 0,-11 39-1290,-6 49-3096,4 38-387,-12 25 0</inkml:trace>
  <inkml:trace contextRef="#ctx0" brushRef="#br1" timeOffset="143799.2248">6545 14959 645,'-65'70'4386,"37"-39"645,1-2-1290,0-17-1290,16 9-774,-3-20-387,14-1-258,7-10-387,16-12-129,9-18 0,13-3-129,5-17 0,8-8-129,6-17 0,2-2 0,0-3 0,-1 1-129,-7 4 129,-4 9-258,-8 8 129,-7 13 0,-11 18-129,-8 9 0,-8 12 258,-12 16-258,0 0-258,-5-5-387,0 12-3999,-8 7-258,-4 3-645,3 3-129</inkml:trace>
  <inkml:trace contextRef="#ctx0" brushRef="#br1" timeOffset="144447.2619">7972 12250 1032,'5'-95'4773,"-3"56"258,-2 1-387,-4 6-2322,4 32-516,0 0-516,0 47-129,-2 8-258,2 27-387,-3 10 0,3 17-129,0 12 129,7 10-258,-2-10-129,1-2-129,3-6 0,-2-9 0,0-15 0,-1-12 0,-4-18 0,0-15-258,0-14-129,-2-30-774,2 12-2709,-2-21-1032,-4-11-387,-2-10-129</inkml:trace>
  <inkml:trace contextRef="#ctx0" brushRef="#br1" timeOffset="145023.2949">7975 12054 1419,'0'-24'3741,"-5"6"387,5 18-1935,0 0-516,-7-9-516,7 9-258,-14 11-258,5 9 129,-6 4-258,0 9 0,-5 2-129,0 9 129,-4-3-129,2 2 0,-1-7 0,7 0-129,0-14 0,8-4-129,8-18 0,0 0 129,0 0-129,6-25-129,7-8 129,4-9-129,2-3 129,3-6-129,-4 1 129,2 2 0,-5 9 0,1 9 258,-3 6-129,2 13 0,-2 7 0,2 11 0,0 7 0,4 16 129,-1 5-129,4 9-129,-2 3 129,2 7-129,-2-2 129,0-2-516,0 7-2580,-3-14-1677,-4-9-645,-3-2-387,-4-8-129</inkml:trace>
  <inkml:trace contextRef="#ctx0" brushRef="#br1" timeOffset="145979.3495">7821 14295 2580,'-33'-20'5418,"17"5"-387,-1-7-258,6 3-2322,-1-20-645,15 8-645,2-13-387,13 8 0,4-3-387,6 11 129,3 8-258,4 15 129,-5 6-258,-2 25 0,-8 18 0,-9 13-129,-7 16 129,-4 9-129,-16 8-129,-5 2 258,-9-1-258,-6-10 129,-4-8 0,-4-14 0,3-17-129,2-16 129,6-19-129,5-7 129,10-17-129,8-7 129,10-4-129,10 3 129,7 3 0,8 8-129,5 13 129,5 2 0,1 16 129,1 4-258,1 2 258,-2 2-129,0-5 0,2-2 0,-2-8 0,0-5 0,-4-5 0,-2-1 129,-2-12-129,-4-6 0,-3-7 0,-7-6 0,-4-5 0,-5-4-387,4 10-3225,-9-12-1419,0 4-387,-4 5-645</inkml:trace>
  <inkml:trace contextRef="#ctx0" brushRef="#br1" timeOffset="154398.8311">4084 7078 1806,'-43'26'4515,"26"-17"0,-1-2-2193,13-17-645,12-10-258,10-23-387,20-9-387,6-22 0,17-10-258,7-20 0,12-11-129,5-10 0,4-1-258,6-2 129,0 2-129,-5 10 129,-3 10-129,-7 10-129,-4 12 0,-8 19-516,-14 8-2322,-10 22-1419,-10 14-516,-15 12-258</inkml:trace>
  <inkml:trace contextRef="#ctx0" brushRef="#br1" timeOffset="154834.856">4060 5325 1677,'0'24'3999,"9"2"-1935,9 20-645,10 15 129,14 21-129,5 12-129,14 18-258,10 4-129,10 15-387,6 6-129,8 4 0,0-8-129,-2-9-129,-6-6-258,-7-11-129,-9-9-3612,-12-3-516,-21-18-516</inkml:trace>
  <inkml:trace contextRef="#ctx0" brushRef="#br1" timeOffset="156311.9405">4301 8983 1161,'0'-14'4128,"1"-6"129,12-12-2064,13 5-516,-3-18-387,15 0-258,3-14-516,9 4 129,1-8-387,6 0-258,3 4-2451,-2 6-1806,-7-2-516,-5 15 0</inkml:trace>
  <inkml:trace contextRef="#ctx0" brushRef="#br1" timeOffset="156834.9704">5754 7374 2322,'-1'-18'3741,"1"18"-903,-7 22-774,7 14-129,-6 2-516,6 20 0,-6-1-129,6 19-258,-1-12-258,1 7-258,2-8-258,2-7-129,-2-3-129,1-12-387,4-5-1290,-7-16-2580,0-20-516,0 0 0</inkml:trace>
  <inkml:trace contextRef="#ctx0" brushRef="#br1" timeOffset="157286.9963">5657 7457 129,'0'-19'2838,"0"19"-1806,0 0-129,0 6-129,-4 13 387,-4-1 0,0 11-129,-6-6 0,0 11 129,-2-2-387,2 1 129,-2-3-516,4 1 129,0-6-387,5-5 0,3-3 0,4-17-129,0 0-129,10-2 0,3-20 0,2-6-258,2-11 258,1-5-129,0-6 258,1-1-129,0 0 129,-3 7 129,1 3 129,-2 9 0,1 9 258,-2 14-129,-3 9 0,2 14 0,-3 13-129,1 12-129,-5 5 0,2 8-258,-1 10-2322,3 4-1548,-7-10-516,0 5 0</inkml:trace>
  <inkml:trace contextRef="#ctx0" brushRef="#br1" timeOffset="158055.0402">5630 8460 1677,'-29'-19'4257,"11"4"-387,1-4-1548,11 2-387,-3-9-645,9 6-516,1-4 129,9 5-516,5 1 0,4 9-258,3 6 129,2 3 0,3 10-258,-2 9 129,-4 8 0,-7 7-129,-4 10 258,-8 4-258,-4 4 129,-12 1 0,-8 1 0,-6-5-129,-5-4 258,2-11-258,-3-9 0,5-12 129,6-13-129,5-3 0,9-13 0,7-4 0,5 1 0,9 5-129,3 5 129,5 7 0,2 6-129,3 13 129,-1 7 0,1 4 129,2 3-258,0-4 258,2-6-258,0-8 129,1-9-129,0-8-387,5-9-2580,-3-11-1290,-5-17-516,3-2 0</inkml:trace>
  <inkml:trace contextRef="#ctx0" brushRef="#br1" timeOffset="165454.4634">8388 9302 258,'19'-44'3354,"-19"28"-516,0 16-774,-14-7-774,-6 16-258,-1 14 0,-6 9-516,0 10 129,-5 4-258,2 10 129,-2 0-258,3 1 0,-1 2-129,4-9-258,1 3-258,0-14-903,5-5-2451,8 0-258,-4-19 0</inkml:trace>
  <inkml:trace contextRef="#ctx0" brushRef="#br1" timeOffset="165798.4831">7967 9603 2322,'-10'-17'3741,"10"17"-258,0 0-1161,0 0-774,0 0-258,-7 14-387,6 5 0,-5-1-387,3 10 129,-7 1-258,3 3 129,-1 2-387,1-1 0,1 0-129,4-2 0,2-4 0,1-4 129,8-5-129,6-4 0,2-5 0,8-6 129,1-3-129,4-3 129,0-6-258,-1-4-1290,-3 8-2838,-3 3-258,-11 1-516</inkml:trace>
  <inkml:trace contextRef="#ctx0" brushRef="#br1" timeOffset="176676.1053">5970 4224 645,'-7'104'1161,"0"-38"129,-1 9-387,-2 6-258,3-4-516,-2-4-903,-5-19-2064</inkml:trace>
  <inkml:trace contextRef="#ctx0" brushRef="#br1" timeOffset="176987.1231">5811 4788 1,'-10'43'3482,"8"-9"-1160,2 3-129,0 4-774,3 8-129,0-4-516,8 1 0,-2-10-129,8-2-129,-2-15 258,8-6-258,1-14 129,7-13-258,1-18 129,4-4-129,0-13 0,2-4-258,0-5-129,-6 3-258,-2 9-3741,-10 24-387,-12 7-645</inkml:trace>
  <inkml:trace contextRef="#ctx0" brushRef="#br1" timeOffset="178759.2244">16042 4127 516,'9'-9'3483,"-23"13"258,-9 22-1935,-9 6-387,1 16-516,-8 3-516,1 8 129,-5 2-258,7-1-129,4-8 0,7-1-387,5-8-1548,5-2-1935,0-13-387</inkml:trace>
  <inkml:trace contextRef="#ctx0" brushRef="#br1" timeOffset="179083.243">15592 4611 3870,'4'-26'4128,"-4"26"-1935,0 8-387,-5 12-645,-4 12-516,-2 11-258,-2 9-129,0 6 129,-1 5 0,3-10-129,2-1 129,2-10-129,5-8 258,2-10-258,6-12 129,6-12-129,9-15 0,6-9 0,11-3-129,5 0-1677,7-4-2580,1-5-387,4 5-516</inkml:trace>
  <inkml:trace contextRef="#ctx0" brushRef="#br1" timeOffset="183074.4713">7790 10812 2709,'-35'-16'5031,"13"-2"-258,-1-3 0,-2-11-2580,13 7-903,-4-15-129,16 5-516,9-10-129,19 4-129,11 0 0,10 8-129,8 5-129,5 10 258,0 17-258,-4 7-129,-10 26 0,-11 13 129,-18 15-258,-16 13 129,-12 10 129,-15 5-129,-14 0 0,-10 2 0,-9-3 129,-4-6-258,0-13 258,7-15-129,6-14 0,8-17 0,15-12 0,12-11-129,13-16 129,14-7 0,12 3 0,7 6 0,5 10 0,1 5-129,1 12 129,0 8 129,-3 2-129,2-4 129,-2-8-129,-2-10 129,4-7 0,1-17 0,-2-7 0,0-6-129,-5-4 0,-4-3-516,1 3-4128,-13 2-258,-11-4-516,-6 0-516</inkml:trace>
  <inkml:trace contextRef="#ctx0" brushRef="#br1" timeOffset="185834.6291">14527 7008 1935,'12'-62'1935,"9"20"-516,6-12 129,17-8-129,4-22 129,14-6-258,-1-19-258,12-3-387,0-12 0,3 4-258,-4 2-129,-4 14-129,-10 10 0,-7 18-129,-6 16 129,-9 16-129,-11 20-258,-5 9-1032,-7 11-2580,-13 4-258,5 10-258</inkml:trace>
  <inkml:trace contextRef="#ctx0" brushRef="#br1" timeOffset="186170.6483">14748 5392 1548,'-10'-10'4257,"10"20"258,3 11-2451,22 32-387,5 8-387,14 27-387,0 14 258,13 16-387,1 7 0,8 7-387,0-2-129,-4-6-129,-2-13 0,-5-15-258,-1-8-1806,-9-14-2580,-17-12-516,-15-5-129</inkml:trace>
  <inkml:trace contextRef="#ctx0" brushRef="#br1" timeOffset="187322.7142">16396 7210 1677,'0'-18'4386,"0"18"258,0 0-2193,4 23-516,-4 7-774,0 20-129,-4 5-258,2 12 0,-4 1-387,4 8 0,-3-6 0,1-2 0,2-9-129,-1-6-129,3-11 129,-2-9-129,0-6 0,0-9-129,0-6-258,2-12-387,0 0-774,-13 0-2064,10-12-1290,1-8-387,1-8 129</inkml:trace>
  <inkml:trace contextRef="#ctx0" brushRef="#br1" timeOffset="187746.7385">16393 7221 3870,'4'-53'4515,"-3"35"-645,-1 18-1548,0 0-903,-10 21-516,-3 6-258,0 11-129,-7 7 0,2 5-129,-5 0-258,1 1 129,0-5-129,4-8 0,0-10 0,7-7 0,1-13-129,10-8 129,-1-12 0,2-13-129,11-15 129,3-3-129,4-8 0,2-1 0,2-2 129,-1 7-258,-3 5 258,-2 10-129,-2 12 129,0 11 0,-4 9 0,2 17 0,-2 10 129,4 14 0,0 2-129,4 7 0,2 0 129,-1-3-258,8 2-1548,-5-15-3096,-3-7-258,-5-8-645,-9-8 259</inkml:trace>
  <inkml:trace contextRef="#ctx0" brushRef="#br1" timeOffset="188714.7939">14496 9365 1677,'-10'0'4386,"8"-25"645,4 1-645,16-5-2322,-1-21-774,13-5-645,5-13 129,12-5-258,2-10 0,8 1-129,-1 0 0,1 8-258,-4 10-129,-5 12-258,-5 22-2064,-11 9-2064,-12 8-645,-3 13-516</inkml:trace>
  <inkml:trace contextRef="#ctx0" brushRef="#br1" timeOffset="189502.8389">16276 8545 3483,'-39'-12'5031,"22"-4"-258,9-7-387,5 0-2838,3-9-774,12 7-387,9-1 0,6 11 0,0 8-129,3 10 0,-8 16 129,-2 17-258,-9 8 129,-6 10-129,-7 8 0,-12 0 0,-8-1 129,-7-3-258,-2-5 129,-4-9 129,3-6-258,-1-13 0,8-10 0,6-11 0,10-4-129,9 0 258,0-15-129,12 4-129,9 1 129,4 5-129,3 3 258,0 2-129,-1 11 0,0-4 0,-1-2-129,0-5 129,0 0 129,1-7 0,-3-11 0,0-5-129,-2-7 258,1-5-258,-2 6-516,-7 0-3741,-2-2-774,-7 6-129,-7 2-645</inkml:trace>
  <inkml:trace contextRef="#ctx0" brushRef="#br1" timeOffset="190906.9192">9299 12014 3483,'0'-18'5160,"-6"34"-258,0 34-258,-5 17-2451,11 32-903,-7 12-387,7 25-258,-5 2-129,5 3-129,0-11-129,-1-5 0,1-16-258,0-12 129,-1-17-129,1-17 0,0-16-387,0-18-129,4-9-1161,-4-20-2967,0-12-387,3-19-516,-1-10 258</inkml:trace>
  <inkml:trace contextRef="#ctx0" brushRef="#br1" timeOffset="191250.9389">9110 12264 1677,'-27'4'5031,"15"0"0,2 0-258,2 9-2322,4-22-645,12-5-516,7-20-387,10-4-387,6-15-258,8-5-129,-1-12 129,2 0-258,0 4-129,-6 15 129,-8 11 129,-5 25-129,-10 15 258,-5 29 0,-4 21-129,0 22 129,1 16-387,-3 2-3354,11 11-1161,2-4-645,1 0-516</inkml:trace>
  <inkml:trace contextRef="#ctx0" brushRef="#br1" timeOffset="191934.978">9118 14040 8127,'-8'-59'5418,"10"36"-258,8 3-516,5 11-3999,7 6-258,7 3-129,1 8-129,-5 9-129,-7 7 129,-5 8-258,-11 1 258,-3 2-129,-10-5 0,-2 2 0,-3-6 129,2-2-129,0-3 0,5-5-129,7-1 129,4 3 0,7 0 0,5 2-129,4 4 0,2 2 129,-2 1-258,0-1 258,-6 2 0,-4 3 258,-8-1-258,-4 4 129,-10-2 0,-9-1 0,-7 1 0,-6-3 0,-4-8 0,-3-1 0,1-6-129,5-6-129,8-2-258,0-9-2709,18 0-1677,11 3-645,0 0-387,2-17-128</inkml:trace>
  <inkml:trace contextRef="#ctx0" brushRef="#br1" timeOffset="192463.0082">7491 15040 1935,'-58'51'4773,"42"-40"0,7-19-258,14-36-2709,28-1-387,12-37-645,23-16-129,7-23 0,17-8 129,3-9-516,6 3 258,-8 4-129,-4 12-258,-11 22 0,-18 10-1290,-8 37-3354,-16 23-258,-18 20-258,-14 21-645</inkml:trace>
  <inkml:trace contextRef="#ctx0" brushRef="#br1" timeOffset="207938.8934">16925 4330 1548,'10'-7'4128,"-10"7"129,0 0-2193,-21 14-645,6 16-258,-10 3-387,-1 13 0,-9 1 129,0 12-516,-4-1 0,0 6-258,2-4 0,1 1 0,1-4-129,4-7-258,6-3-129,3-12-258,9-2-645,-3-16-387,10 3-774,-5-20 0,11 0-516,-7-16 516,8-2 258</inkml:trace>
  <inkml:trace contextRef="#ctx0" brushRef="#br1" timeOffset="208238.9106">16467 4916 258,'7'-73'2193,"-6"34"387,4 16 129,-5-4 0,0 27 0,0-22-387,0 22-645,-6 14-645,3 13-258,-5 3-387,2 10 0,-3 8-258,0 3 129,0-5-129,4 2 0,3-9 0,2-3 0,0-11-129,5-7 129,6-16 0,5-2 0,5-17 0,6-6-129,4-8 129,4-5-129,3-4 129,-3 0-129,1 5 129,-3 4-258,-7 12 129,-5 2-129,-3 17-645,-18 0-3483,7 13-645,-7 3-387,-4-4 0</inkml:trace>
  <inkml:trace contextRef="#ctx0" brushRef="#br1" timeOffset="209225.967">6490 4427 2193,'22'-92'4257,"-4"41"-903,3 5-1032,-1-3-516,6 12-903,-5 6 0,2 16-387,-7 14-129,-10 17-258,-6 20-129,-14 17 0,-13 14-129,-9 9 129,-8 8 0,-8 5 0,-2-2 129,5-4-129,1-9 0,5-6-129,7-6 129,7-10-387,6-9 0,6-16-645,10 1-1290,3-12-1806,4-16-387</inkml:trace>
  <inkml:trace contextRef="#ctx0" brushRef="#br1" timeOffset="209594.9881">6297 4582 4128,'-8'-12'4257,"-11"12"-129,3 7-2451,4 21-1032,-4 1 129,2 11-387,-4 3 258,1 6-258,1 0 258,7 1-258,1-2 387,8-4-387,3-5-129,12-6 0,3-13-129,10-12 0,0-8 0,6-11 0,0-14-129,1-5 129,4-10 0,-1 2-129,2 6-774,-1 11-3612,-4 2-645,-6 19-387</inkml:trace>
  <inkml:trace contextRef="#ctx0" brushRef="#br1" timeOffset="211619.1039">9011 10768 2709,'-52'-24'4128,"30"12"-645,1-10-645,14 4-516,2-17-387,15 6-645,8-7-516,20 4-129,3 3-258,12 11 0,1 7-129,1 11-129,-5 17 0,-7 13-129,-14 9 0,-9 11 129,-13-1-258,-10 3 258,-15 2 0,-9-5-129,-8-4 258,-4-8-258,-1-6 129,2-3-258,0-10 258,8-2-258,8-11 129,10 1 0,12-6 0,0 0 0,20 14 0,6-4 0,8 5 0,8 1 0,-1 4 0,4 3 0,-4 6-258,-6-2 258,-9 5 0,-10 0 258,-16 2-258,-9 0 129,-19-2-129,-12-5 129,-18-4 129,-8-3 0,-7-9 0,-4-6-129,3-7 129,5-16-129,15-1-903,12-7-3741,18-16-387,19-3-645,7-9-387</inkml:trace>
  <inkml:trace contextRef="#ctx0" brushRef="#br1" timeOffset="226034.9285">16098 6679 2451,'-4'-14'2838,"13"-25"0,22-9-774,10-26-387,21-12-387,8-23-129,19-7-129,-1-11-258,4 7-258,-3 11-645,-7 13-2967,-14 18-1032,-10 24-387,-26 16-257</inkml:trace>
  <inkml:trace contextRef="#ctx0" brushRef="#br1" timeOffset="226294.9433">16227 5542 516,'0'-14'5031,"14"31"-129,2 29-258,1 26-3483,15 37 129,3 21-258,12 16-645,5 9-258,7 0-258,7-2-3096,-3-12-1419,2-31-516,-4-15 129</inkml:trace>
  <inkml:trace contextRef="#ctx0" brushRef="#br1" timeOffset="227273.9993">5491 6795 2193,'-15'0'4644,"15"-36"0,18-12-2322,18-3-774,7-23-774,21-5 0,8-12-516,15-4-387,4 6-1161,-3 6-3096,-4 1-258,-2 14-258</inkml:trace>
  <inkml:trace contextRef="#ctx0" brushRef="#br1" timeOffset="227515.0131">5653 5695 258,'-16'-39'4773,"33"44"129,18 34-2064,16 38-774,10 18-645,19 32-387,3 10-516,9 14-258,4 4-903,2-5-3483,1-25-516,0-13-387</inkml:trace>
  <inkml:trace contextRef="#ctx0" brushRef="#br1" timeOffset="228290.0574">10304 10524 3483,'12'-44'4902,"-7"29"-258,-5 15-1935,-5 3-645,0 34-774,-11 2-645,-1 19-129,-5 11-258,-2 6-129,3-6 129,7 1-129,6-17 129,9-8-129,13-17 387,13-11-516,9-17 258,11-7 0,4-3-516,-5-15-2322,2 3-1806,-4 4-516,-9 0-387,-7 7 259</inkml:trace>
  <inkml:trace contextRef="#ctx0" brushRef="#br1" timeOffset="228470.0677">10655 10646 6708,'-1'23'5418,"-15"28"-258,-3 19-516,-7 8-3354,7 17-1032,5 13-3354,-3-8-1548,2-9-387,2-13-774</inkml:trace>
  <inkml:trace contextRef="#ctx0" brushRef="#br1" timeOffset="229162.1073">7019 7211 1419,'-12'96'4515,"3"-23"387,-5 5-645,-1 9-3354,5 11 0,-2-12-387,6-4-258,0-23 129,3-15-258,2-18-129,1-26-774,0 0-1935,5-8-1677,-3-25-258,0-3-129</inkml:trace>
  <inkml:trace contextRef="#ctx0" brushRef="#br1" timeOffset="229499.1266">6927 7357 2967,'-2'-42'4515,"2"42"-129,-7 13-1806,-3 7-1290,4 14-774,-3 4-258,0 3-129,-2 2-129,2-3 0,0-6 0,2-8 129,0-6-129,7-20 0,0 0 0,-9-5 0,10-23 129,-1-14-129,4-12 0,4-10 0,6-1 129,0 1 129,6 3 0,1 18 0,1 10 129,3 20 258,-2 13-258,2 13 129,-6 14-129,2 12-129,-1 3-258,-2-1-903,1 5-3483,0-6-516,-4-5-387</inkml:trace>
  <inkml:trace contextRef="#ctx0" brushRef="#br1" timeOffset="230019.1563">5456 8851 3096,'-33'18'4902,"28"-32"-387,9-23-258,14-16-3354,8-22-645,16-15-129,7-15-258,11-9 0,7 2-903,10-8-3354,1-4 129,2 14-774</inkml:trace>
  <inkml:trace contextRef="#ctx0" brushRef="#br1" timeOffset="230842.2034">6757 8442 516,'-38'-15'4644,"28"7"0,3-8-258,7 1-2838,9 8-645,5-1-387,10 7-387,0 1 0,0 4 0,-3 6-129,-2 6 129,-3 4-129,-9 2 129,-1 7 129,-6 3 129,-4-3-129,-3-1-258,-2-4 258,0 0-258,2-6 129,2-4-129,5-14 0,0 17-129,10-12 129,5 2 0,2 0 0,4 5 0,-1 5-129,0-2 258,-1 6-129,-4 0 0,-8 2 0,-5 5 0,-3 1 0,-12-2 129,-8-6 0,-4-2 0,-8-8 129,-1-1 129,-6-10-129,0 0 0,1-7 0,8-5-258,10 2-3999,4 10-774,2-7-387,15 7-258</inkml:trace>
  <inkml:trace contextRef="#ctx0" brushRef="#br1" timeOffset="238078.6173">13535 4937 774,'27'192'1806,"4"-105"258,13-17-258,9-7 0,12-20-903,12-10-258,14-12-903,9-14-903,3-7-387,2-28-129,2-10 129,-6-24 516,-4-16 258,-10-16 129,-8-18 516,-12-9 903,-9-8 129,-10-10 0,-13-1-258,-14 7 0,-14 1 129,-11 10 387,-26 4 258,-9 16-129,-20 7 0,-9 27-129,-25 22-258,-10 28-516,-15 24-645,-13 27-645,-5 30-516,-11 27-1935,-3 27-645</inkml:trace>
  <inkml:trace contextRef="#ctx0" brushRef="#br1" timeOffset="242773.8859">10425 12079 516,'-1'-16'903,"1"16"129,0-12 129,0 12 387,0 0 258,3 7 129,-3 6-129,3 21 0,-3 11 258,0 32-129,-7 16-516,7 35-258,-7 15-258,5 24-387,-1 0-129,2 7 0,2-16-387,5-11 129,2-26-129,1-24 0,-1-25-129,2-23 129,-6-20-129,-4-29-129,10 12-516,-10-24-1935,0-10-1806,0-5-129,0-4-387</inkml:trace>
  <inkml:trace contextRef="#ctx0" brushRef="#br1" timeOffset="243210.9109">10418 12182 2451,'-4'-116'4386,"-2"81"0,-2 30-1806,-9 5-645,2 40-258,-11 4-387,5 25-258,-8 2-387,4 9-258,1-8 0,2-4-129,4-12 0,5-10-258,5-13 258,5-16-516,3-17 258,1-7 0,6-23 0,3-20 0,5-17 0,3-13 258,3-11-516,3-3 516,1 3-258,-1 10 0,4 16 129,-1 20 129,-3 28 0,-1 26-129,-6 32 129,-1 27 0,-1 13 0,0 8-129,3 8-903,0-11-3483,5-15-903,-2-13 0,0-26-645</inkml:trace>
  <inkml:trace contextRef="#ctx0" brushRef="#br1" timeOffset="243877.949">11701 12218 129,'-13'25'4644,"1"25"129,1 23-129,-4 28-2193,1 8-516,10 27-516,-3-10-387,6 12-129,1-15-645,2-6 129,3-14-258,3-16 0,-2-17-129,-1-19-387,1-12-1290,-6-22-2451,0-17-645,0 0-129,-8-26-258</inkml:trace>
  <inkml:trace contextRef="#ctx0" brushRef="#br1" timeOffset="244261.971">11659 12148 1935,'-5'-109'4386,"-4"78"129,-8 14-129,-7 15-2580,5 27-387,-7 16-645,4 21 0,-4 6-258,6 9 0,0-2-129,7-2-129,3-11 0,7-13-129,0-16-129,3-15 0,0-18 129,16-7 0,-3-17-129,2-11 0,6-6 0,1-10 129,2 3-129,2 2 129,0 11 129,3 15 0,-4 16 0,2 12 129,-3 21-258,4 5-2064,-4 14-2451,2 2-387,-6-3-645,0-3-258</inkml:trace>
  <inkml:trace contextRef="#ctx0" brushRef="#br0" timeOffset="453684.9493">11635 10626 1161,'0'0'4644,"0"-12"-129,0 12-1806,5-20-903,11 13-129,-3-12-516,8 5 0,1-5-774,4-2-1548,4 1-2838,-1 6-516,-4-5-258,0 10 1</inkml:trace>
  <inkml:trace contextRef="#ctx0" brushRef="#br0" timeOffset="454072.9715">11759 10522 3096,'-53'26'4386,"26"-6"-129,-5-1-1677,-5-2-1161,7 13-387,-3-4-516,5 9 0,2-3 129,10 0-129,5-8-129,11 3 129,2-10-129,16-2-129,9-9 0,8 1 0,4-5 0,5 4 0,1-4 129,-2 10-258,-2 3 258,-5 4-258,-10 6 0,-10 7 0,-12 8 0,-8 4-129,-11 3 129,-11-1 0,-9 3-258,-6-3 258,-6-1-129,-14-9-516,2-10-129,0-14-129,7-10 0,52-2-129,0 0 903,-84-17-3354,52-6-2064,9-9-516</inkml:trace>
  <inkml:trace contextRef="#ctx0" brushRef="#br0" timeOffset="458285.2124">12986 10529 2193,'-33'-31'3612,"4"31"-129,-2 0-1806,0 21-387,-6 7-129,4 18 0,-7 8 129,4 24-129,1 0 0,6 18-129,5 1-258,11 5-258,10-6 0,8-4-258,16-18-129,9-12 129,9-20-258,6-19 258,3-23-258,0-18 129,-3-21-129,-5-11 129,-8-5-129,-9-7 0,-11 1 129,-10 5-129,-7 8 0,-15 6 0,-9 11 0,-3 9 0,-8 8 129,-4 8-129,2 6 0,1 4-129,7 20-1677,5 4-2580,4-3-387,9 9-645,5-7 129</inkml:trace>
  <inkml:trace contextRef="#ctx0" brushRef="#br0" timeOffset="459072.2574">14063 10577 1,'-46'48'4256,"21"-21"388,2 2-2193,16 8-387,2-11-387,11 0-516,10-18-387,13-6-258,7-11-258,6-15 0,3-11 129,-1-5-129,-8-4 0,-6 1-129,-13 6 0,-10 4 0,-10 11 0,-15 9-129,-9 9 0,-8 4 0,-2 17 0,-1 3 0,3 9 0,10 2 0,5 8-129,10 2 129,7 5-129,9 1 258,13 4 129,8 5-258,10 1 129,1 1 0,5 2 0,-3-1 0,-2-2 129,-8-4-258,-9-10 129,-10-4 129,-11-12-129,-10-6 0,-15-10 129,-6-7-129,-7-4 0,-6 0 0,-1-7-129,-3 4 0,4 3-129,2-2-1419,9 2-2709,13 5-516,9-5-387,11 0 129</inkml:trace>
  <inkml:trace contextRef="#ctx0" brushRef="#br0" timeOffset="459448.2789">15021 10522 4386,'2'-68'5160,"-1"58"-258,4 17-258,4 31-3741,1 12-387,8 13 0,0 12 0,2 9 0,-3-3-129,-1 1-129,-3-5-129,-1 3 0,-3 2-387,-4-14-2193,1-1-2064,2-7-258,1-15-516,3-11 129</inkml:trace>
  <inkml:trace contextRef="#ctx0" brushRef="#br0" timeOffset="459785.2982">15428 10822 3354,'0'0'5160,"-6"14"-129,-4 13-129,-5 2-3483,15 17-387,-1-7 0,12 11-516,8-12 129,12 0-258,5-16-129,9-11-129,3-7 0,4-8-129,-2-16 0,-4-15 0,-7-13-129,-5-6 129,-10-6-129,-11-6 129,-13-2-129,-10 0 129,-19 4-129,-8 12 0,-17 10 258,-6 10-258,-8 23-129,-7 8-2451,4 20-1935,0 21-645,-1 10-129</inkml:trace>
  <inkml:trace contextRef="#ctx0" brushRef="#br1" timeOffset="466996.7107">6936 6774 258,'66'-87'1290,"-16"27"-258,11-8-129,8-12-258,13-11-129,8-9-258,12-9-774,5 5-2064</inkml:trace>
  <inkml:trace contextRef="#ctx0" brushRef="#br1" timeOffset="467388.7331">7835 6853 3354,'7'-29'4128,"18"-12"-2709,9-12-516,11-14-516,18-13 129,16-12-387,12-10 129,7-2-258,4-2-774,6 6-2322,5 13-903</inkml:trace>
  <inkml:trace contextRef="#ctx0" brushRef="#br1" timeOffset="467740.7532">9090 6825 1419,'38'-66'4257,"-3"15"-129,10-16-3096,6-10-387,16-8 258,9-10-258,9-1-387,11-1-1677,8 2-2451,-1-5-645</inkml:trace>
  <inkml:trace contextRef="#ctx0" brushRef="#br1" timeOffset="468656.8056">17109 6599 645,'0'-17'1290,"10"6"129,10-8-516,13-4-258,5-13 0,12-8-129,10-16 129,9-8-387,10-13 0,8-13-129,2-6-129,-1-2-129,-6 5 129,-3 7-1935,-14 4-1419</inkml:trace>
  <inkml:trace contextRef="#ctx0" brushRef="#br1" timeOffset="470512.9118">18183 7395 1032,'-13'-29'2838,"9"16"-645,4 13 129,0 0-516,0 0-645,-9 4-387,9 19-129,-2 4-645,2 4 129,-1 5-129,1 0 258,-1 0 0,1 0 129,-2-7-129,2 0 129,-2-1 0,2-6 387,1-3-387,7-1 258,1-7-387,7-4 129,7-6-258,7-1 129,10 0-129,9 0 0,6-1 0,4 2-129,8 7 387,3 5-387,5 5 258,12 4-129,3-4 0,6 3-129,10-6 129,5-6-129,7-2 0,2-7 0,2-3 0,-9-6 0,-6-6 0,-6 1 129,-10-1-258,-9-4 258,-11 5-258,-10-2 258,-6 5-258,-10 2 258,-4 2-387,-6-3 387,-6 2-129,-2 1-129,-8 1 129,-1 2 0,-5-3 0,-5 3 0,-8 4 0,0 0 0,6-13 129,-6 13 0,0 0-129,0 0 129,0 0-129,10 0 0,2-1 129,2 1-129,0-3 129,3 0 0,-4 1 0,0-3-129,-13 5 129,14-15-129,-12 1 129,-2-4-129,-4-4 0,-3-7 129,-1-6-129,-3-9 0,2-1 129,1-2-129,1 7 129,0 0-516,7 19-2709,0 21-1419,-26-11-387,8 28-387</inkml:trace>
  <inkml:trace contextRef="#ctx0" brushRef="#br1" timeOffset="478872.3899">19509 8043 129,'-2'-37'3999,"2"25"129,0 1-1290,-1 0-903,1 11-516,0 0-387,8 5 0,-8-5-516,14 29-129,-7-4 0,1 9 0,-4 5 129,3 10-258,-6-1 0,2 9 129,-3 5-258,0-1 258,0 1-129,1 1 0,3-3-129,1-1 0,2-6 0,0-2-129,-4-4 129,2-7 0,-5-5-129,0-5 129,-10-5 0,-5-7 0,-3-7 129,-6 1-129,-4-7 0,-3-4-129,-3 0 129,-8 1-129,-5-2 0,-8 1 129,-12 1-129,-10 2 129,-14 2 0,-9 1 0,-14-1 0,-10 4 129,-6-3-129,-4 4 0,-1-2 0,-1 4 129,3-5-129,6 5 0,10-3-129,8-3 0,8 1 129,13-1 0,12-3-129,16 0 0,13-3 258,13 2-258,9-1 0,12-2 0,13 0 0,0 0 0,0 0 0,5 8 0,-5-8 0,13 9 0,-13-9 0,7 27 129,-7-6-129,-1 9 0,-6 9 0,-4 6 0,-2 5 0,2 4 0,2 2 129,2-1-258,3-1 258,4-6-129,0-7 0,5-4 0,3-7 0,-1-2 0,-2-9-129,1-3 129,-3-3-387,-3-13 0,7 15-129,-7-15-387,0 0-645,-1-8-903,1 8-903,-6-17-1419,-5 0-387,-3-3 129</inkml:trace>
  <inkml:trace contextRef="#ctx0" brushRef="#br1" timeOffset="479218.4097">17096 9571 1419,'-17'-38'3870,"14"26"-258,1-3-1032,2 15-258,0 0-516,0 0-258,0 0-258,10 20-387,-7 1-129,4 13 0,-2-2-129,6 11 0,-2-5-129,6 6-129,0-4-129,3-3 0,0-5 0,3-3-129,-1-9 0,2-6 0,-3-5 0,0-6 129,-2-4-129,-2-12-129,0-5 129,-2-6 0,-2-10 0,2-2-258,-3-8 258,1-4-129,0 1 0,-2 2 0,2 4-258,-4 3-516,8 18-3225,-8 6-774,-7 14-516,0 0-516</inkml:trace>
  <inkml:trace contextRef="#ctx0" brushRef="#br1" timeOffset="480346.4742">15986 10312 3999,'-14'0'4644,"14"0"129,-14-7-2064,1-10-774,12 5-516,-7-16-645,8-1-129,-4-6-387,4-7 0,1-9 0,5-5-258,0-8 258,3-4-258,0 3 129,1 1-129,0 5 129,0 7-258,-1 10 129,-1 11 0,-1 10 129,0 8-258,-7 13 129,9-2 0,-9 2 0,15 10 0,-6 0 0,6-1 0,3 1 0,9-1 129,11-4 0,8-4 0,10-1 0,17-4 0,10-14 129,13-1-129,12-8 0,16-4 258,10-4-258,8 0 0,13-5-129,3 2 129,1 5-129,3 7 0,-3 2 0,-7 10-129,-6 5 0,-11 9 129,-11 0-129,-12 8 129,-12-3-129,-11 2 129,-11-3-129,-11-4 129,-11 0 0,-5-1 0,-11-6 0,-5 0 0,-8 2 0,-6 0-129,-6 2 129,-7 2 0,-8 1 0,0 0 0,-10 2-129,-6 4 129,-4 2-129,-4 1 129,0 1 0,-2 0 0,3 0 0,0 1 0,5 4 129,4-1-129,0 4 129,2 9-129,1 6 258,-1 12-258,0 12 129,-2 6 0,2 5-129,-2 4 129,2-3 0,1-2 0,2-7-129,2-9 0,4-6-129,-2-9-387,7 1-3483,-2-10-903,-2-10-258,-2 0-645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25:06.2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4982 4067 2580,'-109'33'3741,"44"-1"-2580,-4 11-258,-3 11-387,-9 13-516,-1 5 129,-5 11-129,3 7 0,0 9 0,5 7 0,7 6 129,13 4-129,9 9 129,17 6-129,13 5 0,14 1-129,14-8 129,17-4 0,17-11 0,16-10 129,18-20-129,10-10 258,15-26 0,13-18 129,6-18 129,8-12 129,-1-20 129,2-9 0,-5-25 258,6-13-129,-13-23 258,-1-4-129,-12-25-258,-4-4-129,-15-19-258,-8-7 0,-17-10-387,-16 3 129,-18-1-258,-15 1 129,-17 4 0,-20 13 0,-23 13 0,-18 15 0,-22 18 0,-19 19 0,-22 31 0,-20 26 0,-17 24 129,-19 38-258,-7 41-645,-7 32-3741,-4 32-258,0 41-774</inkml:trace>
  <inkml:trace contextRef="#ctx0" brushRef="#br0" timeOffset="4584.2622">17561 4120 1677,'-58'-37'3483,"12"25"-1677,0 12-387,-5 13-645,-9 13-516,-3 14-258,-6 10 0,-6 10 0,-5 10-129,-3 12 129,-2 9 0,5 6-129,3 10 258,10 6 129,13 2 129,17 7-129,21-1 387,18 1-387,26-5 387,20-2-516,15-12 129,15-8-258,13-12-129,9-13 129,4-12-129,1-12 129,3-16 0,2-9 129,1-17 0,0-5 0,-2-19 0,-8-18 258,-1-16-129,-1-18 0,-9-15-129,-4-17 258,-14-17-129,-8-10 129,-17-10 0,-12 0 0,-23-8-129,-15 10 0,-28 4 129,-21 14 129,-27 13-258,-21 24-129,-18 29-129,-14 27-129,-9 31-3354,-12 36-774,-9 23-774</inkml:trace>
  <inkml:trace contextRef="#ctx0" brushRef="#br0" timeOffset="8591.4914">20082 2992 516,'2'-61'4773,"-4"33"387,-5 5-387,-7 7-2193,-10 2-1548,1 14-387,-13 13-129,-5 24 129,-10 17-387,-4 26 0,-5 17 0,6 16 0,4 9 258,11 3-387,14-7 129,12-9-387,15-16 258,19-22 0,14-27 129,10-17-129,9-25 0,1-9-258,6-15-387,-7-19-1290,-3 6-2967,-10-1-258,-11 6-645,-10 8 388</inkml:trace>
  <inkml:trace contextRef="#ctx0" brushRef="#br0" timeOffset="8992.5144">20415 2871 4257,'-2'-116'5160,"-7"84"-258,0 23-129,-6 15-3999,10 38 129,-1 19-387,4 23-258,1 19-129,1 16 258,5 12-258,4 3 129,3-5 129,1-3-645,2-10 387,1-14-129,-1-22 129,1-20-129,2-19 129,-4-16-129,3-16-129,-2-9 129,0-6-129,0-13-258,6 6-645,-8-10-2580,7 3-1161,0 1-387,-1-1-258</inkml:trace>
  <inkml:trace contextRef="#ctx0" brushRef="#br0" timeOffset="9268.5302">20416 2743 4644,'-21'-59'5418,"17"26"-387,6 8-258,14-6-3870,15 16-387,6 2-258,11 7-387,12 12-3870,-5 14-903,-5 13-129,-5 12-774</inkml:trace>
  <inkml:trace contextRef="#ctx0" brushRef="#br0" timeOffset="9552.5464">20907 3234 6321,'-4'17'5547,"-7"15"-258,-2 20-387,1 7-4257,8 11-129,2 1 0,4 6-129,9-18 129,7-10-516,7-9-387,0-26-1419,8-3-2967,-8-11-516,0-8-129,-9-16-516</inkml:trace>
  <inkml:trace contextRef="#ctx0" brushRef="#br0" timeOffset="9720.556">20930 3012 6063,'-14'-52'5160,"10"38"-387,4 14-516,1-16-4644,7 16-3999,0 1-129,-8-1-645,15 15 258</inkml:trace>
  <inkml:trace contextRef="#ctx0" brushRef="#br0" timeOffset="10167.5816">21054 2554 4902,'24'-49'5418,"-7"31"-387,4 5-387,3 1-3870,11 12-129,-1-5-129,11 4-129,-1 1-129,1 6 0,-3 3-129,-2 11 129,-6 10-258,-5 17 129,-6 16 129,-6 20 258,-4 16-387,-1 20 0,-1 15 129,-1 7-258,1 0 258,0-8-129,2-2 0,1-13-387,-2-10 516,0-17-129,-6-20 258,-2-12-129,-4-13-129,-1-12 129,-7-13 0,-5-6 0,-2-12-129,-3-3 0,-5-3 129,-1-3-258,-6 0-129,-6-5-1677,4 11-3354,-11 8-258,-9 12-516,-8 14-516</inkml:trace>
  <inkml:trace contextRef="#ctx0" brushRef="#br0" timeOffset="20544.1751">2781 7331 1032,'-8'0'1419,"16"0"-516,5 0-387,5 0-387,5 5-129,6-2 0,5 1 0,4-2 0,8 4 129,4-5 0,6 1 387,-1 1-129,10-3 258,7 3 0,1-3 258,6 1-129,4-2 0,6 5-258,1 0 129,4 0-387,1 5 129,1 1-258,4 2 0,1 0-129,-3 5-129,5-4 0,3-2-129,3-2 129,8-6 0,2-4 0,3 0 129,5-9 0,6-4 0,0 0 129,5-3 129,3 6 129,-1-3 0,0 9-129,-1-2 258,-4 7-258,-3 0-129,-3 0 258,-4-2-387,-7 4 129,-2 1-129,0-2 0,-5-2 0,-5 1-129,-1 0 129,-4 0-258,-5-5 0,-7 2-774,-16 1-2709,-14 7-387</inkml:trace>
  <inkml:trace contextRef="#ctx0" brushRef="#br0" timeOffset="26951.5416">4087 8772 2322,'-14'-12'2580,"14"12"-129,-6-12-645,6 12-516,0 0-258,8-16-258,1 15-258,2-1-129,3 2-129,3 0 258,3 5-258,1-3 129,6 3 129,5-2-258,5 2 129,8-5 129,7 0 129,5-2-129,13-2 0,11-7 129,13 3-258,8-4 129,7 5-258,7-8 129,11 6-258,-1-4 129,3 3 0,-4 1 0,-4 1-129,-8 3 0,-4 4-129,-10-2 129,-9 3-129,-12 4 0,-9 1-129,-9 1 258,-12-1-258,-11 0 258,-8-3-129,-9 0 0,-6 1 0,-14-3 0,0 0 0,0 0 0,0 11 0,0-11 0,-13 11-129,13-11 129,-8 9-129,8-9 0,0 0 0,0 12-645,0-12-2451,0 0-1419,0 0-258,0 0-516</inkml:trace>
  <inkml:trace contextRef="#ctx0" brushRef="#br0" timeOffset="28127.6088">6933 8625 645,'-12'-8'3354,"12"8"-645,0 0-1032,1-11-258,8 9-387,-9 2-387,20-4 129,-7 0 129,7 4-129,4-2 0,7 2-129,3 0-129,11 4 258,4-3-387,11 4-129,6 1 0,8 2-129,5-4 129,10 2-258,3-2 129,2-1-258,3-3 129,1 1 0,3-1 0,1-1 258,-3-4-258,-6-2 387,-8 1-387,-9 0 129,-6 1-129,-15-1 258,-10 4-258,-14-2-129,-7 1 129,-10 3 0,-6 0 0,-8 0-129,10 0 129,-10 0 0,0 0 0,0 0 0,0 0-129,8 9 129,-8-9 0,0 0 0,0 0-516,0 11-1677,0-11-2193,-8 16-258,8-16-387</inkml:trace>
  <inkml:trace contextRef="#ctx0" brushRef="#br0" timeOffset="29027.6603">9702 8686 1548,'-15'1'2064,"15"-1"-387,0 0-258,10 16-387,9-9 129,8-2-129,16 2-129,8-7-258,16 2 129,9-2-129,13-5-129,11-7 129,11 4-258,6-6 258,8 2-258,3-2 0,1 7 0,-5 2 0,-1 4-258,-11 1 0,-7 1 0,-13 5 0,-11 2 0,-14-3-129,-10 0 129,-14-5 0,-8 0 129,-13-1-129,-9-4-129,-13 5-2193,-5 3-2064,-24-3-387,-5 5-387</inkml:trace>
  <inkml:trace contextRef="#ctx0" brushRef="#br0" timeOffset="37531.1467">9696 8607 1,'-48'0'1676,"26"3"1,7-3 129,3 5-129,3-5 387,9 0-516,0 0-258,14 5-129,-4-5 0,13 2-516,-4-2 129,9 0 0,6 0-387,4-2-129,3-3 0,7 1 0,8-4-258,7 0 387,4-3-387,8 2 129,2-3-129,7 3 129,1-3-129,5 4 129,-4-2 258,1 1-258,-4 1 0,-4 5 0,-3-1 0,-5 3 0,-6 1-129,-9 0 0,-8 3 0,-4 1 0,-8 1 129,-9-1-129,-8-1 0,-5 1 0,-4-1 0,-10-3 0,8 1 129,-8-1-129,9 2 0,0-2 0,1 1 0,1 1 0,2-4 129,-2 2-129,0 0 0,-2 0-129,-9 0-258,0 0-3612,-3 18-774,-4-8-387,-6-7 129</inkml:trace>
  <inkml:trace contextRef="#ctx0" brushRef="#br0" timeOffset="45067.5777">4107 9068 2709,'10'-17'2322,"0"6"-387,9 0-387,3-3-258,11 6-258,4-2 0,10 5-516,9 0 129,8 4-258,9-3 129,12 4-258,6-6 129,10 3 258,4-7-258,8 4 0,0-11 258,3 9-258,-6-5 0,-5 7 0,-8-1-129,-7 4-129,-11 1 129,-9 2-258,-12 0 0,-12 2 129,-10 1-258,-7-1 129,-9 3 0,-5-1 0,-9 7-258,-2 0 258,-3 4-129,-1 1-258,0 12-1548,-1-4-2451,-6-6 0,3 5-387</inkml:trace>
  <inkml:trace contextRef="#ctx0" brushRef="#br0" timeOffset="45943.6278">6997 8749 3225,'-30'-6'2451,"20"6"-774,2 0-645,8 0-387,-9 6-258,9-6-258,1 11 258,10-6-129,3 0 258,7 1 0,6-2 129,14-2-129,9-2 258,14 0-129,13-2 0,14-2 0,13-7-258,14 7 0,6-8 0,11 2 0,-1-2-129,4 3 0,-6-2 0,-5 2-129,-18 1 129,-11 3-258,-14 1 129,-15 4-129,-16 0 0,-14 2 0,-12 3-129,-7 2 129,-9-2 129,-2 2-129,-9-7 0,0 0 0,6 15-258,-6-15-774,0 0-3354,0 0 129,-5 5-645</inkml:trace>
  <inkml:trace contextRef="#ctx0" brushRef="#br0" timeOffset="52740.0166">8089 10261 1419,'76'-12'1935,"-26"7"387,9 3-387,6-3-129,8 4-258,8-5-258,13 5-129,10-9-129,12 6-129,5-4-258,10 4 0,4-1-129,6 4-129,-4 0-258,-5 1 0,-11 2-129,-8 5 0,-9-2 0,-11 2 0,-14-2-129,-8 2 0,-11 0 129,-10-1 0,-5-1-129,-9-1 129,-11-1-129,0-1 258,-7 1-129,-3-2 0,-3-1 129,-1 0 0,-1 0 0,-10 0-129,15-4 129,-15 4-129,12-5-258,-12 5-1290,0 0-2709,8-8-129,-8 8-516</inkml:trace>
  <inkml:trace contextRef="#ctx0" brushRef="#br0" timeOffset="56867.2526">660 11579 2709,'-44'26'3741,"19"28"-1677,25-54-129,-17 95-258,9-39 129,3 0-387,1 4-129,3-10-258,1 1 0,0-51-258,10 69-129,-10-69-129,0 0 0,0 0-258,46-21 258,-46 21-258,18-94-129,-13 31 0,-3-2-129,-2-5 0,0-5-129,0 4 0,3 2 0,-3 10 0,2 8-129,-2 51 258,15-58-129,-15 58 258,0 0-129,50 37 0,-24 12 258,2 9 0,9 13 0,5 7-258,5 3 0,1-6 0,-1-2 0,4-10 0,-8-6 0,0-16-129,-10-12 129,-7-18 129,-7-11 0,-4-15 129,-8-13-129,-3-13 0,-3-10-129,-3-14 0,-4-7 0,0-5 0,1-7-129,-1 2 129,2-3 0,3 7 0,-1 8-129,2 12 258,3 10-387,2 22-258,-1 5-1806,4 20-2193,4 6-387,3 12-258,5 5 0</inkml:trace>
  <inkml:trace contextRef="#ctx0" brushRef="#br0" timeOffset="57057.2635">1534 11555 3999,'20'31'4902,"-4"-19"-516,-2-4 0,8-3-3483,5 7-387,-2-2-516,-1-4-2580,2-1-1677,-1 6-516,-6-5-129</inkml:trace>
  <inkml:trace contextRef="#ctx0" brushRef="#br0" timeOffset="57236.2737">1644 11814 4257,'-39'32'5160,"29"-23"129,10-9-774,0 0-2193,16 0-1677,3 0-387,8 5-129,4 1-516,0 3-3225,11 0-1161,5 1-387,0-1-258</inkml:trace>
  <inkml:trace contextRef="#ctx0" brushRef="#br0" timeOffset="57603.2947">2072 11468 2709,'12'-83'5289,"-7"57"-516,-5 11-129,0 15-1677,-5 17-2064,-5 18-516,4 15 129,-1 2-129,3 8 0,-1 3-129,5 0-129,-1-4 0,5-9 0,2-5 0,4-6-129,-2-9 0,2-5 0,0-10 129,3-5-129,1-5 129,3-3-129,3-2-129,5 0 0,-2 2 0,2 1 0,2 4-258,-3-4-1161,8 3-3096,-7 0-258,-2-1-258,-3-5-129</inkml:trace>
  <inkml:trace contextRef="#ctx0" brushRef="#br0" timeOffset="57983.3165">2598 11814 2709,'0'-43'5289,"-9"23"-516,-4 4 0,-7 15-2838,-8-8-516,8 9-129,-7 7-516,6 12-258,-2 2 0,13 5 129,2-2-258,8 4-129,7-6 0,10-5-129,2-8 0,7-6 0,2-3-129,-1-7 0,-1-6 0,-2-3-129,-3-3 0,-6-1 0,-2 2-129,-6 4 0,-7 14 129,0 0-129,8 8 0,-5 9 258,2 10-129,2-1 129,3 0 0,5-5 0,5-7 0,2-10-258,7 1-2193,-5-12-2193,-3-7-387,-3-4-387,-6-4-258</inkml:trace>
  <inkml:trace contextRef="#ctx0" brushRef="#br0" timeOffset="58188.3282">2350 11350 5676,'55'-37'5031,"-23"20"-1161,14 8-3741,0 9-3741,-5 0-774,7 17-645</inkml:trace>
  <inkml:trace contextRef="#ctx0" brushRef="#br0" timeOffset="58571.3501">2841 11613 4386,'14'27'5418,"-9"-8"-516,-2 1-129,-2-6-3354,5 18-387,-5-11-387,5 4-258,-2-9 0,2-2-129,-6-14 0,15 4-129,-4-11 0,4-8 0,1-6-129,3-2 129,0 1-258,-1 1 129,-1 8 0,-2 13 0,-1 7 129,-6 15-129,0 9 0,3 5 0,2 2 0,2-4-516,7 4-1677,-1-18-2451,6-13-387,2-7-516,-1-11 0</inkml:trace>
  <inkml:trace contextRef="#ctx0" brushRef="#br0" timeOffset="58963.3725">3327 11785 7353,'5'36'5031,"4"-21"129,5-5-645,1-10-3483,9-8-516,1-10-129,2-1-129,-6-6-129,1 0 129,-7-1-129,-7-1 0,-8 5-129,-11 6 129,-9 6 0,-5 7-129,-3 3 129,1 14-129,2 11 129,8 14 0,8 8 0,9 10-129,16 4 0,9 6 0,9 2-129,3-4 129,2-8-129,-3-7 129,-9-4 0,-9-12 0,-16-5 129,-6-10-129,-22-4 129,-9-8-129,-8-1 0,-7-6-387,2 0-645,-9-17-2709,16-3-1032,5-11-645,16-3-258</inkml:trace>
  <inkml:trace contextRef="#ctx0" brushRef="#br0" timeOffset="59215.3869">3610 11881 3612,'75'-55'4902,"-45"29"-387,-9-3-129,-11-3-3225,0 9-516,-10-3-387,-8 11 129,-14 4 0,1 8 129,-9 3 0,5 11 258,0 10 0,10 15-129,7-2 129,13 10 0,13-4-258,15-2-129,10-5-774,2-9-4128,6-11-516,-4-9-516,-7-4-516</inkml:trace>
  <inkml:trace contextRef="#ctx0" brushRef="#br0" timeOffset="59951.429">4198 11705 4773,'-2'-17'5031,"7"17"-516,3 15 0,14 9-3870,-5 3-129,7 9-129,-2-4 0,3 4 129,-5-10-129,4-3 129,-8-11-258,-3-3 0,-4-9 129,-9 0-129,10-19-129,-6-3 0,-2-5 0,3-1-129,4-3 0,-1 4 0,2 7 0,1 3 0,-1 7 0,1 10 0,1 8 0,-3 8-129,-1 4 129,-2-2 0,3 0 129,2-5-129,1-1 0,2-4 0,2-8 129,2-4-129,0-9 0,0-1 129,-3-5-129,-3-3 129,-8 0-129,-4-2 129,-3-2-129,-14 5 0,-8 5 129,-6 4-258,-3 7 129,-1 3-258,8 9-645,-2 0-2967,14 6-1032,12 3-258,6-1-516</inkml:trace>
  <inkml:trace contextRef="#ctx0" brushRef="#br0" timeOffset="60275.4476">4765 11715 5805,'4'49'5289,"-4"-21"-516,1-3-129,-1-6-3483,7 2-258,-7-21-258,16 9-129,-8-15 0,9-7 129,1-12-387,2-1 129,2-6-258,1 0 0,0-3-129,-1 7 0,-4 9 0,-3 8 0,-5 11 129,-10 0-129,13 21 129,-8 8-129,1 9-129,-1-3-645,6 5-4128,-1-5 0,2-7-645,2-7-387</inkml:trace>
  <inkml:trace contextRef="#ctx0" brushRef="#br0" timeOffset="60739.4741">5266 11935 7353,'0'0'5160,"4"-17"-258,7-11-129,12-7-3999,-3-13-516,7-8 0,3-10 0,3-8-129,-3-8 0,0-2 0,-5 3-129,-4 10 0,-5 9 0,-6 16 0,-4 18 0,-6 28 129,5 21 0,-2 29 258,0 19-258,6 13 129,1 10-129,6 4 129,4-8-129,0-9-129,2-16-129,-4-17-645,5-5-3225,-10-19-774,-6-10-516,-7-12-516</inkml:trace>
  <inkml:trace contextRef="#ctx0" brushRef="#br0" timeOffset="60912.484">5443 11654 9546,'22'-14'5547,"4"14"-516,8 7-2580,4-2-6579,-3 0-903,2 5-387,-8-2-774</inkml:trace>
  <inkml:trace contextRef="#ctx0" brushRef="#br0" timeOffset="62303.5636">498 13079 4128,'-48'0'4902,"48"0"-129,-32 74-1548,32-74-774,-21 110-774,11-47-387,4 8-258,-1-4-258,4 6 0,0-8-258,3-4-129,0-10-258,0-51 0,8 71-129,-8-71 129,0 0 0,0 0-129,0 0-129,41-87 0,-33 29 129,0-13-129,1-5-129,-1-1 0,-3 1 0,0 4 0,1 12 258,-2 7 0,-4 53-129,9-55 129,-9 55 0,0 0 0,22 58 0,-10-6 0,1 9 129,3 4-129,6-5 129,-2-6 129,-20-54 0,47 62 0,-47-62 0,61-7-129,-61 7 129,63-80 0,-30 18-129,-2-7 0,-1-8 0,-6 1-129,-6 6 0,-5 10 0,-13 60 129,12-57-129,-12 57 129,0 0 129,5 99-129,3-17 129,5 8-387,5 14 0,2 5-645,-3-10-3870,4-10-516,1-11-774,-4-15-516</inkml:trace>
  <inkml:trace contextRef="#ctx0" brushRef="#br0" timeOffset="63756.6467">1553 13292 7224,'-16'-35'5031,"9"18"-129,4 5-129,-2-6-3612,5 18-387,12-14-387,4 12 0,4-1-774,5-4-1032,9 6-2838,-3-3-774,0 4 0,-7-3-516</inkml:trace>
  <inkml:trace contextRef="#ctx0" brushRef="#br0" timeOffset="63907.6553">1559 13360 7353,'-47'41'5031,"38"-36"0,9-5-516,11-9-3225,12-1-2838,10 4-2709,2 6-645,0-2-387,3 2-516</inkml:trace>
  <inkml:trace contextRef="#ctx0" brushRef="#br0" timeOffset="64475.6878">2174 12748 5160,'-20'-17'4773,"15"32"-516,-5 14-258,0 17-3354,6 12-387,-2 9-258,-1 4 129,0-4 129,0-4-129,4-11 129,0-9 0,3-9 0,2-8 0,5-9 0,5-7 0,7-4-258,6-2 0,2-4 0,4-5-129,4 0 0,-1 0-387,8 5-2580,-6 5-1290,-8-1-258,1 6-387</inkml:trace>
  <inkml:trace contextRef="#ctx0" brushRef="#br0" timeOffset="64815.7073">2654 13164 1806,'-1'-18'4515,"-23"6"387,1 12-387,-5 18-1677,-6-4-1548,9 14-516,0-2-129,8 7 129,3-8-129,14-5-258,9-9-129,14-11 0,7-4-258,3-13 0,3-7 0,-1-6 129,-4 0-258,-2 5 129,-10 4-129,-7 13 129,-12 8-129,7 9 258,-5 15-129,4 6 129,2 4-129,4-1-129,8-2-903,0-16-3225,10-13-387,0-7-516,-1-14-258</inkml:trace>
  <inkml:trace contextRef="#ctx0" brushRef="#br0" timeOffset="65032.7197">2468 12779 5805,'0'0'5031,"15"-7"-645,15 7-3612,7 11-4515,1 0-903,7 8-387</inkml:trace>
  <inkml:trace contextRef="#ctx0" brushRef="#br0" timeOffset="65746.7605">2915 13118 4128,'-4'-29'4902,"4"29"-516,0 0-129,0 0-2967,-1 22-774,5 0-258,4 7 0,-1-3 129,2 1-129,-1-8 0,2-4 0,2-13-129,1-2 0,3-17 0,3-5 0,4-6-129,0-2 0,1 0 258,-2 5-258,-1 9 0,-6 12 129,-6 6 0,-3 16-129,-6 11 129,1 2-258,6 10-1290,-7-9-1935,9-6-1290,4-11-387,7-11 0</inkml:trace>
  <inkml:trace contextRef="#ctx0" brushRef="#br0" timeOffset="66167.7846">3350 13165 1806,'-10'21'4902,"2"-2"-387,1-2 129,7-17-2064,0 29-1161,0-29-516,19 5-258,0-10-129,7-10-129,-2-10-258,2 0 0,-4-2-129,-2-2 0,-7 7 0,-6 1-129,-7 9 129,-6 9 0,-8 6 0,-2 11 129,0 15-129,3 11 129,7 7 0,4 13-129,4 1 0,11 6 129,4-1-129,4 0 0,0-6 0,-1-5 0,-6-8 0,-6-1 129,-7-10 0,-3-2 0,-13-8 0,-6-1 0,-7-11 0,-4-3 0,-5-11 0,-1-5-129,0-12-129,2-13-516,9 4-1032,2-16-2580,16-3-645,8-6-258,10 0-258</inkml:trace>
  <inkml:trace contextRef="#ctx0" brushRef="#br0" timeOffset="66451.8008">3508 13340 2193,'74'-31'4773,"-41"17"129,-4 2-129,0-10-2322,3 8-903,-8-8-774,4 2-129,-4-6-387,-3 1 0,-5 1-129,-7 2 0,-9 5 0,-5 5-129,-13 8 0,-9 4-129,-4 9 129,-4 11 0,-1 10 129,4 12 0,9 4 129,12 1-129,11-2 258,16-2-129,13-13 0,15-11 0,7-9-645,0-12-3483,3-11-1032,-6-6-387,-11-4-645</inkml:trace>
  <inkml:trace contextRef="#ctx0" brushRef="#br0" timeOffset="67102.8381">4343 13063 4902,'-8'8'5160,"8"8"-645,0 3 129,3 4-3870,9 7-258,1-6-129,4 1-129,-3-11 0,1-4 258,-2-8-258,2-2 0,-2-2 0,2-8-129,-3-5 0,2-3 0,0-5 0,2-3-129,-1-6 0,-2-4 0,1 0 0,0 4-129,-3 3 129,-1 2-387,-1 16-645,-8-6-1419,8 17-2193,-9 0-387,8 12-129</inkml:trace>
  <inkml:trace contextRef="#ctx0" brushRef="#br0" timeOffset="67335.8514">4648 13036 2967,'1'51'4515,"0"-26"129,3-4-1161,4 5-1290,-8-26-774,19 20-645,-6-20-129,7-7-129,-3-10-129,3-4 129,-6-5-258,1-3-129,-11-2 0,-4 2 0,-4 4 0,-9 2-129,-7 9 0,-4 5-129,0 9-258,-5 0-1161,10 16-2451,1 4-903,7 5-129,4-1-258</inkml:trace>
  <inkml:trace contextRef="#ctx0" brushRef="#br0" timeOffset="67743.8747">4929 12982 3225,'0'0'4386,"0"0"258,0 8-2064,3 20-516,-3-10-903,10 14-129,-8-11-258,11 6-129,-3-10-258,3-3 129,0-8 0,2-6-258,0-6 0,3-8 0,1-10 0,4-1-258,-1-4 129,0 3 0,-1 3-129,-3 5 0,-4 10 0,-3 8-129,-6 9 129,-3 11 0,-1 6-129,-1-3-1548,7 10-2709,1-3-516,1-10-129,7-4-387</inkml:trace>
  <inkml:trace contextRef="#ctx0" brushRef="#br0" timeOffset="68035.8915">5612 12765 6063,'0'0'5418,"0"0"-387,0 24-516,-6 3-3225,6 14-774,0-2-129,0 7-129,3-3-258,5-2 129,-3 0-129,3-7 129,1-2-387,-3-10-258,6 4-1032,-12-16-2064,0-10-1032,0 0-774,0 0 258</inkml:trace>
  <inkml:trace contextRef="#ctx0" brushRef="#br0" timeOffset="68448.9151">5584 12660 6063,'-10'-86'5160,"10"54"-387,8 11-1290,4-5-1935,18 16-258,-4 0-516,7 11-258,-3 1-129,0 12-129,-7 3 129,-8 10-387,-10 2 129,-5 7-129,-15-3 0,-4 4 0,-3-1-129,-3-2 129,5-3 0,5-2-258,7 0 258,8 0 0,11 2-129,10 1 129,10-1 0,7 4 0,5 3 0,4 0 0,-3-2 0,-6-3 0,-8-4 0,-11-5 129,-10-3 129,-12-3-129,-15-6 129,-12-4-258,-11-2 258,-8-1-258,-6-2-129,-3-4-2322,-1 1-2580,-2 0-129,-2 1-516,-1 5-258</inkml:trace>
  <inkml:trace contextRef="#ctx0" brushRef="#br0" timeOffset="79567.551">8623 11692 2580,'15'-7'2580,"5"-2"-387,-3 9-387,1-3-129,7 5-258,0-1-387,9 9-129,7 2-258,7 3-129,3 1-129,5 0-129,9 0-258,6-2 129,7-2 0,4-2-129,5-4 0,5-2 0,3-3 0,6-1 0,-2 0 258,2 0-516,-3 0 516,-7 0-258,-7 0 129,-8 0-129,-8 1 0,-7 5 129,-11-1-129,-9 3 0,-8-3 0,-3 5 0,-5-6 0,-5-2 0,-4-1 129,-3-1 0,-3 0 129,-1 0-129,-9 0 129,11-10-258,-11 10 129,0 0-129,0-11-645,0 11-2709,0 0-1032,0 0-129,-4-15-258</inkml:trace>
  <inkml:trace contextRef="#ctx0" brushRef="#br0" timeOffset="82731.732">11682 11733 1032,'0'0'3354,"8"-8"-516,-8 8-774,20-15-129,-4 13-387,8-6-387,8 8-387,8 0 0,9 0-258,7 3 129,9 2-129,5-3-129,12 1 129,3-3 0,7 2-129,3-2 0,3 0 0,2-3-129,2-1-129,-1-6-258,-4 2 258,-7-2-258,-8 1 258,-8 0-258,-10 1 129,-12 1-129,-7 6 129,-13 1 0,-9 1-387,-4 16-1548,-6-1-2064,-10 0-387,0 5-387,-7-11 388</inkml:trace>
  <inkml:trace contextRef="#ctx0" brushRef="#br0" timeOffset="85678.9006">7935 13227 1806,'10'-9'3741,"-10"9"-774,0 0-1161,18-6-387,-18 6-774,16 0 129,-2 0-387,5 1 0,2 2-129,9-1 0,6-2 0,8 0-129,10 0 258,12 0-258,4-8 129,10 1 129,10-7-129,10 1 258,6 1-258,9-2 129,1 2-129,8 4-129,0 2 0,4 3 0,2 3-129,-2 0 129,4 1-129,4 5-129,-1-5 258,-1 0-129,3-1 258,0 0 0,-2-8 129,-1 2 0,-12-5 129,-1 5 0,-8-4 0,-3 5 0,-14 0 0,-5 5-258,-12 0 0,-7 1-129,-8 8-129,-10 1 0,-9-1 0,-10 1-129,-6-2 0,-9-1-129,-8 5-774,-12-12-3354,0 0-258,-7 10-516,-13-15-258</inkml:trace>
  <inkml:trace contextRef="#ctx0" brushRef="#br0" timeOffset="93519.349">16389 13171 3354,'7'-16'3870,"0"7"-1806,11 1-645,3 4-645,5 3-129,5 1-387,1 0-129,4 5 129,1 3-258,1 3 129,2-2 0,1 4 0,4-1 129,4-2 129,2-3 0,6 2 0,8-6 258,10 2-258,7-5 129,12 0 129,3 0-258,16 0 129,2-5-129,6 5 129,-4-3-258,3 3 129,-3 0-129,0 0-129,-9 0 129,-6 0-129,-5 0 0,-1 1 0,-3-4-129,-1-1 0,-1 0 0,-10 0 0,-3-1 0,-6 1 0,-6 1 0,-9 1 0,-13 1-129,-9 1 129,-11-1-129,-8 1 0,-3 1-903,-13-1-3354,0 0 0,0 15-903,-22-15 517</inkml:trace>
  <inkml:trace contextRef="#ctx0" brushRef="#br0" timeOffset="95467.4604">16371 12329 1806,'11'-56'3483,"-7"43"-645,-4 13-774,0 0-258,7 25-516,-4 16-387,-3 8-387,1 19 129,-1 5-129,1 9-129,-1 3-129,1 3-129,-2-1 0,1-4 0,-1-7-129,-3-10-129,4-11-1548,0-10-2451,-4-27 129,4-18-516</inkml:trace>
  <inkml:trace contextRef="#ctx0" brushRef="#br0" timeOffset="95803.4797">16574 11685 1419,'78'-34'3612,"-32"18"258,14 8-2451,15 8 0,9 1-774,11 10-129,8 1-258,9 4-129,16 1 0,9 0-258,6-6 129,3-4-129,0-4 129,-1-3-129,-8 0 0,-6-1 129,-13-7-129,-11 5-129,-10 3-387,-13 5-1032,-14 2-1677,-4 10-258,-19-5 388</inkml:trace>
  <inkml:trace contextRef="#ctx0" brushRef="#br0" timeOffset="96039.4932">19186 11697 2580,'6'13'4128,"-5"4"129,0 13-1935,4 27-516,-5 16-645,2 24 129,-4 12-258,2 20-258,-6 4-258,6 12-129,-4 2-129,4-11-516,0-12-3999,3-13-258,-3-25-516,0-11 0</inkml:trace>
  <inkml:trace contextRef="#ctx0" brushRef="#br0" timeOffset="99587.6961">12522 12037 1935,'0'0'2838,"0"0"-387,4 21-387,1 18-516,2 19-129,-7 14-129,4 23-129,-4 14-129,0 20-129,-4 0-516,4 3-129,-1-7-129,1-7-129,2-17 0,2-19-129,3-23-516,-2-31-2064,-5-28-1161,24-1-645,-13-37 129</inkml:trace>
  <inkml:trace contextRef="#ctx0" brushRef="#br0" timeOffset="99962.7176">12711 11952 1935,'63'-24'3870,"-16"21"-258,4 3-1548,11 0-516,12 3-516,8 4-645,11-3-129,15-1-129,8-3-129,9-3 0,9-4 0,8-6 0,7 3 0,4-1 0,3 2-129,1 5 129,-4 3 0,-4 3-129,-5 9 0,-6 5 0,-6 1-645,-9 1-2064,-10 7-1161,-17-14-129</inkml:trace>
  <inkml:trace contextRef="#ctx0" brushRef="#br0" timeOffset="100639.7563">15490 11930 1806,'25'-26'3354,"-2"19"-1290,6 3-903,11 4-387,1 0-129,5 0-258,0 0-129,0 0 129,-1-2-516,-6-3-645,-4-6-1935,-6 8-903,-11-11 258</inkml:trace>
  <inkml:trace contextRef="#ctx0" brushRef="#br0" timeOffset="100878.77">15955 11944 3225,'6'64'3741,"-1"-14"-1290,1 15-516,-5 13-387,2 18-516,-3 4-258,0 12 129,-7-1-258,7 2 0,-3-11-129,3-3-129,0-15 0,6-10-129,-1-8-1032,-1-13-2838,1-19-645,3-5-387,-6-16 129</inkml:trace>
  <inkml:trace contextRef="#ctx0" brushRef="#br0" timeOffset="101546.8082">12145 13450 645,'-23'-20'3612,"18"-6"129,19 14-2193,11 7-258,10-3-774,12 4-516,10 1 129,11 3-129,7-2 0,5 1 0,9-1 0,5-5 0,9 2 387,3-2-258,8-1 258,7 1 0,8-2 0,7 0 0,7 3 258,9 4-258,2 0 258,7 2-258,-3 0 0,9 0 258,-1 0-258,9 0 258,-3-8-129,8 5 258,-3-8-387,7 5 0,-8-6-129,-4 4 0,-13 4-387,-13-2-774,-19 6-3483,-20 7-129,-35 2-645,-22 11 129</inkml:trace>
  <inkml:trace contextRef="#ctx0" brushRef="#br0" timeOffset="111679.3877">10198 13730 516,'-1'-58'4515,"-9"39"0,-8 9 129,-9 8-2322,9 22-903,-8 11-129,8 23-387,-6 5-129,10 19-129,0 6 0,7 3-387,2-4 0,5-4-258,2-11 129,8-7-516,10-11-645,-1-18-3225,13-13-645,6-16-129,4-6-516</inkml:trace>
  <inkml:trace contextRef="#ctx0" brushRef="#br0" timeOffset="112124.4132">10459 13716 3225,'-23'-18'5289,"11"25"-387,-1 21-129,2 7-2709,6 22-1032,0 1-129,6 10-387,1-5-129,5-1-129,3-11 0,1-8-258,0-13 0,1-11 0,0-18 0,1-5-129,0-17 258,0-8-129,2-3 0,-3-2 129,1 5-258,-1 5 258,-2 10-129,-10 14 129,10 13-129,-10 16 0,0 6 0,0 4-129,0-4 258,4 2-258,4-7-258,-2-18-645,16 5-2193,-4-17-1677,3-10-258,2-7-387</inkml:trace>
  <inkml:trace contextRef="#ctx0" brushRef="#br0" timeOffset="112268.4214">10767 14055 3999,'3'6'5160,"-2"13"-129,-1 3-645,1-6-2322,4 16-1548,1 1-1290,0-4-3741,3-9-387,3-2-258,-5-6-129</inkml:trace>
  <inkml:trace contextRef="#ctx0" brushRef="#br0" timeOffset="112423.4303">10782 13771 7224,'-11'-65'4515,"6"43"-645,8 8-4257,8 16-3483,-11-2-516,20 24-645</inkml:trace>
  <inkml:trace contextRef="#ctx0" brushRef="#br0" timeOffset="112763.4497">10949 14052 5676,'27'44'5289,"-13"-35"-387,5-4-387,-4-10-3354,13 1-258,-7-12-516,-1 2 129,-2-7-516,-4-1 258,-6 1-258,-8 3 129,-5 2-129,-12 5 0,-6 7-129,-4 4 129,-5 13 129,3 13 0,1 7 129,10 11-258,7 2 516,11 5-387,11-8 258,16-6-129,9-15-129,6-11-129,6-8-129,0-10-516,1 0-1548,-12-16-2709,-1-1-258,-12 1-129,-6-1-387</inkml:trace>
  <inkml:trace contextRef="#ctx0" brushRef="#br0" timeOffset="113039.4655">11311 14054 3612,'-11'-6'5289,"11"27"-258,4 0-387,5-3-1935,7 13-1548,-7-7-645,5 3-258,-2-12 0,0-1-129,-12-14 0,11 13 0,-11-13 0,0 0 0,0-12-129,-5-4 129,0-4 0,3-5-129,0 0 258,2-1-129,4-2-129,6 3 258,0 2-387,5 6 258,1 6-516,-4-3-1548,4 13-2967,-2 1 0,-1 3-516,1 5-258</inkml:trace>
  <inkml:trace contextRef="#ctx0" brushRef="#br0" timeOffset="113212.4754">11669 14013 7998,'7'-13'5160,"-7"13"-387,0 0-387,0 0-6063,14 1-2709,-14-1-516,7 27-516,-4-7 258</inkml:trace>
  <inkml:trace contextRef="#ctx0" brushRef="#br0" timeOffset="113363.484">11730 14275 9288,'2'-13'5418,"-2"13"-516,0-12-1290,0 12-7611,0 0-774,0-11-645,0 11-516</inkml:trace>
  <inkml:trace contextRef="#ctx0" brushRef="#br0" timeOffset="114127.5277">12502 14397 3483,'0'0'4902,"-10"7"0,9-13-645,2-6-2451,-1-19-774,6-3-516,-1-12-258,6-9 129,-1-6-258,5-2 387,-2-3-387,3 8 129,-5 7-129,3 9 258,-2 13-258,0 16 129,-1 13 0,-2 22-129,1 17 0,1 12 0,1 11 0,2 8 0,3 0-129,1-5-387,3-8-129,-6-21-1548,6-7-2580,-5-10-258,-3-17-516,-5-2 0</inkml:trace>
  <inkml:trace contextRef="#ctx0" brushRef="#br0" timeOffset="114317.5386">12593 14154 5160,'-24'-24'5289,"24"24"-129,-4-17-387,5 5-3225,16 8-387,1-4-645,9-1-129,3 8-903,-2-10-2967,7 7-1161,-1-1-387,-4-2-516</inkml:trace>
  <inkml:trace contextRef="#ctx0" brushRef="#br0" timeOffset="114670.5588">13039 13727 6321,'-10'13'5418,"4"15"-387,-1 12-387,1-4-3225,7 22-645,2-5-129,9 6-258,-2-4-129,5-2-129,2-3 0,0-5-129,0-4 0,1-12 0,-2-1 0,1-11 0,1-5-129,-2-8 0,4-2-516,-6-8-903,8-5-3225,-6-1-129,-1-2-516,-3-1-258</inkml:trace>
  <inkml:trace contextRef="#ctx0" brushRef="#br0" timeOffset="114904.5722">12997 13658 7740,'-4'-12'5289,"13"4"-387,6 8-258,13 0-3870,4 0-645,5 0-3612,11 0-1032,3 2-516,-3 2-387</inkml:trace>
  <inkml:trace contextRef="#ctx0" brushRef="#br0" timeOffset="115330.5966">13518 14000 7224,'5'-30'5160,"-5"30"0,-15-13-258,-10 13-3870,11 10-387,-3 9 129,4 10-387,0-1 0,7 8-258,3-3 129,6 1-129,8-9 0,7-6-129,5-9 0,2-6-129,1-4 0,-3-7 129,-3-7-129,-4-7 0,-7 1 0,-7-2 0,-2-1 129,-4 6 129,-3 3 0,-2 3 0,9 11 0,0 0 0,-4 6 0,9 7 0,10 1 0,7 1-129,4 0-129,-1-8-1032,5 1-3870,-6-2 0,-2-1-645,-5 5-258</inkml:trace>
  <inkml:trace contextRef="#ctx0" brushRef="#br0" timeOffset="115946.6318">13766 13597 8643,'-8'-14'5418,"8"-3"-387,7 5-387,11 7-3612,11-5-645,10 4-129,1 0 0,2 6-129,-3 0 0,-6 7 0,-6 13 0,-9 13 129,-8 9-258,-7 9 129,-3 6 0,0 7 0,-2 6-129,1 0 0,1 2 0,-2-10-129,9-3 129,0-8-129,1-7 129,1-7-129,-5-9 129,-1-8 0,-3-7 129,0-13-129,-20 10 0,4-9 129,-2-1-258,-6 0-258,6 10-3483,-11 1-1161,-3 2-387,-8 13-645</inkml:trace>
  <inkml:trace contextRef="#ctx0" brushRef="#br0" timeOffset="119851.8552">14596 13822 6837,'-13'-12'5160,"-1"-2"0,14 14-645,0 0-3354,18-8-645,12 11-129,1 2-129,10 7 0,1 1 129,3 0-258,-4 4-129,-6 0 0,-7-2 0,-11 0 129,-9 1-129,-8-1 129,-12-4 0,-9 0 0,-9-2 0,-2 3 0,-6-2-129,0 2 0,1 0 0,2 1-129,4 1 0,3 0-387,11 11-1419,0-6-2967,10 0-258,4-3-258,3 0-387</inkml:trace>
  <inkml:trace contextRef="#ctx0" brushRef="#br0" timeOffset="120099.8693">14639 14258 3612,'-10'5'5547,"-4"7"-516,14-12-129,0 0-2967,0 0-645,21-9-516,0-9-129,9-1-387,6-3 0,5-2-129,1 0 129,-1 4-129,-4 6-516,-8-3-516,2 14-3741,-13 3-387,-9 0-387,-7 9-387</inkml:trace>
  <inkml:trace contextRef="#ctx0" brushRef="#br0" timeOffset="121278.9368">15445 13841 2322,'3'-15'4515,"-3"15"-516,0 0-903,11 6-258,-11-6-774,-1 36-645,1-11-387,0 15-129,0-1-258,2 11-258,-2-5 0,4 6-258,-2-3 0,4-2-258,0-1 129,0-10-129,3 0 0,-2-17-387,8 8-516,-15-26-1548,18 0-2193,-18 0-387,12-21-129</inkml:trace>
  <inkml:trace contextRef="#ctx0" brushRef="#br0" timeOffset="121742.9633">15462 14011 258,'-23'-53'4773,"8"26"129,8 4-258,5 5-1806,-5-14-903,14 11-903,2-4-258,15 4-258,3 6-129,3 5-129,3 8-129,1 2 0,-5 10-129,-7 7 0,-7 4-129,-10 6 129,-5-3 0,-5 3 0,-8-5 0,-4-2 0,1-3 0,0-1 0,3-4 129,6 0-129,6 1 0,3 3 0,11 4 0,4 3-129,6 5 129,3 1-129,0 4 0,-2 0 129,-4 4 0,-3-1 0,-8-4 0,-8-2 0,-4-2 129,-9-4 129,-6-7 0,-5-4-129,-3-11 129,0-2-129,-3-2 0,6-8 0,4 3-516,-4-9-2838,12 10-1548,11 6-387,0 0-516</inkml:trace>
  <inkml:trace contextRef="#ctx0" brushRef="#br0" timeOffset="122255.9927">15856 13788 3870,'13'-72'5289,"-7"47"-516,-2 6 0,-2 2-2967,8 22-645,-5 10-387,2 15-258,-3 8-129,2 10 0,-4 0-129,0 13-129,-3 0 0,1 5-129,-1-4 129,-2 3 129,0-4-258,3-6 0,1-7 0,6-4 0,7-9 0,5-12 129,4-6-129,5-10 0,1-7-387,-1 0 0,3 0-387,-7-7-2451,5 2-1548,-6-2-387,-4 0-516</inkml:trace>
  <inkml:trace contextRef="#ctx0" brushRef="#br0" timeOffset="122496.0064">15885 13667 7611,'-10'-41'5289,"16"24"-387,13-1-258,7 5-4257,13 10-2967,6 1-1806,0 0-516,0 7-516,-7 11 0</inkml:trace>
  <inkml:trace contextRef="#ctx0" brushRef="#br0" timeOffset="122983.0342">16362 13714 7998,'-7'45'5289,"-2"-3"-387,-2 11-129,-4 2-3999,8 11-387,1-6 258,4-2-387,2-12 129,2-5-258,6-12 0,5-7 0,3-12-129,5-10 0,2-7 0,2-8-129,1-9 129,3 3 0,1-2-129,0 9 129,0 6 0,-4 9 0,0 10-129,-9 12 258,-2 10-129,-5 4 0,-9 4 0,-1-5 0,-13-3 0,-5-6 0,-7-10 129,-5-9-129,-3-8 0,-3-3 0,1-8 0,3-7-129,4-1-258,2-8-903,13 8-3096,1-2-774,8 4-258,4 1-387</inkml:trace>
  <inkml:trace contextRef="#ctx0" brushRef="#br0" timeOffset="123419.0592">16662 13522 10320,'5'-38'5547,"9"33"-516,5-10-258,14 15-4386,9 7-258,7 2 129,5 2-129,0 6 0,0 4 0,-7 4 0,-7 12-129,-11 12 0,-12 10 0,-11 10 0,-6 12 0,-10 6-129,-4 4 258,-1 4-258,-3-8 129,5-1 0,4-14 0,4-10 129,3-19-129,2-11 129,2-18 0,-2-14-129,0-6 258,-2-17-258,-8-3 0,-4-4 0,-10 9-258,-9 0-1290,-4 21-3612,-12 21 0,-10 18-645,-11 15-387</inkml:trace>
  <inkml:trace contextRef="#ctx0" brushRef="#br0" timeOffset="124052.0954">17570 13450 4644,'8'-36'5289,"3"40"-129,9 30-258,2 25-3225,18 39-258,-1 9-516,8 28 0,-5 5-387,-1 11 0,-13-9-387,-15-16 0,-16-22-129,-23-19-903,-17-7-4128,-28-14 129,-23-8-903,-25 1-387</inkml:trace>
  <inkml:trace contextRef="#ctx0" brushRef="#br0" timeOffset="132755.5932">7289 16302 258,'-9'-36'3741,"9"24"258,0-1-1935,2-12-774,9 15-387,-2-2-129,6 4-387,0-1 258,5 4-387,3 1 0,6 4 0,2-2 129,5 2-129,4-1 0,5 2 129,7-4 0,7 1 0,-1-4 0,6-4-129,6 1-129,6-3 0,3-2 0,6 1 0,1-1-129,4 1 0,2 1 0,4 2 129,1 3-129,5 0 258,0 2-129,0 5 0,-2-2 0,6 2 0,0 0 129,3 0-129,-4 0 0,1 5 0,0-1 0,8-2-129,2 0 129,-4-2 0,5 0 0,-1 0-129,5-3 0,0-1 129,-2 0-129,-3 2 0,-1 2 129,0 0-129,-1 0-129,-3 0 258,-7 2 0,-1 0 0,-5 1-129,-1 3 129,-11-1-129,-6 0 129,-9 1 0,-10 3-129,-11 1 0,-7 2-129,-6 5-2967,-11 1-1548,-17-4-387,-6 0-516</inkml:trace>
  <inkml:trace contextRef="#ctx0" brushRef="#br0" timeOffset="139362.9711">16411 14991 1419,'-13'-9'4257,"4"10"-129,9 14-1161,4 21-903,-3 7-645,8 25-258,-4 5-516,4 17 129,-4 6-258,1 9-129,-4-1-129,1-1-129,-3-13 0,1-11-129,-2-13 0,1-12-129,0-13-387,0-24-387,1-3-1806,-1-14-1806,0-16-129,3-7-258</inkml:trace>
  <inkml:trace contextRef="#ctx0" brushRef="#br0" timeOffset="139746.9931">16408 14933 1,'-12'-66'4385,"12"38"259,7 1-387,8 1-2322,21 11-258,9-7-774,20 7 129,12-4-387,18 8-258,15 0 0,15 4-129,11 0-129,12 2-129,9-3 0,7 3 0,5-3 0,-1 2 0,0-3-129,-5 4 129,-8 0-129,-10 2 129,-9 3-129,-15 4 129,-16 7 0,-19-1-258,-11 5 0,-15 2-387,-9 6-645,-12-8-1677,-5 8-1419,-4-5-387,-1 0 258</inkml:trace>
  <inkml:trace contextRef="#ctx0" brushRef="#br0" timeOffset="139967.0057">19449 14824 3483,'-23'6'4644,"12"7"-258,7 14-1419,-6 4-1032,10 30-903,-4 14-387,4 22-258,-1 14 129,1 18-387,-2 9-129,2 4 129,-2-6-387,4-17-129,1-9-1161,-4-25-2967,1-21 0,-4-16-516</inkml:trace>
  <inkml:trace contextRef="#ctx0" brushRef="#br0" timeOffset="140475.0347">16431 16379 1,'12'-33'4901,"6"19"-257,4 4 129,12-8-2580,12 18-774,8-14-387,15 14-387,15 0-258,21 0-129,16 1-129,16-1-129,15 0 0,13-3 0,14-1-129,10-1 129,5 1 129,2 0-129,2 3 258,-1 1 0,-9 2 0,-1 7 0,-11 2 0,-11 2 129,-13 1-258,-13 1-129,-14 16-1677,-18-6-3096,-26-6-129,-26 0-1032</inkml:trace>
  <inkml:trace contextRef="#ctx0" brushRef="#br0" timeOffset="146939.4045">12612 16177 258,'-1'-14'1548,"1"14"-774,0 0-387,0 0-645,0 0 0,-9 2 0,9-2-258,0 0 0,0 0 387,0 0 129,0 0 516,0 0-129,0 0 387,0 0 0,9 2 0,-9-2 129,14 0-129,-5 0 0,-9 0-258,14 6-129,-14-6 0,15 7-258,-7-2-129,2 3 129,-1-5-129,1 2 0,0-1 129,1 2 129,2-4 129,1 3 129,-3-3 129,2 3 0,0-3-258,4 5 387,-2-6-387,5 1 258,2-1-258,2 1 0,0-2-129,3 0 0,3 0 0,1 0 0,0 0 0,2 1-129,-2 0 0,0 3 0,-2 0 0,4 0 0,-5-3 0,3 3 0,0-2 129,3 1 0,-1-1-258,3 1 129,2-2-129,2 0 129,-2 3-129,2 0 129,1 0-129,0-1 129,0 2 0,1-1-129,-3 5 129,5-6 0,-4-3 0,2 0 0,-2 0 0,2 1 0,0-6 0,3 2 0,-2-6 129,0 9-258,1-1 129,1-1-129,-1 1 0,-1 1 0,-1 0 0,1 0 0,-1-1 0,3-2 0,-1 1 0,0 0 0,1-2 0,1-1 129,2 1-129,-2 1 0,0 3 129,-1-1-129,1 0 0,-4 1 129,3 0-258,1 0 258,0 1-129,-1-1 0,0 0 0,4 0 0,2-1 0,2-3 0,1 3 0,-1-1 129,1-1 0,-2 2-129,1-2 129,-1-1-129,-5 3 0,0-1 129,-4-1-129,-2 3 0,-1-2 0,-4 1 0,-2 0 129,-3 1-129,-2-2 129,-4 1-129,-4 1 0,-6-3-2322,-3 3-2064,-12 0-516,0 0-258</inkml:trace>
  <inkml:trace contextRef="#ctx0" brushRef="#br1" timeOffset="228766.0847">4223 16878 3096,'16'-50'4902,"-9"33"-129,-7 17-1806,-1-15-1548,1 25-645,-6 14-258,2 15-129,-5 4-129,-1 6 0,-4 14-258,-1 4 258,0-1-258,0 1 258,0-3-258,-2-5 129,3-7 0,1-2-129,2-13 0,3-5 129,2-2-258,2-17 0,4-13 129,-2 12-129,2-12-129,0 0 0,0 0-516,0 0-1806,0-9-1677,0-7-774,0-9 0</inkml:trace>
  <inkml:trace contextRef="#ctx0" brushRef="#br1" timeOffset="229622.1337">4238 16729 4644,'-17'-56'4773,"7"39"-1419,1-5-1032,9 22-774,0 0-645,6 7 0,4 13-516,6 20 0,0 8-129,4 14 129,-1 13-258,0 6 129,-2 0-258,1-2 258,-5 1-258,1-6 129,0-10-387,-2-6-903,7-16-3354,-6-8-387,-3-8-129</inkml:trace>
  <inkml:trace contextRef="#ctx0" brushRef="#br1" timeOffset="229864.1475">4202 17275 4902,'-10'-16'5160,"21"9"-129,3-8-2967,12 10-387,-6-5-516,11 7-387,-2-6-258,4-1-258,-1 5-1032,-5-1-3870,-3 3-258,-6 0-645,-8 3 0</inkml:trace>
  <inkml:trace contextRef="#ctx0" brushRef="#br1" timeOffset="230262.1703">4598 17101 3612,'9'-36'5418,"-9"36"-258,0 0-387,0 0-3612,0 36-387,0 0-387,0 13 0,-3 4-129,3 2 0,-1-4-129,1-10 0,0-10 0,5-11 0,5-17 258,4-7-258,2-21 129,4-5-129,0-8 129,1-4-258,-1-4 129,2 6-129,-6 6 129,-1 15-129,-4 9 0,-3 10 129,-4 10-129,0 18 0,-2 9-129,0 1-387,10 11-2322,-5-18-2193,2 1-258,0-11-516</inkml:trace>
  <inkml:trace contextRef="#ctx0" brushRef="#br1" timeOffset="230570.1879">5065 17111 6837,'-12'-46'5160,"-2"33"-387,-1 3-1935,6 11-1935,-5 8-387,8 11-258,2-1 0,4 3-129,3 5-129,10-3 258,5-2-129,3 4 0,3-2-129,-1 1 129,-4 4 0,-2-2 0,-10 1 0,-5 1 129,-6 0-129,-13 0-129,-6-5 129,-6-6-258,0-2-516,-6-12-1677,12-5-2322,4-13-774,8-9 0</inkml:trace>
  <inkml:trace contextRef="#ctx0" brushRef="#br1" timeOffset="230826.2025">5218 17174 4773,'21'55'5289,"-12"-26"-129,0 0-516,6 1-3354,-3-16-516,11-4-387,0-11-258,3-17 129,-2-3 0,1-8-129,-5-13 258,-6 6-129,-10-2 129,-6 5-258,-13 1 0,-7 12-258,-7 11-516,-11 1-3870,7 12-645,0 9-387,3 7-387</inkml:trace>
  <inkml:trace contextRef="#ctx0" brushRef="#br1" timeOffset="231334.2316">5622 17123 5934,'0'0'5289,"-5"17"-258,3 5-516,2 14-3999,-1 3-129,9 1 0,-1-4-387,1-4 129,2-12-129,3-9 129,3-11 0,2-7 0,-3-17 0,5-5 0,-1-12 129,2 0-129,-2 2 129,-1 10 0,-8 7 129,0 15-129,-10 7 129,8 25-129,-8 11-258,-2 6 0,6 5-774,-4-5-2322,8-6-1806,4-14-387,7-9-387</inkml:trace>
  <inkml:trace contextRef="#ctx0" brushRef="#br1" timeOffset="231626.2483">6049 17261 3612,'20'-68'5289,"-19"35"-645,-5 4 0,-11-4-2838,3 12-1032,-4 9-387,5 12 0,0 5 0,4 12-258,7 7 0,0 5 0,10 0 0,4 3-129,3-6 129,4 2 129,-3-6-129,1 5 129,-5-3 0,-2 1 0,-6 4-129,-4 0 129,-5-3-129,-10 3 0,-7 0-129,-6-14-129,-1-3-387,-8-7-903,12-10-3096,-1-19-516,7-4-387,9-12-516</inkml:trace>
  <inkml:trace contextRef="#ctx0" brushRef="#br1" timeOffset="231846.2609">6182 16725 6708,'36'44'5289,"-19"2"-129,-4 16-1161,-7-2-2838,6 16-516,-3-5-516,-3 1 0,0-1-645,-5-8-258,9 2-1290,-9-16-2064,4-17-903,2-14-645,-4-6 646</inkml:trace>
  <inkml:trace contextRef="#ctx0" brushRef="#br1" timeOffset="232182.2801">6273 17362 1935,'-10'-29'5418,"10"29"-516,5-17 0,5 0-2322,16 5-1161,-4-9-387,8 1-387,-2-9-258,3 2-129,-3-4 129,-1 1-258,-7 1 129,-6 3-258,-7 1 387,-7 4-387,-10 9-258,-6 8 258,-7 4 0,0 7 258,-2 19-129,4 12 129,3 10-129,9 7 258,6-2-258,10-2 258,8-4-129,9-3 0,2-21-129,6-14-129,3-9-129,-1-10-387,0-7-258,-13-14-1290,6 4-2451,-9-11-903,-1 9-129,-8 2-387</inkml:trace>
  <inkml:trace contextRef="#ctx0" brushRef="#br1" timeOffset="232462.2961">6683 17145 7224,'7'16'5160,"-7"4"0,0 17-1677,-6-15-1548,6 11-903,0-7-258,3-1-129,3-12-258,5-2 129,2-14-129,8-11-258,0-4-129,5-8 129,0-9 0,-1 0-129,-2 1 0,-4 5 0,-1 11 0,-3 5-129,-5 14 258,-5 11 0,-1 18-129,-1 7 129,0 6-258,1-4-387,8 12-2064,-6-22-2580,5-10-258,-3-9-645,6-10 129</inkml:trace>
  <inkml:trace contextRef="#ctx0" brushRef="#br1" timeOffset="232626.3055">7125 17014 11481,'19'-6'5160,"-7"11"-2709,-2 3-3741,-10-8-3612,7-3-645,-7 3-645</inkml:trace>
  <inkml:trace contextRef="#ctx0" brushRef="#br1" timeOffset="232771.3138">7170 17381 10320,'7'15'3096,"5"0"-2967,-12-15-258,0 0-5160,1-23-1032</inkml:trace>
  <inkml:trace contextRef="#ctx0" brushRef="#br1" timeOffset="233494.3551">8001 17164 5805,'11'51'5418,"-2"-37"-387,3-7-129,-2-19-3999,8 3-258,-3-16-129,5-6-258,-3-16 0,-2-10-129,-4-3 0,-4-5-129,-4 0 129,-3 6-129,-1 5 0,-8 14 129,-2 15-129,-2 25 0,2 27 0,0 28 129,2 31-258,4 15 258,1 22-129,2 16-129,2 8 0,6-6-516,6-16-129,-3-12-645,11-24-645,-12-10-903,-8-79-516,23 79 129,-11-76-129,-12-3 774,-4-26 129</inkml:trace>
  <inkml:trace contextRef="#ctx0" brushRef="#br1" timeOffset="233818.3737">8077 17763 2322,'-56'-144'2838,"36"83"129,-3-3 129,18 11 258,5 8-387,18 20-516,5-1-903,21 17-387,2-2-516,10 2 0,1 5-258,-1 1-129,-11-4 0,-5 2-258,-12 7 0,-13-2 0,-15 0-129,0 18 129,-7 1 0,-6 7 0,3 7-129,5 8 129,3-7 129,11 3 0,9-8-129,10-12 129,7-16 129,8-14-129,0-13 129,-3-18-129,-3-4 0,-9-9-129,-11 4-387,-13-4-1548,-4 21-2967,-15 6-516,-6 6-258,-6 10-258</inkml:trace>
  <inkml:trace contextRef="#ctx0" brushRef="#br1" timeOffset="234031.3859">8439 16966 7482,'-25'-23'5676,"19"9"-645,5-5 0,6-1-4386,11 1-516,8-8-2451,9 6-2451,1-3-645,-1 16-258,1 4 0</inkml:trace>
  <inkml:trace contextRef="#ctx0" brushRef="#br1" timeOffset="234502.4128">8812 17284 6321,'13'46'5160,"-9"-24"-129,2-2-516,-6-20-3870,17 19-129,-1-19-516,1-5 0,1-19 129,1-10 0,-1-7 0,-2-5-129,-5-1 129,-5 2-129,-6 2 129,-7 6-129,-7 11 0,-5 12 0,-3 11-129,-1 8 0,4 24 0,5 17 258,7 12-258,7 17 258,8 8-129,14 11 258,4 2 0,8-1 258,0-13 0,1-10 129,-5-9-129,-6-10-774,-24-53 774,10 86-516,-10-86 129,-36 57-129,-1-37-129,-9-2-129,-2-13 129,-4-5 516,7-9-645,3-19 0,19-14-2580,5 3-2322,13-16 0,10-11-645,16 4 387</inkml:trace>
  <inkml:trace contextRef="#ctx0" brushRef="#br1" timeOffset="234785.429">9156 17331 7611,'48'-27'5289,"-26"10"-258,-2-12-387,3 0-4257,-5-2-129,-3 2-129,-4 0 0,-8-3-258,-3 7 129,-12 8 129,-8 6 0,-5 10 129,-3 19 0,1 16 258,2 4-258,9 19 387,3 0-258,13 2 258,13-6-258,11-11 0,7-14-258,4-20-903,13-8-3870,-10-13-645,-5-11-516,-7-6-774</inkml:trace>
  <inkml:trace contextRef="#ctx0" brushRef="#br1" timeOffset="235358.4618">10076 17239 3354,'-28'22'5160,"16"-5"-258,6 1-387,6 8-2967,1-12-774,14 4-258,4-12-129,7-1 0,2-8 0,7-11-258,0-6 129,-4-6-129,-8-6 129,-10-1-129,-13 2 0,-7-1 0,-22 7 0,-9 7-129,-9 6 0,-5 5-258,2 7-387,2 7-387,15 10-387,0-13-1677,18 5-1935,15-9-258,7 0-129</inkml:trace>
  <inkml:trace contextRef="#ctx0" brushRef="#br1" timeOffset="235571.4739">10209 16811 516,'7'-59'5160,"-9"47"129,-6 10-129,-1 34-2322,-6-4-903,12 36-516,-3 0-516,7 14-129,5 1-387,11 2 0,5-18-387,3-10-516,11-4-1290,-6-26-3096,5-16-258,-4-8-516,-1-12 0</inkml:trace>
  <inkml:trace contextRef="#ctx0" brushRef="#br1" timeOffset="236093.5038">10466 17251 6450,'0'7'5418,"0"-7"-258,10 15-516,9-4-3354,0-12-645,10-12-387,1-13 0,4-1-258,-3-7 0,-4-2 0,-7-7 0,-10-2 0,-9 5-129,-7 8 129,-13 8 0,-7 7 0,-4 17 0,-1 12 0,2 20 0,6 14 129,8 2 0,6 9 0,11-3 129,10-3 0,9-14 0,9-14 0,4-15-129,6-8 129,0-13 0,2-13 0,-5-8 0,-1-2-258,-7-4 0,-5 0 0,-9 5 129,-2 3-258,-7 14 129,-6 18 0,0 0-129,0 0 129,0 15 129,0 9-129,1 5 0,5 0 0,7-9 129,2-7-129,4-6 129,6-7-129,-1-11 129,5-8 0,-4-8 0,1 3 0,-5 7 0,-2 3 0,-6 6 129,-1 8-129,-7 17 0,-1 13-129,2 7-774,-7-8-3225,2 3-1290,6-10-516,7-5-516</inkml:trace>
  <inkml:trace contextRef="#ctx0" brushRef="#br1" timeOffset="236742.5409">11885 16992 5934,'-12'-17'5418,"2"14"-258,10 13-516,3 12-3870,10 19-258,0 4-387,2 5 0,-4 0-129,-4-8 129,-2-9 0,-1-6 0,-4-10-129,0-5 129,0-12-129,-15-12 0,3-13 258,-1-15-387,-2-11 258,2-15-129,-2-16 129,1-9-258,4 2 258,7 3 129,5 8-258,10 13 387,6 13 0,8 20-258,0 13 0,3 21 129,-4 1 0,-4 13-258,-11 13 129,-8 7-258,-7 4 129,-12 7 129,-8 4-258,-2 7 258,-2-2-258,1 0 258,6-1-129,8-6 0,10-3 0,11-5 129,13-10 0,11-10 129,10 2-258,6-8 258,4-10-258,-1-3-258,-4 2-645,-15-5-3483,-2-2-774,-10 0-516,-11-2-258</inkml:trace>
  <inkml:trace contextRef="#ctx0" brushRef="#br1" timeOffset="237062.5592">12219 17231 7740,'35'1'5547,"-12"-9"-387,6-13-387,0-5-4386,7-6 0,-5-5-258,-5-2-129,-7 0 129,-11-1-129,-8 3 0,-11 4 0,-13 10 129,-6 12-129,-7 11 0,4 7 387,1 15-129,6 17 0,6 4 0,12 12 129,8-6-129,6-5 129,13-1-129,12-13-258,7-9-387,0-18-1290,11-3-3354,-5-6-387,0-3-387,-3-3-258</inkml:trace>
  <inkml:trace contextRef="#ctx0" brushRef="#br1" timeOffset="237342.5752">12686 16963 5160,'-25'-43'5547,"11"35"-258,1 8-516,2 0-3225,8 18-774,0 0-387,5 6-129,7-1-258,1 1 129,5-6 0,5-2 129,-2 3 129,1 0-129,-8-4 0,-1 2 0,-10 0 0,-4 8 0,-12-4-258,-9 0 129,-8-4-387,-5-6-258,2 2-387,-7-13-1935,7-6-2193,7-12-516,10-8-387</inkml:trace>
  <inkml:trace contextRef="#ctx0" brushRef="#br1" timeOffset="237693.5953">12769 16491 5031,'33'24'5934,"-23"10"-387,0 19-516,-5 10-2193,2 24-2064,-4 4-387,3 7 0,-1-3-516,-1-3 129,3-1-387,-3-11 129,4-20-258,-7-15 0,3-7 129,-4-21 0,0-17 258,-14 6 0,0-23 129,-2-23-129,0-9 387,0-1-129,2-3 258,7 4-129,4 8 387,7 3-516,8 8 129,12 11-516,13 14-3096,3-7-1548,5-1-645,0 4-516</inkml:trace>
  <inkml:trace contextRef="#ctx0" brushRef="#br1" timeOffset="238233.6262">13583 17060 8643,'-32'34'5676,"12"-8"-387,-4-6-645,4 14-3999,5-2-387,8-4-129,4-3-258,7-8 0,13-9 129,5-8-129,7-11 0,3-7 129,1-8-129,-3-1-129,-4-9 258,-5 2 0,-10 8 258,-6 6-129,-5 20-129,-5-4 258,-3 12-129,3 14 0,3 10-129,2 7 129,10-4 0,6-2-258,9-8-129,-3-11-774,16 0-2709,-11-14-1290,0-8-387,-7-12-516</inkml:trace>
  <inkml:trace contextRef="#ctx0" brushRef="#br1" timeOffset="238514.6423">13899 17074 7740,'12'66'5676,"-5"-23"-129,-4-4-387,12 0-3870,-10-10-774,6-15 0,-1-9-258,5-8-129,3-13 0,1-13-129,5-8 129,-2-6-258,2-2 258,0 8-258,-4-4 387,-1 13-129,-3 14 129,-2 14-129,-1 10 0,0 18 0,1 13-645,-8-7-3225,9 14-1548,-3-8-387,1-10-774</inkml:trace>
  <inkml:trace contextRef="#ctx0" brushRef="#br1" timeOffset="239047.6728">15260 16692 4386,'1'-37'5547,"-14"23"-258,-10 7-645,-18 7-3354,5 12-516,-11 14-258,3 22 0,-5 11-258,7 11 129,7 3-129,15 4 258,12-14 0,12-1 0,16-12-129,21-13 0,4-21 0,12-7-129,1-6-129,-4-3-774,6-3-3999,-17-4-774,-11-5-387,-10-3-387</inkml:trace>
  <inkml:trace contextRef="#ctx0" brushRef="#br1" timeOffset="239701.7102">16058 16634 7224,'-5'9'5289,"4"23"0,1 21-516,-4 6-4257,4 15-129,0 4-258,3-1 129,-2-2-258,0-12 129,3-10 0,1-16-129,3-17 129,2-14 0,3-6-129,4-21 0,1-9 258,3-3-258,2-5 0,3 5 0,-4 12 0,-1 9 258,-5 12 0,-1 12 0,-5 14-129,-1 16 258,-4 1-258,0 1-129,0 1-645,-4-10-3096,9-6-1161,-3-13-774,10-13-258</inkml:trace>
  <inkml:trace contextRef="#ctx0" brushRef="#br1" timeOffset="240565.7596">16620 17067 3096,'5'-27'4902,"-5"12"-129,2 2-2193,-7-12-645,5 25-258,-9-21-387,9 21-258,-17 7-129,10 14-258,-6 3-258,9 13 0,-1-1-258,3 4-129,2 3-387,5-11-387,9 8-1548,-5-11-2709,3-5-129,-2-11-645</inkml:trace>
  <inkml:trace contextRef="#ctx0" brushRef="#br1" timeOffset="240769.7713">16630 16726 5547,'6'-20'5289,"-6"20"-645,0 0-2967,0 0-5934,0 0-387,0 0-903</inkml:trace>
  <inkml:trace contextRef="#ctx0" brushRef="#br1" timeOffset="241561.8166">16917 17033 1032,'0'-14'4902,"0"21"129,3 10-258,-2 14-2967,-1-10-516,4 16-516,-4-3-258,0 7-129,0-2-129,-1-5 0,-3-5-129,-1-5 129,3-5-258,1-6 0,1-13 0,0 0 0,3-17 0,4-5 0,2-10 129,2-4-258,2-7 258,4 2 258,-1 7-129,2 12 0,-2 4 129,0 17-129,-3 6 129,0 22-129,-4 6-129,-1 3 0,-1 0-258,-3-2-258,2 7-774,-6-10-3225,0-10-645,3-5-516,-3-16-129</inkml:trace>
  <inkml:trace contextRef="#ctx0" brushRef="#br1" timeOffset="241866.834">17240 16961 5805,'42'-22'5676,"-15"22"-516,-2 7-387,5 12-3741,-8 1-645,-1 11-129,-9 5-129,-8 8 0,-5 7-129,-11 4 258,-6 7-129,1 2 129,2-5 0,8-2 129,7-8-129,7-15-129,12-10-129,5-14-129,6-10-387,-3-13-258,5 6-1548,-11-14-2838,-6-6 0,-8 0-774,-7-2 904</inkml:trace>
  <inkml:trace contextRef="#ctx0" brushRef="#br1" timeOffset="242059.8451">17271 17191 5676,'0'14'5676,"10"-8"-258,9-6-516,16 6-3612,0-8-516,8-6-258,0 1-387,-2-2-516,3 9-2064,-12-10-2322,-2 2-645,-11-8-387,-1 8 259</inkml:trace>
  <inkml:trace contextRef="#ctx0" brushRef="#br1" timeOffset="242293.8584">17711 17108 6450,'21'46'5805,"-16"-12"-516,1 10-129,-5-6-3870,9 9-387,-1-2-516,7-7-129,2-13-129,8-13 0,4-12 0,2-14 0,-1-14 129,4-4 0,-6-14 0,-3 1 0,-9-3-129,-6 0-129,-5-1-258,-5-1-1161,-1 15-3870,-7 1-129,0 13-387,-3 7-645</inkml:trace>
  <inkml:trace contextRef="#ctx0" brushRef="#br1" timeOffset="267742.314">24277 4984 2193,'-51'13'4644,"33"-13"-129,8-4-129,10 4-3354,2-22-387,16 10-258,3-8 258,5 6-129,1-8-129,0 13 129,-3 0-129,-5 9-129,-8 11 0,-5 13 0,-6 5-258,0 8 129,-1 2-129,-1 3 129,-1 0-129,4-6 0,9-6-129,3-7 129,3-5-129,0-9 129,4-4-129,-2-5-387,10 0-2322,-9 0-1935,-10-5-258,-9 5-387</inkml:trace>
  <inkml:trace contextRef="#ctx0" brushRef="#br1" timeOffset="271825.5476">17477 7400 1419,'0'-17'4386,"0"17"129,0 0-1677,0 0-645,5 16-774,-5 0-387,3 18 0,-3 0-387,4 14 0,-4-1-258,3 10 258,-3-6-258,5 5 129,1-6-129,-4-3-129,3-7 0,0-1-258,-1-12 258,0-5-387,1-6-129,-5-16-387,2 17-1161,-2-17-2709,-7-9-387,1-5-258,-1-9-387</inkml:trace>
  <inkml:trace contextRef="#ctx0" brushRef="#br1" timeOffset="272070.5616">17472 7482 903,'0'-44'4773,"2"23"387,1 4-387,-2-3-2709,13 14-645,-1-8-516,8 11-258,-1-2-129,9 5-129,2 0 0,5 2-258,1 4-258,0-6-387,4 4-645,-11-4-3096,4 0-645,-7 0-516,-7-1 387</inkml:trace>
  <inkml:trace contextRef="#ctx0" brushRef="#br1" timeOffset="272302.5748">17544 7563 645,'-26'16'5031,"26"-16"129,0 0-387,7 3-2451,18-3-774,-2-3-774,14-2-129,-1-4-258,0 0-516,4 9-2838,-11-3-1677,-10 3-387,-7 8-387</inkml:trace>
  <inkml:trace contextRef="#ctx0" brushRef="#br1" timeOffset="272637.594">17862 7657 903,'-14'25'5160,"9"0"0,-1 3-387,2 2-1806,8 9-1677,2-5-387,13 2-129,-1-13 0,10-4-516,-1-11 258,4-4-129,-1-4-129,-1-8 0,-4-6 0,-5-6-129,-5-1-258,-8-3 129,-3 3-387,-4-2 129,-7 11-645,-10-12-1806,3 17-2193,2 2-258,0 2-258</inkml:trace>
  <inkml:trace contextRef="#ctx0" brushRef="#br1" timeOffset="272895.6088">17875 7585 3999,'-2'-15'5289,"2"15"-258,10-10-129,-2 0-3225,17 10-516,-5 0-516,9 0-258,-5 0-645,-2 0-3096,1 7-1419,-7 3-387,-8 2-516</inkml:trace>
  <inkml:trace contextRef="#ctx0" brushRef="#br1" timeOffset="273217.6272">18162 7715 4644,'34'34'5418,"-17"-12"-387,-1 2-258,-5-5-3354,8 10-516,-6-7-387,-1 0-258,-3-3-258,-3-5 129,-1-2-129,-5-12 0,0 0 129,0 0-129,-8-8 0,1-9 129,3-4-129,1-8 258,0-3-258,3 2 258,1-5-129,10 7 129,2 2-258,2 6-516,10 6-3741,-7 12-903,1 4-129,0 12-516</inkml:trace>
  <inkml:trace contextRef="#ctx0" brushRef="#br1" timeOffset="273609.6496">18833 7807 6063,'11'17'5418,"-4"9"-258,-1 10-645,4 11-3612,0 2-258,6 8 0,-5-3-258,5 0 0,-2-5-258,-2-5-129,-3-5 129,-3-5-129,-6-3 0,-2-11 258,-10-8-129,-5-2 0,-6-10 129,-6 0-129,-2-14 0,-3-5 0,4-2-516,-7-18-2838,11 3-1677,4-5-258,9-2-645,2-4 0</inkml:trace>
  <inkml:trace contextRef="#ctx0" brushRef="#br1" timeOffset="273743.6573">18803 7583 4773,'-7'-27'4515,"7"27"-3096,0 0-1419,0 0-4257,11 19-516</inkml:trace>
  <inkml:trace contextRef="#ctx0" brushRef="#br1" timeOffset="274313.6899">19059 7903 6450,'30'12'5547,"-13"-12"-387,2-7-258,12-1-3741,-10-9-387,5 1-129,-5-8-516,-2 5 258,-4-6-516,-8 0 129,-7 4-129,0 0 129,-13 9-258,-9 7 0,-3 5 645,-3 16-516,0 8 387,6 10 0,3 6 0,10 3 0,8 1 258,9-6-387,12-10 129,8-7-129,7-9-129,0-9-129,2-3-258,-6-11 0,0 2-129,-9-11 0,-1 8-129,-12-1 129,-9 13 258,9-15 0,-9 15 387,0 0 0,-8 4 0,7 7 258,-1 0-129,4 2 0,8-7 258,9-3-258,7-3-129,4-5 0,5-10 0,-1-6 0,-4-1 0,-2-6 0,-10 1 0,-10-1 129,-8 5-387,-14 2 387,-10 3-387,-5 0 258,-5 8-258,4 3 129,-1 6-516,5-6-645,14 10-2967,1 1-1032,11-4-129,0 0-516</inkml:trace>
  <inkml:trace contextRef="#ctx0" brushRef="#br1" timeOffset="274525.702">19524 7436 3483,'0'10'5547,"-1"27"-258,1 16-129,0 6-1935,11 18-1677,-5-6-258,9 3-516,1-13-258,5-7-129,3-12-258,0-17-645,7-1-3225,-3-16-1419,-5-7-258,-4-5-258</inkml:trace>
  <inkml:trace contextRef="#ctx0" brushRef="#br1" timeOffset="274861.7212">19769 7887 7998,'27'8'5418,"-6"-9"-129,2-14-387,6 1-3483,-5-15-774,3 3-129,-9-6-258,-2 0-129,-11 1-129,-5 6 129,-10 4-258,-7 9-129,-6 11 258,-1 5-258,-2 22 516,5 12-258,5 6 258,9 9-129,5 4 129,8-4 0,11-6 0,8-7 0,3-18-129,6-7-258,4-10-387,-5-13-258,7 3-1419,-13-20-2451,4-2-645,-5-8-129,-1 0-516</inkml:trace>
  <inkml:trace contextRef="#ctx0" brushRef="#br1" timeOffset="275125.7363">20201 7703 6708,'-8'-38'5160,"-3"30"-258,-3 8-258,10 15-3225,-10 3-516,5 12-258,1 2 129,8 6-258,3 0 0,11 5-387,3-3 258,5-2-129,2 2-258,3-4 129,-2 0-129,-2-2 129,-9-5 0,-6-4 0,-8-4 0,-11-8 0,-10-8 0,-8-4 0,-4-1-516,-10-16-2967,8 8-1677,2-9-387,5 4-645,6 2-129</inkml:trace>
  <inkml:trace contextRef="#ctx0" brushRef="#br1" timeOffset="275741.7715">20816 7666 5031,'0'-45'5031,"-3"32"-387,3 13 0,0 0-3612,0 24-258,0 6 129,5 17-387,-3 5 0,4 14 0,-3 1 0,4 1-387,-2-7 387,7-3-387,3-11-129,1-10 0,4-10 0,4-11 0,5-10 129,3-6-258,-2-6 129,-1-6-258,-1 2-645,-11-11-1677,2 10-2064,-8 0-516,-11 11-387,0-13 0</inkml:trace>
  <inkml:trace contextRef="#ctx0" brushRef="#br1" timeOffset="275939.7829">20907 7999 3870,'-11'-9'5418,"11"9"-258,15-16-258,15 14-2193,2-5-1677,14 7-516,-2-3-645,-6-7-2322,1 7-2064,-8 2-645,-12 0-387,-10-1 0</inkml:trace>
  <inkml:trace contextRef="#ctx0" brushRef="#br1" timeOffset="276134.794">20800 7722 7353,'-1'-48'5418,"21"22"-387,19 3 0,-1-3-3741,13 16-645,0 0-258,-2 4-1548,-1 7-3354,-10 11-387,-9 13-645,-11 9-387</inkml:trace>
  <inkml:trace contextRef="#ctx0" brushRef="#br1" timeOffset="276501.815">21261 8117 9030,'0'0'5418,"3"-20"-258,5-16-129,8 0-4515,4-12-258,5-9 129,-3-7-129,1-6 0,-5-2-129,-2 3 0,-7 9-129,-4 11 0,-5 12 0,-1 21 0,-11 21 0,-1 31-129,1 26 387,-1 21-129,6 13 0,4 4 0,3 2 0,13-8 0,5-16 0,5-21-258,7-13-903,-9-32-2967,6-7-1161,-7-12-516,-2-10-258</inkml:trace>
  <inkml:trace contextRef="#ctx0" brushRef="#br1" timeOffset="276821.8333">21501 8057 7224,'37'-5'5160,"-13"-4"0,6-5-258,-2-9-3999,9 3-258,-6-12 0,-2 3-258,-7-6-129,-7 4 129,-8 0-258,-7 6 129,-7 6-129,-12 8-129,-5 11 0,-4 10 0,2 18 0,2 14 0,7 12 129,9 5-129,8 2 129,11-2 129,12-7-129,10-14 129,6-11-387,4-15-129,2-7-516,-10-17-2451,0 0-1935,-11-9-258,-4 2-645,-10 1 258</inkml:trace>
  <inkml:trace contextRef="#ctx0" brushRef="#br1" timeOffset="277357.864">21923 7953 3870,'7'-13'5418,"-7"13"-129,2 17-129,-2-2-1806,-1 24-2193,-4-5-258,5 10-129,-3-9-129,3-3-258,5-12-129,4-8 0,2-11-258,1-4 129,0-13-129,4-8 0,0-7 0,-1-3 0,-1-7 0,0 3 0,-3 2 0,1 5 0,-1 7 0,-2 8-129,-9 16 258,15 7 0,-10 19-129,1 10 258,-2 3-129,1 5 0,0-6 0,-1-4 129,2-9-258,0-12 129,2-12 0,6-6-129,-2-17 0,5-5 0,2-5 129,1-5-129,-3 4 0,-1 1 0,-1 7 0,-7 8 0,-8 17 258,12 3-258,-8 18 0,-1 10 0,0 4 0,2 5-387,3 9-1032,-6-17-2838,9 0-1290,-1-15-258,3-6-516</inkml:trace>
  <inkml:trace contextRef="#ctx0" brushRef="#br1" timeOffset="277957.8983">22423 8003 9417,'16'22'5805,"-4"-15"-516,12-2 0,-3-5-4515,10-6-387,-1-12-129,-1-6 0,-7-5-129,-4 0 0,-6-2 0,-10 2-258,-6 7 129,-14 4 0,-7 14 129,-2 5-258,-3 19 129,0 11 0,4 13 0,7 5 0,9 6 0,9 0 0,5-7-129,13-8 258,5-15-258,5-16 129,9-10 0,0-14 0,-1-12 0,0-4 0,-2-9 0,-5 1-129,-6 2 129,-3 6 0,-8 13 0,-11 18 0,10 0 0,-10 14 0,0 13 129,0 10-129,0 2 129,0-1 0,1-10-129,8-11 258,5-17-129,3-7 0,0-16 0,4-8 0,0-8 0,-1-1 0,0 4 129,-5 1-258,-3 9 129,1 12 129,-2 14-129,0 6 129,-4 17 0,6 6-258,-4 6 0,2 1 0,-1 2-516,-4-13-387,8 7-1161,-14-32-3225,0 0-387,0 0-516,13-28-129</inkml:trace>
  <inkml:trace contextRef="#ctx0" brushRef="#br1" timeOffset="278173.9107">23180 7478 8256,'26'-75'5676,"-26"75"-387,16 53-1032,-17 11-2580,4 34-516,-3 8-387,-1 16 0,1-2-387,0-4-129,1-19-258,1-15 0,1-16-258,-2-24-387,4-14-387,-5-28-2064,0-7-2322,-5-18-258,5-5-387,-9-15 0</inkml:trace>
  <inkml:trace contextRef="#ctx0" brushRef="#br1" timeOffset="278301.918">23150 8006 8127,'-5'-28'5805,"10"27"-387,6-4-129,16 5-3999,-6 0-1032,1-10-3741,8 1-1677,-6-4-387,-4 1-774</inkml:trace>
  <inkml:trace contextRef="#ctx0" brushRef="#br1" timeOffset="283218.1992">23885 8111 1806,'0'-14'5031,"0"14"0,-9 0-645,5 23-2193,-11-1-903,8 12-387,-5 1-258,7 6 0,-1-7-129,8 0-129,7-15-129,11-9 0,2-12-129,6-14 0,0-15-129,0-3 129,-10-9 129,-4-4 0,-12-1 129,-5 6 0,-14 5-129,-9 10 129,-3 7-129,-5 7-129,6 7-258,4 6-387,16 11-1806,-1-3-2709,15 0-258,8-8-516,10 0-129</inkml:trace>
  <inkml:trace contextRef="#ctx0" brushRef="#br1" timeOffset="283418.2106">24016 7679 5934,'0'-48'5547,"0"48"-129,0 19-1032,-10 17-2580,10 30-903,-1 6-258,1 18-129,0 2-258,1 2-129,4-9-258,6-16-129,7-5-516,-1-35-2322,7-10-1677,4-17-645,3-9-129,-1-17 1</inkml:trace>
  <inkml:trace contextRef="#ctx0" brushRef="#br1" timeOffset="283742.2291">24329 7994 8256,'-26'-20'5676,"4"25"-258,-5 22-387,-3 2-3483,7 18-645,5-5-258,6 1-258,12-7 0,5-10-258,15-12-129,5-11 0,6-6 0,2-17-129,1-7 129,-6-8 0,-7-2-129,-4 2 129,-8 4-129,-5 8 258,-4 8-129,0 15 129,-4 9 0,4 19 0,0 8 0,5 4 0,11 4 0,1-5-129,3-3-129,-1-16-387,2-2-1161,-3-18-3354,5-4-387,-6-11-516,-7-3-258</inkml:trace>
  <inkml:trace contextRef="#ctx0" brushRef="#br1" timeOffset="284014.2447">24605 7954 7998,'12'-50'5289,"-12"38"-129,0 12-645,-6 0-3612,-2 19-387,-9 6-258,12 6-516,2 5 258,3-2 258,0-34 0,13 70 0,-13-70-129,41 64 129,-41-64 129,37 52 129,-37-52 0,0 0 129,22 53-387,-22-53 129,-10 22-387,-7-19-516,3 8-1419,14-11-3354,-26 0-129,18-9-645,8 9-258</inkml:trace>
  <inkml:trace contextRef="#ctx0" brushRef="#br1" timeOffset="284290.2605">24837 7908 9030,'31'-51'5418,"-31"51"-129,0 0-387,0 0-3999,0 0-258,0 0-387,-31 57 129,31-57-258,0 88 0,6-39-129,11 2 0,-17-51 0,49 95 0,-49-95 0,41 72 258,-41-72-129,0 0 258,25 62-129,-25-62 129,-38 14-258,38-14-645,-49 4-3999,49-4-645,-80 19-387,36-2-1032</inkml:trace>
  <inkml:trace contextRef="#ctx0" brushRef="#br1" timeOffset="285366.322">17346 9004 7998,'-11'0'5289,"4"18"-387,-1 13-129,5 20-3870,1-2-387,3 4 0,4-7-129,4-3-258,3-11 0,4-13 129,-1-9-258,1-13 129,-1-12 0,-5-6-129,-2-1 0,-2 1 0,-1 1 0,-4 5-129,-1 15 258,0 0-258,0 0 258,5 22 0,4-5 0,3-2 129,4-4 0,4-8 0,4-5 0,0-11 0,2-12 129,-3-2-258,-5-4 129,-7 1-129,-6-2 0,-5 9-129,-7 6 0,-7 4-387,3 13-645,-11-5-2451,22 5-1548,-9 8-516,9-8-129,14 10-387</inkml:trace>
  <inkml:trace contextRef="#ctx0" brushRef="#br1" timeOffset="285531.3315">17788 9010 8901,'9'29'5547,"-7"5"-129,-2 3-387,8 10-3741,-8-3-516,10-1-387,0-8-645,-2-15-2193,6 5-2709,-2-13-129,-1-2-387,-11-10-387</inkml:trace>
  <inkml:trace contextRef="#ctx0" brushRef="#br1" timeOffset="285699.3411">17785 8815 8256,'-18'-86'5289,"13"68"-258,5 18-516,0 0-4128,-5 11-1419,16 13-3483,2 3-258,2 7-387,3-1-387</inkml:trace>
  <inkml:trace contextRef="#ctx0" brushRef="#br1" timeOffset="285945.3552">17941 9056 5031,'24'67'5160,"-10"-30"-129,-4 1-258,7 4-2580,-8-14-1161,6 4-129,-8-10-129,3-3-129,-10-19-129,10 9 0,-10-18 0,1-10-129,-2-11 129,-4-7-258,-1-5 129,2-4-258,0-3 129,4 9-129,6 6-129,6 7-387,11 21-2580,-2-1-2451,6 7 129,3 7-774,4 13-387</inkml:trace>
  <inkml:trace contextRef="#ctx0" brushRef="#br1" timeOffset="286531.3887">18761 9035 6966,'-6'-35'5031,"-5"32"0,-7 6-387,-2 23-3483,-6 4-387,7 13-129,-2 2 0,8 8 0,5-8-129,11-4-129,12-12-129,8-9 0,7-11-129,6-9 0,1-12-129,-1-9-129,-1 3-516,-8-8 0,-1 9-1032,-14-8-3096,-1 9-258,-6-1-387,-2 5-258</inkml:trace>
  <inkml:trace contextRef="#ctx0" brushRef="#br1" timeOffset="286786.4033">18956 9104 5676,'18'-11'5547,"-18"11"-129,6 6-387,-6-6-2580,0 35-903,0-9-516,5 6-129,4-4-387,6 1-129,3-12-129,4 0 0,2-12-129,1-5 0,-3-9-129,-3-7 0,-4-3 129,-3-7-129,-3-3 0,-6-3 0,-2-1 0,-1-2-516,0 19-1161,-5-1-3483,5 17-258,0 0-516,-10 0-645</inkml:trace>
  <inkml:trace contextRef="#ctx0" brushRef="#br1" timeOffset="288437.4977">18495 8970 2451,'-10'4'4773,"10"-4"0,0 0 0,0 0-2451,0 0-774,6 0-258,6 1-387,0-1 0,9-1 0,2 1-258,7-1 0,4-8-258,1 6-129,-4 1 0,0-1 0,-4-1-258,-4 2 129,-7 2-129,-16 0 0,7 14 129,-7 0-129,-7-2 0,-2 5 0,0 0 0,-1 0 0,-1-1 0,5-3 0,-2 2-129,8-15 129,-13 19 0,13-19 0,-15 20 0,8-9 0,-2 6 0,1 0 0,-1 6 0,2 2 0,2 2 0,1 2 0,0-2 129,2-1-129,2-6 129,0-3-129,0-17 129,9 16-258,1-16 258,2 0-129,3-6-258,5-6 258,4 1-129,3-3 0,4 7-903,-7-8-2838,3 9-1032,1 5-516,-8 1-645</inkml:trace>
  <inkml:trace contextRef="#ctx0" brushRef="#br1" timeOffset="289497.5583">19958 8761 3999,'14'-55'5289,"-14"32"-516,-6-2-903,-4 25-1548,-12-2-903,1 19-387,-9 10-387,1 24-129,0 9-129,3 15 129,4 3-258,10 6 129,9-8-387,8-4 387,15-14-258,11-12 129,9-17-129,4-8 0,5-11 0,-1-9-387,4 3-3225,-14-4-1419,-11-4-516,-12 0-387</inkml:trace>
  <inkml:trace contextRef="#ctx0" brushRef="#br1" timeOffset="290101.5929">20531 8759 6450,'-13'6'5289,"3"26"-258,-3 13-516,0 11-3612,4 17-129,1 2-258,6 5 0,0-12-129,6-7 129,6-17-258,6-14 0,0-18 0,5-12-129,2-13 0,2-16 0,1-9-129,-1-1 0,-5-1 129,0 6 0,-5 10 0,-5 11 129,-10 13-129,10 3 129,-10 17-129,-1 10 129,2 2-258,3 1-129,7 2-645,-3-13-2451,11 2-1935,-2-8-258,4 1-516,-1-11-129</inkml:trace>
  <inkml:trace contextRef="#ctx0" brushRef="#br1" timeOffset="290282.6032">20951 9094 9288,'3'17'5547,"0"12"-129,-5 0-258,1 17-4128,2-12-516,6-2-258,1-5-645,-8-27-1419,23 16-3225,-15-16-258,1-3-258,-6-11-645</inkml:trace>
  <inkml:trace contextRef="#ctx0" brushRef="#br1" timeOffset="290419.6111">20933 8893 5934,'-13'-67'5160,"9"50"-516,4 17-903,0 0-6579,0 0-1548,3 17-258,4 8-516</inkml:trace>
  <inkml:trace contextRef="#ctx0" brushRef="#br1" timeOffset="290718.6282">21051 9090 7740,'20'61'5418,"-10"-28"0,-5-7-645,8 13-3483,-6-15-645,8-1-258,-4-5 0,3-8-258,-2-7 0,4-3 0,-4-5-129,4-10 129,1-5 0,1-3-129,-3 1 129,-1 3-129,-2 6 0,2 7 129,-4 6 0,-3 11 0,-1 7 129,-1 10-129,-1 4 129,2-1-258,2 1-387,-3-14-1290,10 5-3612,-8-11 0,3-3-645,-10-9-258</inkml:trace>
  <inkml:trace contextRef="#ctx0" brushRef="#br1" timeOffset="290987.6436">21426 9010 6966,'33'-46'5805,"-10"43"-645,-6 3-129,6 29-3354,-12-2-774,3 14-258,-9 0-129,-2 10-387,-3-3 258,0 3-258,0-7 129,1-3-129,4-7-129,6-8 0,3-6-129,2-12-258,5-4-387,-7-10-1419,8 0-2709,-10-11-516,-1 5-258,-8-11-387</inkml:trace>
  <inkml:trace contextRef="#ctx0" brushRef="#br1" timeOffset="291333.6634">21532 9225 7740,'-25'0'5547,"25"0"-129,7 5-645,16 0-3612,4-5-387,10-2-258,0-8 0,3 2-258,-2-1 0,0 2-129,-8 5 0,-7 2-129,-6 6 0,-7 6 0,-4 8 129,-3 6-129,-1 0 129,-1 2-129,1-4 129,6-3-129,2-11 129,6-3 0,0-9 0,6-10-129,-1-6-129,0-6 258,-5-4-129,-1-2 0,-7-1 0,-4 3-129,-3 4 0,-2 1-516,1 23-3354,0-14-1419,0 14-258,0 0-774</inkml:trace>
  <inkml:trace contextRef="#ctx0" brushRef="#br1" timeOffset="292029.7032">22154 9334 7998,'18'-13'5289,"-5"-9"-129,1-3-387,0-14-4257,4-2-258,-1-10 0,-3 2-129,-4-5 258,-7-1-387,-4 2 0,-5 12-129,-5 10 129,1 18 0,-2 21-258,0 23 258,4 22-129,4 15 0,4 15 129,4 7 129,7 3-129,1-6 0,6-8 0,-2-12-258,4-5-645,-10-25-2193,2-3-1677,-7-12-516,-2-5-387</inkml:trace>
  <inkml:trace contextRef="#ctx0" brushRef="#br1" timeOffset="292326.7202">22244 9557 7482,'-7'-71'5418,"7"40"-258,12 9-1548,0-7-1935,16 14-645,2-4-387,8 7 129,-7 0-516,6 7 129,-6 0-258,-3 3-129,-7 2 258,-6 2-258,-5 5 387,-4 7-387,-2 1 258,1-1-258,1-1 258,5-1-258,5-5 129,5-6-129,1-1-129,1-10 258,-3-5-258,-2-5 0,-7-1-645,-9-10-774,2 8-3741,-13-2-129,-5 3-516,-9 0-387</inkml:trace>
  <inkml:trace contextRef="#ctx0" brushRef="#br1" timeOffset="292505.7304">22475 9003 8127,'0'-32'5805,"4"22"-387,4-7-387,11 17-3999,1-3-645,8-3-903,9 8-3999,-8 8-774,-2 11-387,-7 4-516</inkml:trace>
  <inkml:trace contextRef="#ctx0" brushRef="#br1" timeOffset="292789.7466">22837 9251 5547,'3'35'5676,"0"-19"-387,8-1-129,-11-15-3741,27 10-645,-3-11 0,7-9-387,-2-6 0,2-1-129,-8-7 0,-3 0-129,-9 0 0,-9 2 0,-4 2-129,-15 4-258,-1 10-387,-9-6-1161,10 12-3225,-5 5-387,8 10-129,2-1-516</inkml:trace>
  <inkml:trace contextRef="#ctx0" brushRef="#br1" timeOffset="293021.7599">22959 9336 7353,'17'83'5418,"-9"-33"-258,0-4-258,6 13-3870,-3-11-645,9 5 129,-5-5-258,2-6-129,-5-6 129,-2-5-129,-9-8 129,-2-5 0,-16-10 0,-4-8 0,-13-5 0,-3-7-129,-3-9-129,-2-8-387,8 0-516,-5-21-3096,20 6-1161,2-2-645,14 1-516</inkml:trace>
  <inkml:trace contextRef="#ctx0" brushRef="#br1" timeOffset="293314.7767">23175 9326 6966,'76'-38'5805,"-39"16"-516,-6-4 0,2 8-4257,-16-11-129,-2 5-516,-13 1 129,-4 3-258,-13 5 0,-6 8-129,-8 7-258,-2 6 129,7 17-129,2 8 0,5 8 258,8 2-129,9 0 0,10-5 0,7-6 0,5-8 0,8-6-129,-2-15-516,10 6-2838,-11-7-1548,-2-7-516,-5-1-387</inkml:trace>
  <inkml:trace contextRef="#ctx0" brushRef="#br1" timeOffset="293669.797">23554 9152 10062,'13'17'5934,"-4"8"-387,-6 1 0,6 6-4515,-2-1-258,6 1-258,4-9-129,-1-3-129,2-3 0,4-10-258,-1-7 129,-4-12-258,1-2 129,-1-6-129,-4-2 0,0 0 129,-4-3-129,-3 7 129,-1 7 0,-5 11 0,14-3 0,-5 10-129,3 14 0,0-3-129,5 13-645,-10-14-3225,7 7-1419,-2-9-258,0 2-774</inkml:trace>
  <inkml:trace contextRef="#ctx0" brushRef="#br1" timeOffset="293858.8078">24098 9143 10449,'31'-9'5805,"-18"8"-387,-5-4-258,3-7-4902,6 11-5031,-17 1-516,0 0-516,0 13-516</inkml:trace>
  <inkml:trace contextRef="#ctx0" brushRef="#br1" timeOffset="294006.8162">24232 9468 10449,'44'4'3354,"-27"-7"-3225,-5 1-258,-12 2-5418,0 0-516</inkml:trace>
  <inkml:trace contextRef="#ctx0" brushRef="#br1" timeOffset="304533.4183">17712 10503 6966,'-45'67'5289,"32"-43"-258,13-24-645,0 12-3225,8-19-387,18-12-129,2-15 0,7-9-129,1-9-129,2-4-129,-5-1-129,0-2-129,-4 4 0,-3 5 0,-7 11 0,-5 10-129,-4 16 258,-10 13 0,10 21 0,-10 24 129,0 10 0,0 16-129,-2 6 0,1 5 129,1-4-129,0-7 0,3-9-258,0-10 129,2-10-516,-1-26-1290,7-5-3096,-11-11-258,16-11-645,-6-8-258</inkml:trace>
  <inkml:trace contextRef="#ctx0" brushRef="#br1" timeOffset="305061.4485">18682 10157 10062,'-4'-62'5418,"4"62"-387,-8-10-774,8 38-3225,2 14-258,7 17-258,0 8-129,6 12 129,1-3-258,4-2 0,2-12-258,-2-5 258,0-11-258,-1-9 0,-4-13 129,-3-11-129,-3-13 129,-5-6-129,-4-20 129,2-14-129,-4-13 129,-1-13-129,0-11 0,1-11-129,4-3 129,2 8 0,4 8-129,2 13 0,1 15-129,-1 12-258,1 25-516,-11 10-2322,12 14-1548,-10 14-645,7 9-129,-5 0-387</inkml:trace>
  <inkml:trace contextRef="#ctx0" brushRef="#br1" timeOffset="305377.4666">19012 10419 7611,'18'45'5547,"-7"-35"-129,7-2-387,-5-12-3354,17-4-516,-5-15-387,7 3-129,-7-9-129,1-2-387,-7-1 129,-5-1-258,-12 2 0,-3 4 0,-15 8 0,-8 8 0,-3 11-129,-8 11 129,3 20 0,1 15 0,8 13 0,8 8 0,13-1 0,6 0 129,16-9-258,10-14 258,8-14-258,8-14 129,-3-11-387,-2-11-774,4-2-3612,-16-11-516,-3 5-387,-12-2-516</inkml:trace>
  <inkml:trace contextRef="#ctx0" brushRef="#br1" timeOffset="305797.4906">19454 10403 8385,'0'10'5418,"7"12"-387,-1 4-258,9 10-3999,-5-2-129,4 5 0,-3-7-258,0 0-129,-3-6 0,-4-7-129,-2-9 0,-2-10 0,-5 4 0,-3-11-129,-2-16 129,-2-9 0,3-11 0,2-6-129,2-7 129,5 2 0,3 1 0,9 3 0,3 12 0,3 8-258,6 15-387,-7 1-2193,7 15-2451,-3 8-258,-2 8-387,-2 6-258</inkml:trace>
  <inkml:trace contextRef="#ctx0" brushRef="#br1" timeOffset="306497.5307">19796 10418 7353,'-10'0'5547,"1"19"-387,3 14-258,1-1-3612,6 8-258,7-7-258,9-4-258,2-12-258,7-14-129,1-10 0,1-17-129,-4-8 129,-5-7-258,-5-5 129,-9 1 129,-5 3-129,-10 5 129,-6 10-129,-6 4-129,2 14-129,-1 1-258,5 17-387,2 0-903,14 18-516,-1-10 387,11 16 258,4-6 774,4 5 516,0 2 129,1-2 903,2 10 903,-11-9 387,9 14 0,-11-11-645,7 16-258,-5-8-387,2 0-258,-5-7 129,-1-3-387,-4-7 129,-2-3-129,-7-7 129,-8-10-258,-8-6 129,-3-3 0,-4-8 0,-1-10 0,1-5-516,2-7-129,12 2-2580,1-9-1806,15-3-516,4 2-258,12 1-387</inkml:trace>
  <inkml:trace contextRef="#ctx0" brushRef="#br1" timeOffset="306757.5455">20067 10612 6837,'55'-51'5289,"-30"9"-258,-2-12-129,8 0-3870,-9-17-516,0-2-129,-6-11-129,-5 4 258,-9 3-387,-8 7-129,-9 16 129,-6 16 0,-5 29 0,1 18 129,2 30 0,5 23 0,8 15 0,8 12 129,11 4-258,9-5 0,7-6-387,3-19-387,10-7-3096,-6-23-1290,-2-11-387,-5-13-516</inkml:trace>
  <inkml:trace contextRef="#ctx0" brushRef="#br1" timeOffset="307209.5714">20402 10488 6837,'25'13'5547,"-9"-13"-258,3 0-387,7 0-3483,3-19-387,8 6-387,-5-9-129,2 2-258,-8-4-129,-8 0 0,-8 0 0,-9 4-129,-11 5-129,-11 3 129,-9 9-129,-6 6 0,1 15 0,3 18 129,3 12-129,9 6 258,11 1-129,9 1 129,11-6 0,16-8 0,4-13 0,8-17 0,2-12 0,3-15-129,0-9 0,-4-5 0,-6-9 0,-4 1 0,-7 2 0,-3 5 0,-6 8 0,-7 10 0,-7 12 0,9 7 0,-5 15 129,2 9-129,2 2-129,3 2 0,2 2-516,-2-13-2322,7-2-1935,-6-10-516,-1-7-387,-11-5-387</inkml:trace>
  <inkml:trace contextRef="#ctx0" brushRef="#br1" timeOffset="307362.5802">20944 10115 6966,'0'-46'5289,"0"46"-387,0 0-2967,10 0-6321,-6 17-258,0 4-774</inkml:trace>
  <inkml:trace contextRef="#ctx0" brushRef="#br1" timeOffset="307645.5963">21192 10367 4902,'0'0'5547,"0"0"-129,-10 15-516,-1 15-3096,-7-2-645,14 13 129,-4-5-516,8 2-129,11-5-258,11-3-129,2-9-129,7-10-129,2-7-129,2-4 129,0-7-258,-5-6-258,-1-3-129,-9-13-774,7 8-2967,-11-11-903,0-2-258,-6-9-258</inkml:trace>
  <inkml:trace contextRef="#ctx0" brushRef="#br1" timeOffset="307981.6156">21517 10018 3999,'3'-91'5547,"-3"74"129,0 17-645,-3 32-2322,-10 6-645,11 24-903,-8 2-129,5 13-129,0-1-387,4-2 0,0-8-129,2-9-129,5-10-129,2-8 0,3-11-129,5-11 129,2-12-258,-1-7 129,5-12 0,1-14 0,1-5 0,0-6 0,-3 4-129,-3-1 129,0 9 0,-5 16 0,0 11 0,-3 18 0,1 15 129,1 5-129,7-1 0,2-3-258,8-1-903,-7-25-3225,13-8-1032,-7-9-516,-2-11-645</inkml:trace>
  <inkml:trace contextRef="#ctx0" brushRef="#br1" timeOffset="314727.0014">18722 17169 1,'-37'1'4385,"19"-1"388,7 0-1419,11 0-774,0 0-774,6-1-516,14-6-258,21 7-387,14-3-129,19 3 0,18-5-129,16 5-129,17-2 258,8 2-387,12 0 129,0 0-129,-2 0-129,-6 2-258,-9 5-2064,-18-4-2322,-19-3-516,-20-2-258</inkml:trace>
  <inkml:trace contextRef="#ctx0" brushRef="#br1" timeOffset="315382.0388">18781 16744 3225,'-1'-11'5289,"-4"-3"-645,5 14 129,0 0-3096,-14 0-903,8 17-258,-5 2-258,-3 17 0,-6 3-129,-5 10 0,-9 9-129,-5 2 258,-6 2-258,-7-2 0,-2 2 0,3-7 129,6-3-258,4-6 258,13-6 0,11-8-129,14-9 129,16-4 0,17-13 129,12-3 0,6-2 0,11-3-129,3-8 129,2 4-129,0-5 129,-2 5-258,-4 7-1161,-7 7-3612,-8-3-258,-17 3-516,-26-8-258</inkml:trace>
  <inkml:trace contextRef="#ctx0" brushRef="#br1" timeOffset="323586.5081">17039 10653 1419,'-46'23'4644,"32"-18"258,14-5-258,0 0-2451,11-24-645,19-2-516,1-15-129,12-1-129,5-13 0,7-2-387,2-3 129,2 0-258,-2 0 0,0 11-129,-10 3-129,-4 15 0,-9 8-129,-9 6-129,-7 16-129,-18 1-258,12 19-1032,-19-3-2322,-2 7-1032,-3 1 0,-7-7-387</inkml:trace>
  <inkml:trace contextRef="#ctx0" brushRef="#br1" timeOffset="323949.5289">17192 10460 1806,'-42'9'4515,"21"-9"129,9 3-129,4 3-2709,8-6-387,0 0-516,4 0 0,15 12 0,0-5 0,9 15-258,1-2 0,4 9-129,-2 2 0,3 3-129,-2 2-258,0-2 0,-2-2-129,-1-7-258,2 5-1935,-3-10-2709,-4-8 0,-6 0-645,-3-6-129</inkml:trace>
  <inkml:trace contextRef="#ctx0" brushRef="#br1" timeOffset="324263.5468">16981 10831 6321,'-9'-2'5547,"9"2"-387,10-5-258,6 5-3612,20 4-387,9 7 129,15 10-516,10 4-387,3 4-4257,11 3-645,1 7-774,-2 0-129</inkml:trace>
  <inkml:trace contextRef="#ctx0" brushRef="#br1" timeOffset="329009.8183">19859 12132 8127,'-8'-20'4902,"10"8"-129,13 4-258,6-1-3870,12 9-129,1 2-129,3 17-129,-4 11 0,-5 11 129,-7 6-258,-8 7-129,-13 5 0,-3-2 0,-15-6 0,-7-7-129,-9-13 129,-6-13 0,-1-17 0,-6-10 258,-1-23-258,1-21 129,2-17 129,4-13-129,9-9 0,11-4 0,10-5 129,14 6-129,15 3 0,11 15 0,13 15 0,6 14-129,5 18-387,0 6-774,6 23-3483,-10 10-258,-1 20-387,-8 11-258</inkml:trace>
  <inkml:trace contextRef="#ctx0" brushRef="#br1" timeOffset="329353.838">20216 12078 8514,'12'18'5418,"4"-14"-516,3-4-129,7-3-3612,-1-11-516,5-3-258,-6-10 0,1 2-129,-9-3-129,-5 4-129,-7 1 0,-6 7 0,-13 11 0,-7 8 0,-8 23 0,-6 15 0,0 15 0,7 14 258,6 5-129,9 0 0,14-7 0,13-11 0,15-16 129,12-20-258,10-14-516,-5-22-2580,5-2-1677,-3-13-258,-6 2-645,-6-5-129</inkml:trace>
  <inkml:trace contextRef="#ctx0" brushRef="#br1" timeOffset="329617.8531">20640 11960 8127,'-33'-8'5289,"16"23"-258,5 8-516,2 2-3354,10 11-387,9 0-387,9 2-129,6-3 0,4-1-258,3-4 0,-3 5 129,-4-6-129,-10 1 0,-9-2 0,-8-1 129,-14-3-258,-10 0 0,-7-4-129,-2-6-258,2 8-774,-1-17-2193,16 0-1419,8-5-387,11 0-129</inkml:trace>
  <inkml:trace contextRef="#ctx0" brushRef="#br1" timeOffset="329953.8723">20924 12172 6063,'37'-72'5289,"-37"48"-387,-7 16 0,-17 6-2967,1 21-645,-10 10-258,5 15-129,1 3-258,10 8 0,10-8-258,7 0 129,14-18-258,10-15-129,10-11-129,3-13 0,2-14 129,-4-10-129,-4-2 129,-3-8-129,-8 3 0,-6 8 0,-9 8 129,-4 13 0,-1 12-129,-4 14 129,-2 11-129,4 8 129,2 5-258,3 0-258,9 3-645,-3-16-1677,8 5-2580,-2-10-129,4-1-387,-8-10-387</inkml:trace>
  <inkml:trace contextRef="#ctx0" brushRef="#br1" timeOffset="330421.8991">21204 12117 10062,'9'-8'5547,"0"40"-387,-9 9 0,8 12-3741,-6-7-774,5 3 0,-2-8-387,4-12 0,0-15-129,1-10-129,1-8 129,3-15-129,-2-8 0,1-9 0,-2-3 129,2-2-258,-2 5 129,0 3 0,-1 10 0,-5 11 0,-5 12 0,12 13-129,-8 15 129,0 5 0,1 1 0,3 1 0,-1-7 0,5-8 0,2-15 0,1-5 0,3-15 129,-2-7-258,2-5 129,-2-2 129,-2 1-129,-3 6 0,-2 10 129,-9 12 0,12 14 0,-8 13 0,0 9 0,1 5-129,-1 3-129,3-10-258,5-2-516,-3-28-903,11-1-2967,-6-15-645,4-17-258,-2-13-387</inkml:trace>
  <inkml:trace contextRef="#ctx0" brushRef="#br1" timeOffset="330637.9114">21846 11580 8256,'24'4'5805,"-14"42"-129,-10 20-258,2 31-3612,-4 8-645,2 10-258,0-8-258,2-5-258,2-17-387,5-16-258,2-15-258,-1-26-387,7-10-516,-17-18-2967,15-9-903,-12-12-258,-1-4-516</inkml:trace>
  <inkml:trace contextRef="#ctx0" brushRef="#br1" timeOffset="330801.9208">21799 12168 11352,'-19'-38'5676,"23"25"-387,7-4-129,15 10-4128,3-3-387,9 1-258,0 3-387,-3 2-645,8 12-2967,-14-4-1677,-1 8-258,-8 3-516,-2 5-387</inkml:trace>
  <inkml:trace contextRef="#ctx0" brushRef="#br1" timeOffset="330982.9312">22275 11973 12126,'27'-13'5676,"-16"13"-387,-11 0-129,19-9-5031,-8 19-2322,-11-10-2838,11 27-258,-8-3-516,-2 11-387</inkml:trace>
  <inkml:trace contextRef="#ctx0" brushRef="#br1" timeOffset="331142.9403">22332 12448 11223,'5'-7'5805,"-1"-14"-387,7 2-258,0 1-4773,-3-10-3225,2 16-2064,-10 12-645,0 0-258,-11 25-774</inkml:trace>
  <inkml:trace contextRef="#ctx0" brushRef="#br1" timeOffset="336833.2658">22903 11754 3870,'5'-56'5031,"-5"37"-387,0 19 258,-6 0-2580,-4 6-645,9 27-774,-6 6-129,3 18-129,-4 1-258,3 14-129,-2 5-129,2-1 0,-1-1-129,0-7 0,1-8-129,2-12 0,-2-9 129,4-14 0,1-25 0,0 0 0,0 0-129,0-33 129,1-11 129,2-11-258,0-9 258,1-11-129,-1-2 258,3-7-258,0 2 0,0 6 0,1 11 129,1 9-129,1 14 0,-1 16 0,1 19 0,-3 19-129,4 25 387,2 15-258,1 18 129,1 15 0,1 6 0,5 7-129,0-4 0,2-9 0,1-8 0,1-14-129,-2-19 129,-2-16 0,-5-18 0,-2-10 0,-1-26 129,-6-13-129,-1-20 0,-3-10 0,-1-12 129,0-8-129,-1-7 0,0 1-129,2 7 129,-2 9-129,-3 14 129,0 14-129,0 17-129,-2 9-387,5 25-1548,0 9-2709,0 10-129,3 7-516,8 8-258</inkml:trace>
  <inkml:trace contextRef="#ctx0" brushRef="#br1" timeOffset="337083.2801">23442 12039 9417,'19'8'5676,"-6"-5"-516,8 2-129,-7-5-3741,19 4-645,-3-1-129,9 1-387,-3-4-387,-5 0-516,7 14-2967,-19-11-1419,-3 2-258,-16-5-258</inkml:trace>
  <inkml:trace contextRef="#ctx0" brushRef="#br1" timeOffset="337301.2926">23658 11780 6708,'-13'-36'5418,"13"36"-387,-10 13 0,8 23-3225,-8 4-516,10 18-387,-7 5-258,3 10 0,-1-3-258,3 0 0,-2-5-258,3-4-258,1 1-1548,0-16-3483,5-11 0,1-13-645,3-8-387</inkml:trace>
  <inkml:trace contextRef="#ctx0" brushRef="#br1" timeOffset="338253.347">24041 12414 5160,'0'0'5676,"0"0"-516,0 0-387,-1 15-2580,-7-23-1419,8 8-129,-10-29 0,9 5-387,-3-14 0,3-6-129,-1-10 0,2-10 0,0-7 0,5-1-129,2-2 0,3 4-129,1 8 129,1 8-129,-2 15 0,6 18 129,-3 17 0,-2 13 258,0 18 129,1 19 0,-1 9-129,3 10 129,-2 5-129,1-4 129,5-8-129,0-5-258,0-12 0,-1-13 0,3-12 129,0-16-129,3-17 0,0-12 0,-3-16 0,0-8 0,7-9 0,-1-11 0,-5-1 0,4 6-129,-5 5 0,-6 15 129,0 16 0,0 28 129,-12 13 129,-1 33 0,1 15 0,0 18 129,-2 10-129,4 2 129,8-5 0,-7-9-258,9-8-387,-14-65-1548,39 84-3225,-39-84-387,10 59-516,-10-32-516</inkml:trace>
  <inkml:trace contextRef="#ctx0" brushRef="#br1" timeOffset="349969.0171">22699 12951 645,'-11'-19'2709,"-2"5"-774,5 7-387,-2 5-645,-4-2-258,3 4-129,-2 0-258,0 0-129,3 5 129,10-5 258,-4 12 129,8-3-129,11-6 258,11 5 129,3-4 0,14 3 0,3-6 0,14 4-258,7-5 0,12 1-258,8-1 129,8 0-129,4 1 0,9-1-129,8 0-129,3 2-129,-1 3 258,6 5 0,-3 2-258,9 2 129,-14-1-129,-7 1 258,-14-2 0,2-4 0,-18-1-129,-7-3 0,-21-1 0,-10 0 129,-41-3-129,62 2-129,-62-2 129,0 0-129,0 0 129,0 0-129,0 0 129,0 0 0,-69 7-129,-1-5-129,-13-1 129,-17 0-387,-12-1 129,-9-1 129,0 1-129,-17-3 0,10-2 258,-1-2-129,5 0-129,-8-8 258,7 2 129,4-3-258,6-1 0,8 0 0,5 2 0,15 1 129,11 3 0,18 2 0,10 0-129,16 5 129,15-1 0,17 5 0,11-2 0,22 2-129,16 0 258,19 2-258,18 5 129,14-2-129,18 1 258,4 0-129,16-1 129,7 6-129,11-1 129,17 4 0,-2 6 0,6 1-2451,-14 7-1806,-15 2-516,-40-10-129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32:24.8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3960 7332 2193,'0'0'3612,"20"1"-1290,15-1-516,11-5-516,19-3-129,7-10-129,9 3-258,3-5-129,9 2-129,-2 2-387,1 2-387,-2 6-1032,-14 4-2709,-9-3-387,-4 7 0</inkml:trace>
  <inkml:trace contextRef="#ctx0" brushRef="#br0" timeOffset="312.0178">4856 6997 1161,'48'-44'2064,"-17"37"0,-1-3 0,6 10-387,-5 7-258,4 13 387,-8-4-258,4 15-516,-10-4-129,-5 7-387,-11 3 129,-5 7-387,-16-4 129,-10 4-258,-13 2 0,-7 0-129,-1 8-2064,-2 1-2193,-3-8-258,6 2-516</inkml:trace>
  <inkml:trace contextRef="#ctx0" brushRef="#br0" timeOffset="1212.0693">19782 7110 1806,'31'-1'3870,"-2"0"0,9-4-2193,19-3-516,18 4-387,14-5 0,13 6-258,3-6-129,1 7 0,-4 2-516,-9 0-1935,-12 1-1935,-11 10 0,-22-3-387</inkml:trace>
  <inkml:trace contextRef="#ctx0" brushRef="#br0" timeOffset="1595.0912">19894 6883 645,'26'-30'3741,"-26"30"258,0 0-1935,-16 1-645,-13 20-387,-4 11-645,-10 4 387,-2 8-129,-6 4 0,7 2-258,6-3 129,13 2 0,12-10 0,18-1 0,20-5-258,15-4-258,22 2-2322,8-1-1677,4-8-387,7 8-645</inkml:trace>
  <inkml:trace contextRef="#ctx0" brushRef="#br1" timeOffset="28771.6456">5965 6929 258,'-57'103'516,"66"-51"-258,25-2 129,23-3-258,18-4-129,12-2 0,13-7 0,15-1 0,9-8 129,8-3-129,12-4 129,7-4 0,10-4 129,12-6-258,5-3 129,37-3-129,-29-11 129,6-9-129,-8-6 129,-2-13 0,-3-5 258,-8-9-258,-11-5 0,-47-7 0,20 3 0,-20-4 129,-14 0-129,-22 0 0,-22-4-129,-26 2 258,-20 4-258,-19 2 387,-28 0-129,-27 1 0,-22 8 387,-23 2-258,-18 11 258,-23 2-129,-15 12 0,-13 7-258,-12 6 0,-7 13-258,-9 3 0,-4 13 0,-1 9-258,3 9 0,2 7-258,7 14 387,4 5-387,6 12 129,15 3-258,17 10-387,16 12-2064</inkml:trace>
  <inkml:trace contextRef="#ctx0" brushRef="#br1" timeOffset="31878.8234">3141 8538 903,'-190'109'1032,"102"-37"-258,6 3-258,13 8-258,8 8-129,18 1-129,9 3-129,20-1 0,12 1 129,14-6-129,18-4 129,11-3-129,15-7 258,7-3-129,14-9 258,10-9 129,11-5 0,9-11 0,13-4 0,14-8 129,6-6-258,14-13-129,5-5-129,3-5 0,-1-15-129,-1-11 129,-5-12 0,-11-11 0,-9-10 0,-15-9 258,-14-8 129,-20-4 129,-13-4-129,-20 0 0,-19-3 129,-22-6-129,-11 2 0,-29-1-129,-24 8 0,-19 1 129,-18 3-258,-20 10-258,-21 13 258,-15 13-258,-17 16 129,-12 16 0,-9 10-387,-4 13 387,-8 17-387,8 16 129,11 7-1419,12 11-1419,26 10-387</inkml:trace>
  <inkml:trace contextRef="#ctx0" brushRef="#br1" timeOffset="32978.8863">9112 9089 129,'-35'160'645,"40"-85"0,16 0-129,16-2 0,16-2 0,18-2-258,14-3 0,14-4-129,9-3 258,7-6-129,7-4 258,7-9 258,5-2 0,0-13-129,8-4 387,0-10-387,5-5 129,0-8 0,4-10-258,-4-12 0,1-8 0,-8-7-129,-7-10 0,-8-8 0,-9-8-129,-16-3 0,-11-5-129,-21-8 129,-15-2-258,-19-4 129,-20-5-129,-17-4 0,-22-1 129,-20-3 0,-16 4-129,-18 0 0,-14 6 129,-15 5-258,-9 10 258,-13 12-258,-12 7 129,-8 13-258,-10 9-129,-9 14 387,-7 8-129,-8 12-129,-11 16-129,-2 19-903,-10 18-1290,-7 18-1419,6 30 0</inkml:trace>
  <inkml:trace contextRef="#ctx0" brushRef="#br1" timeOffset="34571.9774">16875 6353 129,'-220'-14'903,"102"18"-387,-4 19-258,-4 11 129,-1 13-645,-2 11-129,-2 10-258,1 7-129</inkml:trace>
  <inkml:trace contextRef="#ctx0" brushRef="#br1" timeOffset="34983.0009">15008 7282 1,'-91'163'1418,"82"-89"130,26-14-258,32-3 387,28-12 0,31-1-129,21-11-516,25 1-258,17-6-387,15 0 129,8-6-258,9 2-129,37-7-129,-28-3-129,5-3 129,-1-7 129,0-4-129,5-15 129,-5-8 0,1-9-129,-42-11 258,26-6-258,-17-9-258,-10-2 258,-25-8 0,-15-3 258,-27-6-129,-18 2-129,-26-4 129,-22-2 0,-24-1-129,-16 0-129,-24 1-129,-21-2-129,-19 1 258,-21-4-129,-23 4 129,-18 3 0,-17 5 258,-17 5-129,-18 10 129,-13 13 0,-18 12-129,-5 15 0,-2 17-1419,-1 12-2322,-8 9-258</inkml:trace>
  <inkml:trace contextRef="#ctx0" brushRef="#br1" timeOffset="35976.0577">15042 8426 129,'-167'-40'1548,"73"32"-774,-2 3-516,-2 5 0,0 13-258,-1 12 0,1 8 129,1 12-129,2 9 0,5 13 0,6 10 129,8 14 0,9 5 0,13 8-129,12 3-129,19 0 258,12 1 258,13-6-387,19-6 129,16-8 0,15-2 387,9-15-258,15-3 0,9-11 129,11-3 0,8-11 0,9-8 129,5-7 0,5-11-129,4-12 258,1-5 0,-2-10 129,3-11-258,-4-18 387,-1-8-258,-7-19 0,-3-7 0,-14-10-258,-7-6 129,-18-11-387,-13-3 129,-22-9-129,-18 3-129,-21 0 129,-19 5-129,-25 5 129,-20 6 129,-17 7-258,-16 14 0,-17 11 0,-11 16 0,-12 13-387,-9 10-258,1 12-2193,0 10-1548,-6 5 258</inkml:trace>
  <inkml:trace contextRef="#ctx0" brushRef="#br1" timeOffset="36995.116">20387 8414 1419,'-102'-49'1806,"44"31"-387,-8 6-516,-7 6-387,-6 6-258,-7 6 129,-5 8-387,0 10 0,-2 9 0,-1 7 0,4 6-258,1 5-129,6 6 129,9 2 0,9 10-129,5 0 387,10 2-129,11 1 0,13 4 129,11 0 387,11-3 258,10 6 129,17-6 0,16 1 0,15 2 0,16-4 129,14-4-129,16-1-129,9-10 0,12-2-129,5-6 129,10-3 129,1-17-387,9 2 387,-3-13-387,8 0 129,2-15 0,4-4-129,-3-8-129,-2-10 0,-2-14 0,-5-9-129,-9-11 258,-10-9-387,-15-9 258,-11-6 0,-16-4-258,-14-6 0,-19-2 0,-17-4 0,-17-3-129,-17 1 129,-19 4-129,-20 0 129,-18 1 0,-18 1 0,-18 6 0,-15 7 0,-23 2 0,-15 7 0,-16 8 0,-15 6-387,-19 16 387,-16 12-1935,-15 24-2193,-12 14-387,-19 16-387</inkml:trace>
  <inkml:trace contextRef="#ctx0" brushRef="#br1" timeOffset="57205.272">1481 9407 903,'-121'12'3225,"61"0"0,6-8-1677,2-1-903,11 2 0,8-4 0,9 3-258,4-4 258,6 2-258,14-2 258,0 0-258,0 0-258,0 0 0,0 0-129,5 1 0,-5-1-258,7 6-1161,-7-6-2322,0 0-258,13 8 0</inkml:trace>
  <inkml:trace contextRef="#ctx0" brushRef="#br1" timeOffset="57663.2982">940 9506 2451,'-64'0'4257,"64"0"-129,24-5-1935,28-7-645,4 8-387,21-9 129,2 6-258,12-8-258,-6 8-129,8-4-516,-14 5 258,2 0-258,-1 2 0,-1-1-129,-4 1-129,-1 0 0,-5-2 0,-7 3 0,-5-1 258,-5 0-387,-12 3 129,-8-2-258,-11 0-516,1 2-3225,-11 1-387,-11 0-129,9-4-129</inkml:trace>
  <inkml:trace contextRef="#ctx0" brushRef="#br1" timeOffset="58039.3197">2129 9153 5805,'-2'-10'4902,"2"10"-258,0 0-1548,10 19-1806,0-7-645,8 10 129,5-7-258,4 7 0,4-5-129,4 3 0,-4-4-258,2 1 0,-5-3 0,-3 1-129,-9-2 129,-4 3 0,-9 1 0,-3-1 0,-12 1 0,-4 0 0,-11 2 129,-4 3 129,-7 6-774,-14-7-1677,-1 15-2709,-12 3-387,-9 12-387,-13 7-129</inkml:trace>
  <inkml:trace contextRef="#ctx0" brushRef="#br1" timeOffset="64690.7001">21414 8115 258,'-5'-22'2451,"4"7"-774,1 15-387,0-12-258,0 12 0,0 0 129,1-14-129,-1 14 0,0 0-129,0 0 129,0 0-129,13 3-129,-13 7 129,1 9-387,-1 3 129,2 10-129,-1 0-129,3 6-129,0-1 0,2 1 258,1-6-387,0 2 129,-2-11 0,4-2 0,-3-8 0,2-6 0,-8-7 0,13 0-129,-13 0 129,14-20-129,-7 3 129,5-1-258,0-5 129,2-2-129,5-6 0,4 0 0,5-4 0,7-6 0,9-5 0,7-4 0,5-2 0,6 2-129,-3 7-387,-9 2-3225,-1 4-903,-9 8-258,-18 7-645</inkml:trace>
  <inkml:trace contextRef="#ctx0" brushRef="#br1" timeOffset="65786.7628">16058 9263 2967,'-34'-14'3999,"27"0"258,10 4-2451,21 5-774,12-5-387,18 6 0,8-5-258,14 4 0,3-1 0,5 4-129,-1-3-129,-2 3-129,-5 2-645,-8 0-903,-4 0-2322,-6 7-516,-13-7 129</inkml:trace>
  <inkml:trace contextRef="#ctx0" brushRef="#br1" timeOffset="66250.7893">16084 8995 516,'29'-17'4128,"-16"8"-387,0 6-1161,-13 3-516,16 0-645,-16 0-129,0 12-387,-7 2-516,-8 10-129,-10 4-129,-5 5 0,-7 1-129,-2 5 129,-6-1-129,4-4 129,1-2 0,12 0 387,9-7-258,11 0 258,11-8-258,18-1 129,13-6 0,13 3-387,9 5-645,4 3-3612,-2 0-387,-2 13-774,-13 8 130</inkml:trace>
  <inkml:trace contextRef="#ctx0" brushRef="#br1" timeOffset="89191.1014">2563 10742 645,'-84'65'1935,"42"-26"-516,0 5 129,1 0-258,6 8 0,0 9-129,8 7 0,3 2-258,9 10 0,7-2-258,8 1-258,5 1 129,14 2-387,4-11 0,4-1 0,8-15 0,4-4 258,8-10 129,7-7-258,4-13 129,4-10-129,4-11 129,5-3-129,1-14 0,2-8-258,-7-8 129,2-5-129,-5-4-129,-3-1 129,-8-9 0,-4-6 129,-7-6-258,-4-7 129,-8-6 0,-5-3 0,-6-8 0,-7 2 129,-8 1-258,-4 8 258,-12 1 0,-11 16 0,-12 4-129,-12 9 129,-9 17 129,-10 7-258,-6 8 129,-5 6 0,-5 9-129,-7 9 129,0 13-129,-2 13 0,5 14 0,0 10-129,10 30-1677,8 11-2322,7 5 0,17 12-645</inkml:trace>
  <inkml:trace contextRef="#ctx0" brushRef="#br1" timeOffset="90268.163">5054 10687 1935,'-36'-18'1677,"17"12"-129,-2 3-387,-3 3 129,-1 0-516,-3 11 0,-6 0-129,0 8-258,-6 2-258,-3 8 258,-2 8 0,0 6-258,-3 2 387,3 8-258,0 4 258,1 7-129,8 8 0,9 4 129,9 2-129,12 3 0,6-1 129,18 6-129,9-1-129,15-5 0,8-9 0,9-7 0,10-11 0,4-11-258,6-12 129,4-12 0,-1-18 0,1-9 0,-3-16 129,0-16-258,-9-7 129,-5-15-129,-5-9 129,-7-21-129,-7-5 129,-6-14-129,-10-1 0,-9 1 0,-11 0 0,-11 4 0,-12 8 0,-19 13 0,-16 15 129,-17 16-129,-12 20 129,-17 15 129,-18 21-258,-11 21 0,-7 27-387,-8 20-2322,-4 19-1677,6 27-645,-6 12 258</inkml:trace>
  <inkml:trace contextRef="#ctx0" brushRef="#br1" timeOffset="93807.3655">9834 10672 2322,'-38'-38'774,"18"28"-387,0 3 129,-2 2-129,-2 3 387,-3 2-129,0 0 258,-8 8-258,-1 4 0,-4 6-258,-6 5-258,-4 5 0,-1 8-129,-1 0 258,-1 5-258,2 4 0,2 2 258,4 0-129,4 3 387,7 3-129,7 3 129,8 8-129,8 0 0,7 2 129,5 1-129,12 1 258,4-6 129,11 1-129,4-12 129,10-2 0,3-9 0,11-5-129,9-10 0,7-2-129,4-9-387,5-8 129,1-8-258,-1-9 0,4-11 0,-5-6 0,-4-8-129,-6-8 129,-3-9-129,-3-5 129,-9-10 0,-4-6 0,-7-7 129,-7-6 0,-8-5 0,-5-2-129,-11-3 129,-10 8 0,-7 5 0,-17 10 0,-20 13-129,-14 15 0,-16 20 129,-12 17 0,-14 11-129,-10 19 0,-3 16-129,0 9 129,9 17-516,4 4-3225,15-1-774,18 9-516,13-2 0</inkml:trace>
  <inkml:trace contextRef="#ctx0" brushRef="#br1" timeOffset="94594.4105">11462 10805 1806,'-38'-25'3354,"9"23"-516,1 5-1806,-3 14-129,-6 4-129,0 13-129,-7 2 258,4 10 129,-6 4 129,11 12-129,-4 6-258,12 7 0,7-1-516,9 2 129,7 0-258,8-1 129,12-3 129,10-2-129,12-15 129,10-4-129,8-11 0,9-7 0,7-13 0,4-12 0,4-14-129,2-14-129,3-18 0,-4-9 0,-5-14 0,-4-11 129,-7-13 0,-5-4-129,-8-6 0,-12-4 129,-14-2-129,-11 3 129,-15 3-129,-8 9 129,-19 9-129,-17 7 0,-13 17 0,-11 17 129,-13 18-129,-10 14 0,-10 13 0,-6 20-387,5 26-2064,1 14-2193,0 7-516,6 18-129</inkml:trace>
  <inkml:trace contextRef="#ctx0" brushRef="#br1" timeOffset="95843.4819">13907 10674 516,'-50'-31'3741,"17"31"258,-8 10-1548,-8 6-774,2 19-129,-3 10-129,5 18-516,-2 2 258,13 16-387,8 5 129,15 9-387,11 2-258,16-1-129,15-9 0,16-9 129,12-11 0,13-21-129,8-21-129,6-21 129,3-20 0,1-26-129,-6-25 0,-5-15-129,-8-20-129,-10-6 129,-12-11 0,-14-5 129,-17-2-129,-13 5 129,-15 15-129,-26 15 129,-17 17 129,-18 20-129,-18 21 129,-12 28 0,-13 17 0,-1 27-129,3 19-129,11 10-516,16 16-3612,13 13-258,12 0-516,26 7 0</inkml:trace>
  <inkml:trace contextRef="#ctx0" brushRef="#br1" timeOffset="96458.5171">15618 10635 774,'-69'33'4386,"23"0"387,2 19-258,0 14-2967,-5 7-258,15 19 0,-2 0-258,16 12 0,7-7-129,20 2-129,19-14-129,20-6-129,16-6-258,16-15 0,11-19-129,9-20-129,6-16 129,-2-13-258,-5-19 0,-7-14 129,-11-27 0,-7-13-129,-10-11 0,-13-11 258,-14-4-258,-12-7 0,-16-2 0,-12 2 0,-25 7 0,-23 13 129,-17 13-129,-20 22 129,-14 20 0,-7 24 129,-10 22-129,2 28-387,8 31-2451,7 13-1677,12 12-645,14 10-258</inkml:trace>
  <inkml:trace contextRef="#ctx0" brushRef="#br1" timeOffset="97382.57">19600 10765 2709,'-35'-40'4128,"7"26"258,-8 8-2064,1 14-516,-15 9-516,2 23-516,-10 8 0,3 21 0,-7 15-129,7 14-258,3 6-129,11 5-129,13 2 129,16-7-258,12-5 129,16-16 0,17-18 0,14-20-129,13-20 258,9-13-258,7-19-129,7-21 129,2-20-129,-1-22 129,-1-17 0,-4-12-129,-8-9 129,-9-6 0,-16 0 0,-11 5 0,-15 6-129,-16 15 258,-14 18-129,-18 16 129,-22 12 0,-11 19 0,-15 16 129,-9 10 129,-8 18-129,-1 11-129,3 14-387,-4 2-1548,13 12-2580,12 6-516,13 2-387,13 4-129</inkml:trace>
  <inkml:trace contextRef="#ctx0" brushRef="#br1" timeOffset="98095.6107">21747 10811 774,'-74'-41'3999,"27"36"387,-10 7-1677,-11 11-387,5 26-516,-10 10-387,10 22-258,1 11-129,14 20-258,8 1-258,19 8-129,15 0-258,11-4 129,17-6 0,19-9 129,16-14-258,8-18 129,11-19 0,4-16-129,6-23 0,1-14-129,4-29-129,-4-22 129,-3-21 0,-9-15-129,-6-10 258,-10-7-258,-15-4 0,-13 0 129,-20 5-129,-15 8 258,-26 14-258,-18 15 258,-18 16-258,-17 19 129,-15 19 0,-15 19-129,-9 18-387,-12 14-2709,5 24-1419,5 13-387,2 6-516</inkml:trace>
  <inkml:trace contextRef="#ctx0" brushRef="#br1" timeOffset="119270.8219">5459 10831 3096,'-16'0'4386,"16"0"129,2-17-2451,24 3-645,4-12-258,16-4-258,5-16 0,15-5-258,8-11-129,10 1-129,2-7 0,9-3-129,0 2-258,-1 4 0,-3 11-129,-9 9-387,-4 16-1032,-20 4-2967,-11 8-387,-15 14-258</inkml:trace>
  <inkml:trace contextRef="#ctx0" brushRef="#br1" timeOffset="119830.8539">5573 10414 3225,'4'-36'4386,"-4"36"-129,0 0-2322,1-12-516,-1 12-645,-1 17-129,-4 3-387,-5 2 129,-1 10-129,-8 4-129,-1 7 129,-5 4-129,-2 5 258,-7 2-129,2 10-129,-4-1 258,5 1-129,3-5 0,6-4 0,8-5 0,13-8 0,7-14 0,14-13 0,11-13 0,10-5-129,7-15 387,4-12-258,0-7-129,4 0 129,-7 3-258,-3 5 129,-6 14-645,-10 9-3870,-7 6-516,-7 16-387,-10 6-387</inkml:trace>
  <inkml:trace contextRef="#ctx0" brushRef="#br1" timeOffset="140867.0571">5494 11985 1032,'0'-43'5289,"-3"29"-258,3 14-258,-10 0-2193,1 0-1161,9 19-387,-2 0-516,2 11 129,0 0-258,5 10 0,0-2-129,1 2 0,0-1-129,1-3 0,1-7 0,0-4 0,-1-8-129,3-7 129,-3-10 0,3-4-129,0-12 258,-1-8-258,0-4 129,1-2-129,-1 2 0,-1 2 0,0 4 0,-2 8 0,-6 14 129,12-8-129,-6 16 0,0 10 0,-1 9 0,1-1 0,1 2 0,0 0 129,2-3-129,3-7 0,0-8 129,2-10-129,1-12 0,1-14 0,0-5 129,-1 1-129,-3-4 129,-3 2-129,-1 6 129,-3 9-129,-5 17 0,0 0 0,0 0 0,1 23 129,2 0-258,0 2 0,8 6-516,-4-10-903,11 6-2967,-5-6-774,1-6-129,-2-5-387</inkml:trace>
  <inkml:trace contextRef="#ctx0" brushRef="#br1" timeOffset="141039.067">5960 11980 7740,'-7'35'5289,"5"1"-387,2 13-903,-3-11-3096,8-3-774,5 0-2580,0-16-2193,-2-10-387,-8-9-645,10 0 517</inkml:trace>
  <inkml:trace contextRef="#ctx0" brushRef="#br1" timeOffset="141168.0744">5919 11882 3483,'-5'-44'4128,"5"44"-3999,6-12-129,-6 12-3612,18 10-515</inkml:trace>
  <inkml:trace contextRef="#ctx0" brushRef="#br1" timeOffset="141499.0933">6200 11911 6966,'-4'-14'5160,"-5"14"-258,-6 4-387,-1 6-3870,6 11-387,0 3 0,7 5-129,3 1-129,8 2 0,10-1 0,3-4 0,4 1 0,1-6 0,-1-2 0,-3-5 258,-6-4 129,-6 1-129,-10-12 129,0 14 129,-16-11-258,0 5 129,-8-2-258,-1 0-129,3 3-516,1-9-1419,11 7-2967,10-7-129,0 13-516,9-9-258</inkml:trace>
  <inkml:trace contextRef="#ctx0" brushRef="#br1" timeOffset="141733.1067">6532 12001 4386,'6'-37'5547,"-17"37"-387,-8 4-129,-2 24-3096,-4-3-645,12 12-387,-1-3 0,14 5-258,0-10-258,15-7-129,9-9-258,7-7 129,4-6-129,2-12-258,2-2-645,-12-8-3483,3 2-645,-10-5-516,-6-3-129</inkml:trace>
  <inkml:trace contextRef="#ctx0" brushRef="#br1" timeOffset="142062.1255">6634 11500 7740,'-12'30'5676,"12"8"-387,-4 9-387,7 19-3741,-2 3-387,9 7-258,-3-4-258,5 1 0,0-7-258,4-6 129,-1-13-258,3-15 129,-1-19 0,1-13 0,-3-13 0,1-16 0,-3-8 0,0 2 0,-2 1 258,-4 12 0,-1 11 129,-6 11-258,9 14 129,-2 15 0,0 5-129,2 3-258,8 4-774,-9-17-3483,10 0-903,-3-9-387,2-6-258</inkml:trace>
  <inkml:trace contextRef="#ctx0" brushRef="#br1" timeOffset="142382.1438">6956 12125 8514,'16'-21'5676,"-1"13"-387,4-8-129,7 4-3741,-2-13-645,8 4-258,-6-3-129,-2-1-129,-6-1 0,-8 4-258,-10 3 0,-6 3 129,-11 11-129,-8 5 0,-3 4 0,0 17 0,0 7-129,6 7 258,7 7-129,10 1 0,6-1 0,15-6 0,7-9 0,8-8 0,6-12-129,1-7-258,4-2-387,-10-19-774,8 10-1935,-12-11-1677,-1-3-387,-9-8-516</inkml:trace>
  <inkml:trace contextRef="#ctx0" brushRef="#br1" timeOffset="142655.1594">7348 11884 8643,'-13'22'5805,"11"10"-387,1-1 0,8 12-3741,-4-18-645,10 2-516,2-12-129,6-9-129,2-8-129,2-10-129,2-8 0,-2-5 0,0-4 0,1-2-129,-7 0 129,-3 5-129,-6 6 129,-10 20 0,12 2 129,-9 25 0,-3-27 129,13 55-774,4 3-645,17-1-3741,6-13-774,8-22-774,16-15-516</inkml:trace>
  <inkml:trace contextRef="#ctx0" brushRef="#br1" timeOffset="148298.4822">11985 12168 5676,'-12'-24'5031,"1"9"-258,11 15-258,0 0-3225,-3 5-516,7 16-129,-1 4-258,5 16 129,-3-5-129,4 10 0,-4-6 0,3 2-129,-3-11-129,2-6 0,-7-25-129,15 5 0,-8-15 129,3-19 0,0-10-129,0-9 129,1 0-258,-1-3 129,-4 5 129,0 9-129,-3 8 129,0 17-129,-3 12 129,-2 15 0,2 6-129,2 9 129,2 2-129,2-1 129,6-5-129,0-6 0,2-8 0,3-10 0,0-2 0,-2-8 129,1-10-129,-3-2 0,-3-1 129,-1-1-129,0 1 0,-2 5 0,-3 4 0,-4 12 0,10 10 0,-5 12-129,0 7 129,0 4-258,6 5-516,-6-13-2967,9-4-1032,1-12-645,2-9 0</inkml:trace>
  <inkml:trace contextRef="#ctx0" brushRef="#br1" timeOffset="148481.4927">12485 11961 7998,'0'32'5547,"-2"6"-258,2 7-387,0-6-2451,3 8-1677,3-8-516,4-13-387,5 3-1290,-15-29-3483,18 10-129,-18-10-387,13-15-516</inkml:trace>
  <inkml:trace contextRef="#ctx0" brushRef="#br1" timeOffset="148611.5001">12467 11805 8127,'-14'-51'4644,"14"51"-774,0 0-3741,-13 0-4386,20 17-258,6 4-903</inkml:trace>
  <inkml:trace contextRef="#ctx0" brushRef="#br1" timeOffset="148934.5186">12720 11967 7224,'-10'-1'5031,"-2"3"-258,-3 9-258,0-2-3612,7 13-258,1-3-258,7 3-129,4 1-129,8 0-129,5 2 129,4 0-129,3-2 129,0-1-129,-2 2 258,-2 0 129,-7-3 0,-4 2 129,-9-6 0,-5 1-129,-11-6 129,-2 0-258,-6-8 0,2 0-129,2-1-516,-1-6-1032,14 0-3483,7 3-258,0 0-387,0 0-387</inkml:trace>
  <inkml:trace contextRef="#ctx0" brushRef="#br1" timeOffset="149190.5332">12932 12066 7740,'2'-44'5418,"-8"39"-387,-6 6-129,-7 11-3354,9 24-387,-5 2-387,10 7-129,3-2-258,4 0-129,12-10-129,7-8-129,6-8 0,4-13-129,4-4-516,-6-17-2322,5-1-1935,-8-7-387,-8-10-258,-4-4-387</inkml:trace>
  <inkml:trace contextRef="#ctx0" brushRef="#br1" timeOffset="149918.5749">13073 11644 9804,'-4'39'5676,"1"7"-516,2 15 129,-10 2-4386,12 14-258,3 1-129,3-3-258,-1-11-258,2-7 129,-1-10-258,2-12 129,-1-13 0,0-12-129,2-10 0,-1-18 0,2-6-129,0-7 129,2 0 0,0 0 0,1 8 129,0 9 0,0 7 129,0 7 0,2 9 0,2 3 129,2-4-129,4-4 129,-3-6-129,1-13 0,1-4-129,-2-8 129,-3-3 0,-7 2-129,-5 2 0,-5 6 0,-3 8 0,-8 9-129,-7 6 129,-4 19 0,0 9 0,3 8 0,3 5 0,6 0 0,8 1-129,1-8 258,12-9-258,7-10 258,1-11-129,3-7 0,1-12 0,1-8-129,-5-6 129,0-6 0,-3 0-129,-2 1 0,-5 2 129,-3 8-129,-3 6 258,-4 15-129,0 0 0,0 17 0,0 7 129,0 5-129,3-4 129,7-2 0,2-3-129,3-10 0,3-10 129,3-5-129,2-14 129,0-6-129,1-1-129,-3-1 129,-2 1 0,-2 6 129,-3 5 0,-4 15 129,-2 10 129,-1 20-129,0 9 129,3-1-516,11 12-2967,-1-20-1935,8-12-516,6-17-645,9-16-129</inkml:trace>
  <inkml:trace contextRef="#ctx0" brushRef="#br1" timeOffset="151338.6561">22144 12224 8127,'1'-54'5289,"-1"54"0,0 0-387,0 19-3612,-5 11-516,5 15-258,4-4-129,2 5-129,4-9 0,5-11 0,5-16-129,1-10 0,3-16 0,-2-9 0,0-12 0,0-6 0,-4 0-129,-5-1 0,-5 6 0,-2 7 0,-4 10 129,-2 21-129,0 0 129,-3 25 0,0 6 0,3 6-129,0-2 129,4-1 0,4-10-129,8-10 129,4-14 0,4-6-129,1-16 0,-1-3 0,0-3 129,-2 2-129,-6 4 0,-8 12 0,-8 10 0,0 0 0,0 27 0,-2-1-129,1 7-129,-1-1 0,5 2-258,5-14-258,10 1-387,-3-18-387,11 7-516,-12-20-258,11 2 258,-18-23 0,12 9 774,-12-7 903,-2-2 1032,3 9 387,-8-10 903,4 20 129,-7-6 129,8 20-258,-5-2-258,8 14-903,0 1-516,5-1-645,6 15-2451,-8-8-2064,0 2-387,-4-7-516,0-1-129</inkml:trace>
  <inkml:trace contextRef="#ctx0" brushRef="#br1" timeOffset="151488.6647">22733 11858 8385,'0'-55'4902,"0"55"-1032,0 0-3354,0 0-4773,17 17-645,2 9-258</inkml:trace>
  <inkml:trace contextRef="#ctx0" brushRef="#br1" timeOffset="151774.681">22996 12017 8643,'0'0'5289,"0"0"-258,-1 18-1032,-13-14-2580,14 13-387,-3 3-645,6 4-129,8 1-129,6 3 0,6-2-129,2 6 0,1-6 0,-1 1 0,-4-6-129,-10-1 258,-8-5-129,-8-1 129,-14-5 0,-8-1 0,-8-4 129,1 4-258,-4-5 129,4 2-258,13 9-1161,0-7-3741,21-7 129,8 9-645,22-6-387</inkml:trace>
  <inkml:trace contextRef="#ctx0" brushRef="#br1" timeOffset="152674.7325">23392 12170 12255,'-71'9'5418,"33"16"-258,2-11-1419,13 28-2967,11-6-258,14 5-258,21-12 0,14-7-129,12-13-129,2-9-129,8-12-258,-7-13 0,-3-5-387,-16-17-129,-3 11-1290,-25-25-1161,4 6-1548,-11-10-258,-2 4 2451,-13-12 1806,3 6 903,2 12 645,-6 1 1290,13 35 1677,-13 12 1548,11 25-129,-9 20-2064,13 31-1548,-2 9-516,5 10-258,1-2-387,7-8 129,2-12-387,0-12 0,4-18 0,3-14-129,-3-17 129,-1-5 0,5-14-129,-4-6-129,2 3 129,-4-2 0,3 6 0,-1 6 0,-2 7 0,9 0 129,-1 6-129,8-2 129,4-3 0,5-1-129,1-13 0,3-8 129,-3-10 0,-6-1-129,-9 1 129,-8 4 0,-14 2 129,-10 13-129,-15 12 129,-7 8-129,-7 21 129,2 9 0,3 5-129,9 4 129,13 1-258,11-4 258,14-11-258,14-8 129,8-12-129,4-12 258,4-3 0,-2-15-129,-1-10 129,-5-5 0,-6-3 0,-7 1 0,-2 3 0,-9 4-258,-3 12 129,-9 15 0,0 0 0,11 30 129,-6 6 0,5 5 0,0 0-129,6 0 129,4-14 0,6-10-129,7-17 129,1-13-258,8-17 129,-4-11 0,-2-4 0,-3 0 0,-5 4 129,-2 18 129,-7 12 129,-19 11 0,30 26-129,-30-26 0,35 87-1548,10-49-3225,-7-2-1032,-38-36-258,58 37-516</inkml:trace>
  <inkml:trace contextRef="#ctx0" brushRef="#br1" timeOffset="166994.5515">3097 12939 1032,'131'-109'1548,"-46"62"-516,19 0-258,8 7-258,9 5-387,10 11 0,8 6 0,4 8-129,4 9 0,-1 3 258,-8 17-258,-7 7 0,-12 12 258,-10 4 258,-18 14 0,-10 5 129,-19 5 0,-15 3 258,-24-3-129,-13 5-129,-21-7 0,-20 2 0,-24-5-387,-20-1-129,-21 2-129,-22-3-129,-20-1-387,-18-3 387,-16-4 0,-7-10 0,-3-12 129,-1-16 129,6-14 0,14-20 258,15-19-129,18-10 129,24-15 0,15-5-258,22-8 0,20 6-258,19 3-645,14 17-2709,16 2-129,26 13-387</inkml:trace>
  <inkml:trace contextRef="#ctx0" brushRef="#br1" timeOffset="167950.6062">9669 13029 1419,'16'-85'1290,"6"46"129,11 0-258,10 3 258,11-3-516,13 8 129,14-3-129,14 8-129,12 1 0,20 8-387,13 0 129,10 8-258,8 8 0,2 2 0,-2 11-129,-5 8 0,-15 10-129,-14 6 0,-24 14 129,-19 5-129,-26 8 0,-24 7 129,-20 2-258,-16 4 129,-25-1 0,-15 5 0,-13-8 0,-12 1-129,-9-2 0,-13-4 0,-12-2 129,-10-8 0,-14-3-258,-9-10 258,-12-10 0,-8-13 0,-5-13 0,-1-8 258,5-19-258,11-12 129,12-9 0,19-8-129,18-1-129,17 6-3354,13-5-387,18 21-129</inkml:trace>
  <inkml:trace contextRef="#ctx0" brushRef="#br1" timeOffset="170822.7705">10138 14289 3870,'-27'-7'5031,"14"0"-129,3 7-2451,-1-12-516,11 12-387,0 0-645,0 0-387,3 19-129,4 6 0,0 1-258,2 9 129,0 0-258,2-1 129,0-3-258,-2-10 258,3-8-129,0-13 0,0-2-129,1-18 258,-1-6-258,0-6 129,2-1 0,0 1-129,-2 7 129,-2 7 0,-10 18 0,13 0 0,-12 10 0,-1 20 129,0 5-129,-3 6 129,-1-1 0,0-3 0,2-11 0,2-8 0,0-18-129,21 4 129,-4-13-258,3-15-129,6 2-516,-4-20-1161,8 14-1419,-8-6-1806,-2 2 0,-4 4 0</inkml:trace>
  <inkml:trace contextRef="#ctx0" brushRef="#br1" timeOffset="170934.7769">10479 14307 2580,'0'0'5031,"0"12"-129,3 6-258,-3-3-2451,13 12-1161,-1-5-903,-1-4-3225,3-3-1419,-1 2-387,-3-10-516</inkml:trace>
  <inkml:trace contextRef="#ctx0" brushRef="#br1" timeOffset="171090.7858">10567 14079 2193,'-9'-28'2064,"9"12"-1935,0 16-129,-3 19-4257</inkml:trace>
  <inkml:trace contextRef="#ctx0" brushRef="#br1" timeOffset="171465.8073">10909 14225 2580,'-16'-16'5031,"0"16"-129,-11 7-129,-7 2-3225,8 14-387,-6-8-387,9 9-129,2-7 0,8 2-258,11-4-129,4 1-129,15-6 0,5 0 0,7-2-129,1 1 0,0 1 0,-3 2 0,-5 0 0,-7 5 129,-6 0-258,-8 0 258,-6 2-129,-8-7 0,-6-5 0,-5-5 0,-1-2-129,-2-7-129,7-1-258,-1-9-645,21 17-774,-13-20-2451,17 7-516,12 1-645</inkml:trace>
  <inkml:trace contextRef="#ctx0" brushRef="#br1" timeOffset="171686.8199">11132 14172 4386,'10'-8'5418,"-15"19"-387,-8 26-1290,-11-8-1677,17 22-387,-6-7-516,13 10-258,5-15-258,14-4-387,5-19 0,6-13-258,7-7-258,-3-24-387,4 2-1161,-16-15-2838,0-3-516,-12-2-258,-5 1-387</inkml:trace>
  <inkml:trace contextRef="#ctx0" brushRef="#br1" timeOffset="171978.8366">11271 13904 6966,'5'0'5289,"2"27"0,-3 13-387,2 19-3612,-6-3-129,5 16-645,-3-11-129,5 0-129,-1-11-129,2-11 0,5-13 0,0-14-129,4-14 0,0-15 0,2-10 0,-2-8 0,1-1 0,-1 1-129,-1 5 129,-4 10 0,0 15 0,-2 5 0,-1 15 0,1 8 0,0 9-258,-1-8-1032,9 10-3612,-5-7-258,1-8-387,1-7-387</inkml:trace>
  <inkml:trace contextRef="#ctx0" brushRef="#br1" timeOffset="172638.8744">11655 14338 7611,'20'-31'5418,"-9"15"-387,2-3-258,0-12-4128,7 9-258,0-2-129,1 8-258,-3 0 129,-3 4 0,-6 0-129,-9 12 0,0 0-129,-5-6 129,-13 12 0,-6 11-129,-4 10 129,-2 9 129,0 3-129,5 4 129,8 3 129,13-2-129,4-6 0,18-10 0,6-13 0,10-9-129,6-6-129,1-18-129,0-3-129,-4-11-129,-3 4-129,-13-8-129,2 9-516,-16-6 0,1 12 387,-8 0 0,0 21 258,-9-12 516,9 12 258,-12 9 516,3 2 516,9 15 0,-4-9 0,5 11 0,0-13-129,10 5-129,-2-16-387,9 1-129,-1-7-129,5-10-129,-1-2 0,1-3-129,-2-2-129,-1 1 0,-4 3 0,-4-1 0,-11 16 0,12-18 129,-12 18 0,0 0 0,0 0 129,0 0 129,0 6 0,-1 10 129,7-1 0,7 4-129,4-7 129,7 3 0,4-11-258,7-4 0,4-1-129,-4-14-774,7 7-3483,-15-10-1032,-9 5-516,-9 3-516</inkml:trace>
  <inkml:trace contextRef="#ctx0" brushRef="#br1" timeOffset="181627.3885">20032 14361 3612,'-2'-50'5418,"2"31"-258,-1 4-387,1 15-3225,0 0-387,-1 6-129,-1 13-387,2 11-129,-1 7 0,1 8 0,-1 1-387,1 3 129,1-5-258,6-8 129,1-9-129,4-10 129,3-14-129,3-6 0,3-21 0,1-5 0,1-8 0,-2-6 0,0 0 0,-3 1 0,-3 9 0,-8 10 129,-7 23-129,0 0 129,0 9 0,-6 23 129,1 2-258,3 7 258,2-7-258,8-6 129,8-12-129,7-11 0,3-9 0,6-16 0,2-6 0,-4-9 0,-2 5 0,-4 1 0,-6 6 0,-6 15 0,-12 8 0,2 6 0,-2 12-129,-5 7 0,5 7-258,0-3-387,7 4-645,-7-33-1806,27 24-1935,-3-24-258,4 0-516</inkml:trace>
  <inkml:trace contextRef="#ctx0" brushRef="#br1" timeOffset="181783.3974">20691 14323 5031,'0'-12'5676,"0"12"-645,-9 18-258,2-4-3225,7 16-903,3-1-387,-1-2-1032,9 2-3870,-4-2-387,1-3-258,-1-7-387</inkml:trace>
  <inkml:trace contextRef="#ctx0" brushRef="#br1" timeOffset="181945.4067">20698 14064 6837,'-9'-68'5160,"5"51"-387,4 17-903,0 0-6321,0 8-1935,10 14-774,8 6-129</inkml:trace>
  <inkml:trace contextRef="#ctx0" brushRef="#br1" timeOffset="182274.4255">20969 14257 4257,'10'-7'5289,"-17"0"-258,-5 7-387,-9-2-3354,8 7-387,-4 7-258,7 8-129,3 1-129,7 4-129,1 3-129,13-1 129,5 1-258,3-2 129,4 0-129,-2-6 0,-3-4 0,-7-3 129,-14-13 0,0 16-129,-8-14 129,-13-2-129,-8 0 129,-2-4-129,-2 2 0,3 0 0,7 5-258,8 1-387,15 16-1548,2-7-2709,17 4-258,10-9-387,10 0 1</inkml:trace>
  <inkml:trace contextRef="#ctx0" brushRef="#br1" timeOffset="182490.4379">21244 14336 3483,'-5'-57'5547,"-13"41"-258,-5 16-129,-11 0-3096,14 23-516,-5-1-645,12 15 0,6 2-516,7-1 0,14-1-258,12-4 0,6-11-258,7-10 0,5-6-258,0-6-645,3 1-1806,-11-14-2064,-3-5-645,-13-12-258</inkml:trace>
  <inkml:trace contextRef="#ctx0" brushRef="#br1" timeOffset="182806.4559">21423 14021 6321,'-14'-63'5676,"14"63"-387,-8 15-129,1 18-3612,7 25-645,0 3-258,1 11-258,2 1-129,0 1-258,5-10 129,-1-6-129,0-17-129,5-12 129,0-19 0,2-10 0,1-14 0,1-18 0,-2-10 0,2-1 0,-5 3 0,0 5 0,-2 13 0,-9 22 129,11 0 0,-7 22-129,3 14 129,2 8-258,5 7-258,1-14-774,10 3-3741,-4-16-387,5-7-258,-2-12-516</inkml:trace>
  <inkml:trace contextRef="#ctx0" brushRef="#br1" timeOffset="183483.4947">21789 14368 8643,'21'-24'5547,"-7"12"-258,7-2-516,-2-4-3999,7 1-387,-3-5-129,-6-3 0,-4-2-129,-5 2 129,-8 4-258,-3 0 258,-12 4-258,-5 7 129,-2 9 0,-7 9-129,4 19 129,1 15-129,3 8 258,9 13-258,7 1 129,7 0 0,13-9-129,12-9 258,4-16-387,7-21 129,5-9-129,-3-19 0,-3-10-129,-7-11 0,-5-5 0,-8-4-129,-5 1 0,-9-2 129,-3 9 0,0 6 258,-3 9 0,-1 14 387,4 12-129,-3 13 258,3 12 0,0 19 0,5-2-129,4 6-129,1-1 0,3-7-129,2-11 0,5-12 0,2-11 0,1-6 0,1-14 0,-2-14 0,-2-4-129,0-8 129,-5 1 0,-4 7-258,-1 3 129,-4 12 0,-6 17 129,10 10 0,-3 22 0,4 18 0,6 4 0,5 6 0,5-7 0,9-11-129,7-18-516,-3-30-2064,8-12-3096,-16-15-129,-8-9-645,-14-5-516</inkml:trace>
  <inkml:trace contextRef="#ctx0" brushRef="#br1" timeOffset="191953.9791">5665 15279 4386,'76'-104'4644,"-9"41"-516,22-5-2709,25 14-387,17-3-516,24 6 129,18-1-387,16 9-129,18 4-129,12 2 258,13 5-258,13 3 129,2 4 0,6 9 0,-5 8 129,-9 8 129,-19 15 0,-16 14-129,-29 11 0,-24 16-129,-32 9 129,-25 12-258,-35 7 0,-26 3-129,-28 6-129,-26-2-258,-24 5-258,-26-11 129,-16 5 0,-24-16-258,-11 1 387,-16-17-129,-12-4 645,-16-9 387,-14-8 0,-13-5 258,-18-12 258,-9-4-258,-13-16 258,-5 2-387,-9-8-129,1-7-258,3-14 0,13-6 129,15-12-387,26-5 258,20-7-258,29-7 0,32-5 0,29-10-1032,37 4-3225,28-1-516,21-2-129</inkml:trace>
  <inkml:trace contextRef="#ctx0" brushRef="#br1" timeOffset="192870.0315">15362 15591 2193,'-155'-81'2967,"92"41"-2322,19-1 0,16 0-258,18 2 129,10-6-129,19-4 387,21 2 258,23-10 258,25 8-258,60-13 129,-6 13 129,23-12-387,31 15-129,20-3-129,26 14-258,11 10-258,12 14 129,-40 12-129,29 12-129,-9 17 0,-14 13-129,-18 13 129,-22 3-129,-28 7 129,-20 2-258,-27 4 129,-24 1 0,-31-1 0,-30-1 0,-31 0-258,-33-7 129,-30 1 0,-30-4-129,-24 1 0,-28-7 129,-17 5 0,-19-6 129,-14-1 129,-10-7 129,-8-8 258,-7-4 129,-4-15-129,0-2 129,2-17 129,7-8-258,11-17 129,12-7-258,16-9 258,22-7-516,21-10 129,24-5 0,27-5-129,25-6-129,32 2-645,25-10-1419,31 4-2064,31 5-258,25-6-387</inkml:trace>
  <inkml:trace contextRef="#ctx0" brushRef="#br1" timeOffset="197974.3235">16665 16661 8385,'0'-17'5418,"0"17"-258,-7 19-1419,-3 0-2709,10 18-516,-2 6 0,2 3-129,-1 2-129,1-3 0,0-8 0,3-5 0,4-12 0,0-18-129,4-9-129,2-13 129,5-19 0,1-4 0,4-4-129,-1 0 0,-1-2 0,-4 8 129,-3 12 0,0 12 0,-6 14 0,-5 12 0,-2 14 0,-1 11 0,-1 4 0,1 2 0,0-11 0,5-3-129,4-7 129,5-14-129,5-7 0,2-17 0,3-9-129,-1-2 129,2 6 0,-4 2 0,-7 2 0,-1 8 129,-13 12-129,10 15 129,-10 6-129,-1 6 0,1 5 0,2-1-258,5 3-258,0-8-516,11 11-2322,-1-23-1935,2 1-387,-2-13-258,5-2-258</inkml:trace>
  <inkml:trace contextRef="#ctx0" brushRef="#br1" timeOffset="198147.3334">17303 16646 9159,'10'41'5418,"-10"-12"0,2 12-516,-4-12-4257,2 3-387,5-2-258,2-14-645,8 8-3225,-15-24-903,17 0-774,-9-10-258</inkml:trace>
  <inkml:trace contextRef="#ctx0" brushRef="#br1" timeOffset="198292.3417">17351 16429 10062,'-24'-54'5160,"14"37"-645,10 17-3354,0 0-5418,3 12-645,8 0-903,6 6 516</inkml:trace>
  <inkml:trace contextRef="#ctx0" brushRef="#br1" timeOffset="198627.3608">17586 16516 5676,'3'-13'5547,"-20"0"-774,0 13 129,-8-1-3870,8 6-258,-4 2-258,8 8-129,3 4 0,10-2-258,3-3 387,14 1-516,8 1 258,5-4-258,2 0 129,1 3 0,-7-5 0,-6 3 0,-10 5 0,-10 4-129,-14-7 129,-11 4-129,-8-4 129,-5-3-129,2 0-129,2-3 129,11-3-387,8-8-516,15 2-774,5-8-1548,22 3-1677,7-10-258,8 2-129,-1-15 1677</inkml:trace>
  <inkml:trace contextRef="#ctx0" brushRef="#br1" timeOffset="198822.372">17739 16648 1032,'69'-47'4773,"-47"27"387,-15-2-516,-7 22-1161,-7-28-1419,-5 28-387,-15 0-516,6 21-129,0-1-387,6 10-129,8 2-129,10 0-129,14-8 129,9-6-387,11-6 0,2-12-387,4-4-516,-7-22-1548,4 4-2580,-14-15-387,-4 7-387,-11-20-258</inkml:trace>
  <inkml:trace contextRef="#ctx0" brushRef="#br1" timeOffset="199122.3891">18023 16197 8514,'0'0'5676,"-6"30"-258,1 13-258,5 24-3741,-5-5-645,5 1-387,2 1-129,0-9-129,3-9 0,-1-14-129,3-12 129,4-7 0,2-13-129,1-9-129,1-9 0,-1-3 129,1-3-129,-1 1 129,0 7-129,-3 1 129,-4 8 0,-7 7 0,18 15 129,-8 0-129,1 8-129,2-4-258,4 1 0,0-9-1032,12 5-3354,-10-16-387,5 0-774,-7-8 0</inkml:trace>
  <inkml:trace contextRef="#ctx0" brushRef="#br1" timeOffset="199642.4189">18376 16638 7353,'9'-4'5031,"-2"-3"258,10-1-516,-8-14-3741,14 6-387,-2-5-387,1 1 258,-7-2-387,-3 1 129,-11 3-129,-4 7 129,-12 4-129,-6 7 129,-5 1 0,-2 16-129,1 6 129,3 12 0,7-4-129,8 0 0,9-1 129,10-1-129,13-9 0,5-11-129,4-6-129,4-10 129,1-8 0,-1 3 0,-2-8-129,-6-4 129,-1 1-129,-8 5 0,-4 2 129,-4 6 129,-11 10-258,8 0 387,-8 12 0,0 14 0,-1 3 129,2 0-129,5 4 0,5-6 0,1-12 129,6-7-258,3-8-129,1-17 129,-2-10-258,0 1 258,-5-4-129,-2 3 129,-4 10-129,-1-1 129,-8 18 0,12-3 0,-3 12 0,-2 4 0,8 1-129,1 3-258,8 7-1290,-10-17-3096,9 1-1032,-4-8-516,3-7-903</inkml:trace>
  <inkml:trace contextRef="#ctx0" brushRef="#br1" timeOffset="207301.857">17472 2187 5934,'-23'9'5160,"13"-9"-516,7-15-129,4-4-3096,-1-27-516,9-11-258,2-21-129,9-22 0,0-14 387,6-9-516,0-3 0,1 8-258,-3 16 387,-1 17-516,-5 18 258,-18 67-387,0 0 0,16 3 0,-17 66 258,-4 19 129,-2 23-645,4 12 387,-2 5-258,5-2 516,0-19-516,8-16 516,2-31-516,3-20 387,2-40 0,1-22-129,1-27 129,0-33 129,0-24 0,2-22 0,2-8 387,-1-2-645,-2 17 516,-2 19-129,-1 11 0,-15 91-129,21-110-516,-12 172-387,-4 39-129,1 30-129,10 10 129,-1-13-516,9 4-3999,-8-25 129,3 33-129,-5-118 129</inkml:trace>
  <inkml:trace contextRef="#ctx0" brushRef="#br1" timeOffset="207661.8776">18107 1636 10320,'21'88'5031,"-9"-54"-258,7-21 0,2-19-3999,8-18-258,2-19-129,-1-13 0,-6-5-129,-2-4 0,-8 0 0,-7 6-258,-7 59 0,-10-65-258,10 65 258,-44 8 0,15 34 0,0 24-258,1 14 129,3 14 0,8 0 0,10 1 258,7-7-258,6-18 0,15-24 258,11-17-129,5-20 0,8-14 129,0-19-258,3-19-1032,3-1-3741,-9-4-129,-8 11-387,-13 6-645</inkml:trace>
  <inkml:trace contextRef="#ctx0" brushRef="#br1" timeOffset="208397.9197">18546 1290 7998,'-7'-64'5160,"7"64"-387,0 0-516,-9 43-2322,9 11-1419,8 11-774,3 7 903,1-1-516,1-4 0,-1-6-129,-2-14 387,-2-15-645,-5-19 387,-3-13 129,0 0-129,-4-20 0,0-4 129,1-12-129,3 36 129,0-99 0,4 40-258,8-6 129,5 0-129,4 4 0,1 3-387,-22 58 129,44-82-1032,-44 82-2193,45-39-1161,-45 39-129,0 0-645</inkml:trace>
  <inkml:trace contextRef="#ctx0" brushRef="#br1" timeOffset="208877.9471">18929 1325 9288,'-30'92'4773,"20"-46"129,3-4-387,9-19-3354,10-10-645,-12-13 0,54-36 258,-54 36-516,70-96 387,-39 42-387,-6 0 258,-9 5-387,-16 49 129,1-84-387,-1 84 258,-36-53 0,36 53-387,-58-31 0,58 31-129,-47 1 258,47-1 258,0 0-387,-1 46-129,1-46-129,45 93 258,-14-15 387,1 5-387,-2 26 0,-3 12-129,-6 10 645,-9 0-387,-7 1 129,-5-15-129,-5-16-129,-11-12 387,-5-18-258,-8-24 258,-3-17-258,-3-19 387,0-11-129,-2-27-129,3-12 387,1-18-387,4-10 0,8-2-387,6-14-516,15 2-3741,1 3 129,16 17-774,4-2-258</inkml:trace>
  <inkml:trace contextRef="#ctx0" brushRef="#br1" timeOffset="209185.9648">19281 1463 8256,'52'-46'5289,"-52"46"-387,46-46-258,-46 46-2967,47-57-774,-47 57-258,41-79-645,-41 79 258,25-73 0,-25 73 258,-5-60-516,5 60-129,-43-7-129,43 7 129,-60 51 516,30 17-258,10 13-129,7 7-129,13 4 516,7-12-129,19-5 258,8-17-258,12-20 0,4-38 0,3-9-129,2-11-1548,-12-13-3612,5 8-258,-11-4-387,-5 9-516</inkml:trace>
  <inkml:trace contextRef="#ctx0" brushRef="#br1" timeOffset="209681.9931">19905 1113 6450,'4'-74'4515,"-4"74"-129,-46 0 0,46 0-3096,-57 70-645,28-20 0,12 2 129,4 1-387,12 0 258,6-6-387,15-1 129,11-2-774,5-4 1161,1-8-516,1 0-129,-8-4 129,-2-1 0,-11-1 0,-9-1 0,-8-1 0,-13-5-129,-8-2 0,-4-2-129,-6-2 0,-2-2-258,7-3-774,-6-11-3096,18-6-516,6-16-645,10 0-387</inkml:trace>
  <inkml:trace contextRef="#ctx0" brushRef="#br1" timeOffset="209954.0087">20074 1269 10707,'21'15'5160,"-20"21"-129,-1 9 0,1-4-4128,9-13-387,13-11-129,-23-17-387,63-5 516,-63 5 129,71-53-387,-40 4 258,-6-2-258,-25 51-129,8-84-258,-8 84 516,-50-53-387,9 39-258,-4 9-129,-1 9-258,2 15-516,44-19-1161,-51 46-2580,51-46-387,0 0-258,27 66-774</inkml:trace>
  <inkml:trace contextRef="#ctx0" brushRef="#br1" timeOffset="210194.0224">20429 1290 9159,'62'73'4644,"-40"-19"258,-8 0-258,3-2-3096,-12-6-1161,2-14 258,-7-15-129,0-17 0,0 0 0,-10-34-129,10 34 0,-15-100-129,6 40 258,3-5-387,1 4 0,6 3-129,-1 7 129,0 51-258,25-69-516,-25 69-3225,0 0-1290,49 9-258,-49-9-129</inkml:trace>
  <inkml:trace contextRef="#ctx0" brushRef="#br1" timeOffset="210562.0435">21004 655 7998,'0'0'5934,"-14"75"-645,8 0 129,-11 10-4773,17 18 129,0 9-516,11 4 258,1-14-387,0-6 387,4-21-516,-1-17 258,-5-29-258,-10-29-129,0 0 387,-2-48-645,-11-3 516,-6-9-516,-5-3 774,-2-5-129,4 12 258,4 1-516,18 55 129,-11-70 258,11 70-129,0 0 258,66-39-903,-25 34-2193,13 3-2451,-7 7 129,-6 11-774,-41-16-387</inkml:trace>
  <inkml:trace contextRef="#ctx0" brushRef="#br1" timeOffset="211110.0748">17497 2862 8385,'-106'4'5418,"81"-4"-258,25 0-645,28-17-3999,41 1-258,33 4-129,29-8-129,28 0 258,27-2-258,19-2 0,20-1-258,9-1 258,7-1 0,7-2 258,7 2-258,2 5 129,1 2 0,-4 10 129,-11-5-129,-9 8 0,-22 3 0,-20 3 0,-34 1-129,-22 4 129,-34-3-129,-26-1-1161,-20 11-3741,-28 2-516,-26 7-516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36:19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21295 4408 258,'0'-25'4386,"-7"25"129,-1 29-129,0 17-2580,-5 7-387,5 23-387,-9 0 0,10 19-258,-6-7-129,8 8-129,0-17-129,4-8-129,0-13-129,1-12 0,0-17-129,4-19 258,-4-10-129,6-31 0,-4-10-129,1-13 129,-3-16 0,5-10 0,-3-5-129,1-3 129,0 2-129,0 7 129,1 8-129,0 16 0,2 16 0,1 20 258,1 19 0,4 15-129,-2 20 129,4 17-129,2 13 129,5 6 0,1 6 0,6-1-129,-1-4-129,2-8 129,5-7-129,-3-12 0,0-16 0,-4-15 129,1-14 0,-2-7 0,-6-20 0,0-10 0,-5-9 0,-3-8 0,-3-9 0,-4-3 129,-3-11-258,-2 2 0,-2-6 0,-3 4 129,-1 8-258,3 10-129,5 22-3741,-2 11-1161,0 26-516,-10 0-516</inkml:trace>
  <inkml:trace contextRef="#ctx0" brushRef="#br0" timeOffset="4655.2663">9791 7228 1806,'-4'-94'4902,"0"58"129,4 16-129,0 20-3999,-10 6 129,10 27-258,-1 13-258,1 25-129,-2 10 129,1 15-129,1 1 0,1 1 0,2-15-129,3-12 0,-2-19 129,3-18-129,-7-34 0,10 0 0,-9-32-129,2-15 0,-3-17 0,0-8 0,-3-14-129,-2-5 0,-1-2 0,-1 11 0,2 7-129,0 12 129,1 13-129,3 16 258,1 24-129,0 10 129,8 37 0,4 13-129,5 14 129,6 11-129,4 8 258,6-2-258,4-6-258,2-8 258,-1-15 0,1-14 258,-4-18-258,-7-19 129,-4-10-129,-10-19 0,-10-14 129,-4-12 0,-8-11-129,-8-7 129,-3-6-258,-4 4 129,1 9-129,0 6 129,5 11-129,0 9-387,11 25-516,-5-1-2967,11 15-1032,0 0-516,8 15-129</inkml:trace>
  <inkml:trace contextRef="#ctx0" brushRef="#br0" timeOffset="4887.2796">10227 6620 1161,'12'-47'5289,"-12"57"129,-7 41-387,0 38-2709,-9 20-903,11 34-387,-1 14-258,5 14-258,8-2-258,8-10 0,4-22-129,2-23-258,0-24-129,-1-35-516,0-11-1548,-9-37-2451,-1-13-645,-6-22-258</inkml:trace>
  <inkml:trace contextRef="#ctx0" brushRef="#br0" timeOffset="5235.2995">10431 7203 4773,'21'-97'5418,"-11"69"0,-3 6-645,7 17-3096,-5-3-774,7 8-387,-2 14 129,3 9-516,-5 17 387,-3 10-387,-7 12 0,-2 9 0,-9 5-258,-6 6 129,-3-5-129,-5-8 258,2-12-258,3-18 129,6-14 0,12-25 0,0 0 0,0-8 0,13-9 0,11 5 0,7 4 129,5 8-129,4 14 258,1 7-258,4 3 129,-3-2-387,6-1-3612,-13-17-1290,-4-7-516,-5-14-645</inkml:trace>
  <inkml:trace contextRef="#ctx0" brushRef="#br0" timeOffset="6391.3656">21967 7297 7224,'-6'-23'5031,"6"23"0,-3 30-645,-1 23-3612,1 18-258,3 15-258,-4 8 129,0 7-258,-2-7 129,-1-5-129,0-17 129,2-13-258,0-21 258,5-21 0,0-17-129,0-29 0,0-18 0,0-22 129,0-18-129,0-14 129,1-9-258,-1-4 129,2 6-129,-2 10 129,2 14 0,0 23-258,1 30 129,-3 31 0,8 19 0,-3 33 0,2 23 0,6 14-129,5 7 129,4 1 0,6-7 0,2-10-129,4-16 129,1-15-129,-1-20 258,-1-18 0,-5-14 0,-6-21 129,-4-19-129,-5-19 129,-6-18 0,-7-11-129,-1-11 0,-7 0-129,-2 6 0,-3 18-258,-3 18 258,-4 19-387,7 37-903,-5 8-3096,10 33-645,1 5-258,7 7-645</inkml:trace>
  <inkml:trace contextRef="#ctx0" brushRef="#br0" timeOffset="6611.3782">22466 6880 7998,'8'47'5289,"-7"25"0,-4 24-516,3 29-3741,-4 9-129,4 12-516,-2-8-129,4-12-258,4-22-129,0-27-516,14-19-3354,-9-32-1032,2-19-258,-4-12-645</inkml:trace>
  <inkml:trace contextRef="#ctx0" brushRef="#br0" timeOffset="6979.3992">22647 7262 8643,'52'-76'5547,"-21"51"-129,4 22-258,-5 3-3999,4 17-387,-8 15-258,-7 14-129,-13 14-258,-6 16 129,-19 3-387,-9 6 0,-5-3 0,1-3-129,-2-14 129,8-14 0,12-18 129,12-17-258,9-13 258,20-6 129,10-8 0,5-7 0,7 6 0,3-1 0,0 6 0,-2 4 0,-3 3-903,-14-3-3999,5-6-645,-11-2-387,-11-14-516</inkml:trace>
  <inkml:trace contextRef="#ctx0" brushRef="#br0" timeOffset="19535.1174">11967 11347 2580,'-108'-72'4257,"42"33"-1161,-2-5-774,2 12-774,-10-6-645,-1 13-129,-8 4-387,-2 13-258,-7 8 0,-4 3-258,-7 19 0,-4 4-129,-2 16-129,1 7 0,1 10 129,0 9 129,3 9 0,6 6 129,10 9 0,11 8 129,13 3 0,13 6 0,15 0 0,18 1 129,18 0-129,12 1 0,21-6 0,16-1 129,13-7 129,14-3 0,14-7 0,14-2 129,10-5-258,9-1 129,9-6 129,9-2-258,5-7-129,10-4 0,4-7 0,6-8-258,4-9 129,6-12 0,2-14-129,-2-10 129,0-5-129,2-18 0,-6-7 258,-11-11-129,-7-8 0,-14-4 129,-15-5 129,-10-12 0,-14-8-129,-17-5 0,-16-8 129,-11-3-129,-19-9 129,-13-5-258,-12-7 129,-15 1-129,-20-3 258,-13 1-258,-16-1 0,-15 7-129,-19 5 129,-16 7-129,-17 10 129,-13 6-129,-18 9 0,-12 11 0,-13 7 129,-12 10-258,-7 6 258,-2 10-129,-1 18-258,2 5-1677,13 18-2322,10 28-516,-3 10-129</inkml:trace>
  <inkml:trace contextRef="#ctx0" brushRef="#br0" timeOffset="20852.1927">22038 11321 3225,'-82'-64'4257,"34"26"-258,-3 1-2322,8 11-645,-2-4-516,3 7-387,-2-4-129,-2 7 0,-4 3-129,-7 2-129,-9 9 129,-10 3-129,-8 3 0,-10 9 258,-10 9-258,-7 10 258,-2 7 0,-4 13 258,2 10-516,-7 6 516,5 11-129,2 1 129,5 9-258,9 2 129,5 1 0,9 2 129,13-3 129,15 5-129,12-4-129,18 3 129,13-6 0,16 1 0,12-4 0,15-1-129,13-4 0,15 0 129,11-3-258,13-4 0,9-3 0,8-4 0,10-2 0,12-4 0,6-9 0,5-5 0,5-7 129,7-5-129,3-9 129,5-6 0,1-8 0,7-4 129,-2-4-129,3-14 0,1-5 0,3-11 129,-1-8 0,-1-8-258,-1-11 129,-6-8-129,-5-6 258,-5-10-258,-15-6 258,-14-7-129,-14-2 0,-16-6 0,-18-3 129,-19 1-129,-20-7 129,-17 5-129,-15 0 0,-23 1-129,-18 1 0,-22 8 0,-21 3 0,-16 5-129,-21 9 0,-18 6 0,-16 8 0,-10 14 129,-19 8 0,-6 8 0,-14 14-129,-11 12 129,-12 10-516,-13 11-1548,-10 20-2193,-7 22-387,-17 13-516</inkml:trace>
  <inkml:trace contextRef="#ctx0" brushRef="#br0" timeOffset="26391.5095">19404 15630 1,'-150'-50'3869,"62"28"-257,-10-3-2193,-11 0-516,-6-2-258,-8-1-129,-4-5-258,-9 0 0,-6 0 0,-11 2-129,-9-1 129,-12 4-129,-11 6-129,-9 1 129,-15 9-129,-6 3-129,-12 2 0,-5 6 129,-10 1-129,-2 8 0,-4 2-258,-2 11 258,1 7 0,-1 10 0,2 10 129,1 12-129,4 6 0,4 23 129,4 9-387,12 9 258,10 5-129,18 4 129,19 2 0,23-3-258,22-1 129,26-8 129,24 3 129,27-5 0,23 0 129,26-2 129,18-1-129,27 1 387,25 14 129,23-5-387,22 7 0,59-19 258,-16 4-258,17-23 0,16 9-258,9-3 0,6 0-129,11-28 129,5 8 0,6-21-129,4 14 0,11-11 0,4 6-129,11-28 129,11-4 0,-1-1 0,2-6-129,-32 6 129,31-18 129,-2-1 0,-7-2 0,-1-14 258,-4-5 129,-3-12 258,-3-20-129,-9-2 129,-4-9 387,-12 0 0,-1-22-258,-21-7-258,-4-18 0,-19 2-258,-13-6 0,-16-5-129,-13-9-258,-22-8 0,-12 3 0,-25 17 387,-21 0-258,-24 10 129,-19-3 0,-26 4 0,-26 2 0,-28-5 258,-20-4-129,-24-7-258,-22-1 129,-16-9 129,-16 4-129,-17 1 0,-14 5-258,-10 26-2322,-20 10-1935,-23 13-258,-20 26-516</inkml:trace>
  <inkml:trace contextRef="#ctx0" brushRef="#br0" timeOffset="39164.2401">1150 13339 9933,'-37'-10'5676,"34"-1"-258,12-1 0,12-14-4515,28 2-129,7-7-258,9 2 0,1 0-258,0 5-645,0 14-2580,-14-5-2451,-10 15 129,-19 0-516,-11 8-258</inkml:trace>
  <inkml:trace contextRef="#ctx0" brushRef="#br0" timeOffset="39359.2512">1465 13106 10965,'-32'35'5547,"18"11"-129,0 9-387,6 27-3612,-1 2-774,7 11-129,0-4-258,2-4-129,3-11-258,2-8-516,5-5-2580,-4-24-2064,-1-11 129,-4-15-774,-1-13-258</inkml:trace>
  <inkml:trace contextRef="#ctx0" brushRef="#br0" timeOffset="39819.2776">1512 13755 11352,'13'-13'5676,"-1"13"-258,-2 0-258,-2-14-4128,13 1-516,-2-10-258,6-2-129,-5-7 0,2 0-129,-7 0 0,-4 2-129,-8 9 258,-6 6 0,-10 13 0,-5 7 0,-5 19-129,-3 13 129,2 11 0,5 11 0,6 3-258,6-2 129,8-4 0,13-13-129,7-16 0,8-18 0,1-13 0,6-18 129,-4-17 0,1-8-129,-7 0 129,-7-4 0,-6 5 0,-4 8 129,-4 11-129,-3 15 0,-1 17 129,2 25 0,4 11-129,6 11 129,5 3 0,6 3-129,3-8 0,1-15 0,4-20-645,-9-29-1935,2-11-2580,-12-18-258,-4-7-387,-9-13-516</inkml:trace>
  <inkml:trace contextRef="#ctx0" brushRef="#br0" timeOffset="39948.2849">1844 13210 9417,'-17'-31'4902,"17"31"-1677,0 0-3096,7 3-4515,11 11-516,2 8-516</inkml:trace>
  <inkml:trace contextRef="#ctx0" brushRef="#br0" timeOffset="40419.3119">2067 13620 11352,'22'0'5547,"-12"-30"-258,3-8-258,-6-18-4257,6-5-387,-6-9-129,-2-2-129,-5 1 0,-5 6-129,-7 12 0,-6 9 0,-3 25 0,0 19 0,0 30 129,7 27 0,9 19 0,5 18 0,13 12 0,8-5 0,7-1 0,8-12 0,1-19-258,-1-19 0,-1-21 129,-2-19 0,-5-12 0,0-18-129,-6-9 129,-4-7 129,-4-7 0,-4-3-129,-5-2 129,-5 1-129,0 7 0,-10 5 0,-1 11 0,-7 7-129,0 17 129,0 15 0,3 23 129,8 14 0,4 10 0,8 4 129,11-4 0,9-5-129,10-15 129,6-10-129,3-20-129,-4-16-1548,6-4-3741,-19-4-258,-3 0-387,-6 3-903</inkml:trace>
  <inkml:trace contextRef="#ctx0" brushRef="#br0" timeOffset="41131.3526">2946 13677 13029,'-24'53'5547,"20"-7"-387,1-13-1290,8 12-3483,14-9-258,9-14 129,2-15-129,8-11 0,0-19 0,0-11-129,-6-6 129,-5-2 0,-10-4 0,-6 5-258,-11 7 129,-4 1-129,-6 9 0,-3 8-129,6 5 0,7 11-129,0 0 0,5-13 129,13 13 0,1 0 0,3 8 258,0 8 129,-3 4 129,-2 11 129,-5 4 0,-3 5 129,-6-1 0,5 2-129,-5-8 0,3-7-258,-1-11 129,-5-15-129,17 0 0,-7-15-129,-1-7 129,2-5-129,0-3 0,0 1 0,-2 3 0,1 14 0,-1 12 0,-1 10 0,1 16-129,1 1 0,0 9-129,0-2-387,7 5-774,-8-27-2709,11-4-1032,-5-8-516,5-10-387</inkml:trace>
  <inkml:trace contextRef="#ctx0" brushRef="#br0" timeOffset="41359.3656">3612 13779 9288,'0'0'5418,"2"12"0,-1-2-387,12 7-3612,-3-17-516,10 0-516,2-17 0,5-5-129,0-10 129,-1-4-129,-6-5 0,-7 6-129,-10 4 0,-8 12 0,-12 10 0,-11 9-258,-5 6 0,-2 2-387,3 16-903,-4-11-3354,18 1-645,3-14-258,15 0-516</inkml:trace>
  <inkml:trace contextRef="#ctx0" brushRef="#br0" timeOffset="41531.3755">3685 13193 10320,'-1'58'5805,"7"20"-258,3 15-129,22 17-3741,-5-13-645,16 0-516,6-20-516,0-34-3096,8-9-2193,-5-23-516,-2-11-387,-5-8-645</inkml:trace>
  <inkml:trace contextRef="#ctx0" brushRef="#br0" timeOffset="41943.3991">4583 13094 8256,'-42'3'5805,"22"41"-387,7 28-129,1 12-3612,14 29-645,8-2-516,7-1-129,5-18-258,2-19-129,6-25-387,-6-33-516,8-8-1677,-11-34-2580,0-16-129,-7-20-516,2-12-129</inkml:trace>
  <inkml:trace contextRef="#ctx0" brushRef="#br0" timeOffset="42123.4094">4767 12925 11739,'13'121'5805,"-8"-17"-258,6 29-387,-2-5-4386,11 5-258,0-22-387,2-19 0,-1-24-516,-1-25-387,1-5-1806,-11-34-2838,-10-4 129,0-25-774,-10-4-129</inkml:trace>
  <inkml:trace contextRef="#ctx0" brushRef="#br0" timeOffset="42276.4181">4650 13504 9546,'-42'-62'5805,"38"38"-387,14 10-129,11-1-3870,15 1-774,8-3-387,5 5-258,3 12-1806,-7-5-3354,-2 7-129,-12 10-516,-6 12-387</inkml:trace>
  <inkml:trace contextRef="#ctx0" brushRef="#br0" timeOffset="42576.4353">5002 13686 9933,'31'3'5676,"-13"-19"-258,6-5-129,-5-20-4128,5 4-516,-6-3-129,-3 2-129,-6 4 0,-9 5-258,-7 10-129,-8 10 129,-6 10-129,-2 19 0,0 12 0,3 10 0,5 12 0,8 1 129,7-3 129,11-4-129,9-13 0,7-7 0,2-15 0,3-13-258,0-6 0,-4-16-516,3 9-1161,-16-17-3483,3 7-129,-11-10-516,-2 4-387</inkml:trace>
  <inkml:trace contextRef="#ctx0" brushRef="#br0" timeOffset="43027.4611">5274 13525 10191,'6'25'5805,"7"10"-387,-2 2 0,8 5-4128,-7-5-516,3-4-129,-2-8-258,-1-8-129,-12-17-129,9 4 0,-9-15 0,0-12 0,-4-14-129,-1-5 129,-1-5-129,2-5 0,4 2 0,0 0-258,12 5 0,0 9 0,6 7-129,1 17-129,6 12 129,-5 1-129,1 17 129,-2 8 258,-4 6 0,-2 9 258,-2 3 129,-1 2 129,-4-2 0,0 1 0,-1-6-129,1 0 129,-2-9-258,2-7 129,-2-12-129,-4-11-129,4-9 129,-4-11-129,0-9 129,-4-9-129,-2-5 129,-2-5-129,2-1 0,1 4 0,5 5-129,0 5-387,12 20-1677,-4-2-3096,14 14-258,1 3-387,5 10-516</inkml:trace>
  <inkml:trace contextRef="#ctx0" brushRef="#br0" timeOffset="43327.4782">5863 13445 10836,'-22'-6'5805,"7"9"-387,-4 5-258,6 13-3999,0-1-645,9 6-129,4 3-129,8 5-129,11-2-129,3 0 0,7 0 0,-3-7 129,1 0-129,-7 0 0,-7-2 129,-8-6-129,-7-3 129,-10 1-129,-8-8 0,-5 3-129,-2-3-258,1-7-387,9 7-2322,2-9-2322,15 2 0,-3-27-516,15 9-387</inkml:trace>
  <inkml:trace contextRef="#ctx0" brushRef="#br0" timeOffset="43963.5146">6018 13597 5934,'30'-31'5934,"-30"31"-387,-1 10-129,-11 5-2709,10 29-903,-8-4-645,10 6-129,6-5-387,12-7-258,5-14 0,8-15-258,2-13-258,0-21-129,-3-11-129,-7-15-129,-1-2-387,-11-16-387,-1 5-516,-15-22-387,4 12 516,-14-16 387,3 12 774,-1 10 387,-2 11 516,8 30 645,-5 17 645,12 39 387,-2 17 0,11 43-774,-3 4-258,10 13-258,-3 4-258,7-12-129,-2-11-129,0-11 0,-2-24-387,0-16 258,-3-15-258,-1-17 129,-2-5-129,-2-11 0,1-1 129,0-4-129,4 7 0,-1 2 129,5 2 0,6 2 0,-1-2 129,7-1 0,-4-6 0,5-9-129,-5-5 129,-2-5-129,-10-1 0,-8-4 0,-5 10 0,-14 6 0,-6 10-129,-7 13 129,2 12 0,2 19 129,8 12-129,12 16 129,5-2-129,16 3 129,10-6 0,6-3-129,6-12 129,0-13-129,1-12-258,-4-14-129,-1-8-516,-10-25-1548,6 6-3096,-14-16 0,-1-6-645,-11-9-258</inkml:trace>
  <inkml:trace contextRef="#ctx0" brushRef="#br0" timeOffset="44251.5311">6851 12922 12513,'8'-9'5934,"9"45"-387,-11-1-129,8 7-4515,-4-3-516,2 1-258,-2-11-258,1-10-387,3-8-645,-9-21-1032,11-3-2193,-9-24-1161,3-3-258,-8-24 2064,4 11 2451,-4-3 1548,-2 3 903,3 26 1290,-4 3 2709,1 24 387,6 29 0,4 29-2064,-2-5-2580,2 0-2580,2 13-3612,-5-12-129,-4-7-645,-6-18-516</inkml:trace>
  <inkml:trace contextRef="#ctx0" brushRef="#br0" timeOffset="44880.5671">765 13109 8901,'-1'-124'5676,"1"124"-387,-4-54 0,4 54-3354,0 0-645,0 66-645,3-13-258,2 5-258,1-1-258,7-6 0,-13-51-645,24 62-2193,-24-62-2322,0 0 129,0 0-516,45-70-258</inkml:trace>
  <inkml:trace contextRef="#ctx0" brushRef="#br0" timeOffset="44991.5734">905 12865 13158,'0'0'5547,"27"71"-645,-17-22-2193,5 19-6966,-1 9-1032,1-3-774,4-1-774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37:57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21923 1634 1935,'-7'-60'4128,"4"35"645,3 13-516,-2 17-2580,-7 19-258,9 8-258,-1 17-129,1 11-129,-6 10 129,6 10-387,-8 0-129,6-1-258,-5-6 0,7-3-516,-3-11 258,3-9-258,0-15 258,0-7-258,0-8 516,0-8-387,0-12 387,-2-15 258,-3-10-387,-1-11 516,0-10-387,0-14 129,-2-10-258,3-6 258,3 5-258,2 3 0,0 2 0,2 9-129,6 13 129,0 13 0,5 14-129,3 17 0,2 1 129,5 24-258,2 19 129,3 6-129,3 9 129,-3 4-129,2 4 0,0-5 0,-5-1 129,-3-14 0,-4-13 0,-4-3 258,-4-15-129,-10-16 0,11-2 0,-10-21 129,-1-17-129,0-22 129,0-17 0,1-14-129,-1-11 129,1-4 0,-1 9-129,0 3-258,0 14 129,-1 21-516,1 61 258,-4-50-903,4 55-1161,-3 24-2709,3 9-129,0 2-258,3 6-516</inkml:trace>
  <inkml:trace contextRef="#ctx0" brushRef="#br0" timeOffset="340.0195">22284 1159 3483,'-6'-125'4902,"2"75"-129,4 50-516,-2-82-1161,2 82-1290,0 0-774,29-56-516,-29 56 0,40-7 129,-40 7-258,44 33 129,-44-33-258,32 87 129,-26-31 129,-4 14 129,-3 7-645,-11 2 258,1-6-258,-2-6 258,3-10-258,7-12 0,5-16-258,15-15 387,8-14 0,9-9-129,5 1 0,2-1 0,2 4-258,-7 5-1161,2 17-3483,-16 12-258,-2 11-387,-10 6-516</inkml:trace>
  <inkml:trace contextRef="#ctx0" brushRef="#br0" timeOffset="700.0401">21868 2426 8127,'-47'9'5160,"33"-9"0,14 0-1935,10-2-2193,25-4-387,11-5-129,17 1 0,12-4 129,12 2-258,6 1-258,3 2-129,3 4-258,-10-4-774,-1 9-3612,-17 0-516,-13 14-258,-15 1-516</inkml:trace>
  <inkml:trace contextRef="#ctx0" brushRef="#br0" timeOffset="1240.071">22267 2859 6063,'-44'-32'5418,"31"14"-129,2-10-645,13 6-3483,3-6-258,15 10-258,-1-3-129,9 13 0,0 5-129,2 6-258,-4 15 129,-4 11 0,-7 4-258,-10 9 387,-5 8-258,-11 1 0,-12-1 0,-7-1-258,-6-3 258,-4-2-129,1-13 0,4-3-258,4-10 0,9-8 258,11-8-129,11-2 129,9 4-129,12-1 129,10 5 0,5 5 0,3 3 129,5 1 0,-1 5-129,-2-2 258,-6-8 0,1-10-129,-4-9 129,-1-11-129,-4-10 0,-2-7 129,-4-6-129,-1-1 258,-3 2-516,-3-1-129,5 25-3483,-10-6-1419,2 12-645,-1 6-258</inkml:trace>
  <inkml:trace contextRef="#ctx0" brushRef="#br0" timeOffset="10116.5787">18599 8254 1548,'0'20'1935,"0"-1"-387,0 3-258,0 8-129,5 1 0,0 8 0,-2 0-129,4 9-129,-4 3-258,2 7 258,-5 1-258,3 10-129,-4 2-129,1 8 0,-6 5-129,1 7 0,-2-2 0,0 10 0,-1 2 258,1 10-258,0-1 0,1 3 0,2 3 0,-1 2 0,2 3-129,-1 2 129,3-3-129,-3 0 129,3 2-129,0 3 0,1-4 0,-1 3 0,3 0-129,1-1 0,0 5 129,1 0-129,-1-2 0,0 3 129,-2 2-129,-1 1 0,-1 1 0,-1 5-129,-5 0 0,-2 3 0,0 5 0,-1-2 0,1 7 0,2 2 129,-1 5-129,5 1 129,1 4-129,1 5 129,0 1 0,0 7 0,-2 0-129,-2-3-387,1 6 387,-2-2 0,2 1 0,-4 1-129,2 11 129,2-5 0,-2 6 129,4-2 0,0 2 0,2 5 0,3 1 0,4-3 0,0-8-129,-2 11 0,5-6-774,-5 9-1548,-4 0-1806,5 9-645,-7-19 646</inkml:trace>
  <inkml:trace contextRef="#ctx0" brushRef="#br0" timeOffset="14444.8262">3791 9218 2451,'10'-25'4386,"-10"25"0,0 0-2322,0 0-258,0 22-645,-6-2 0,-1 19-129,-7-3-258,0 16 0,-5 0-129,1 6-258,-3-7 0,5 2-129,0-12 0,5-7-129,5-8-258,3-13-258,3-13 129,8-3-258,4-16 0,-4-13-258,5-4 129,-6-14-129,3 1 258,-6-9 0,-1 0 387,-2 5 258,0 2 129,0 12 258,-1 0 129,4 10-129,-1 5 129,7 14-129,-10 10 0,18 0-258,-5 15 0,3 7-129,-1 7 129,1 12 129,-1 2 0,3 8 0,-5 2-129,2 3 0,-2-5 129,2 0-129,-2-10 0,4-3-129,-1-12 0,2-8 129,0-11-129,1-7-129,-2-17 129,-1-5 0,-1-8 129,-2-5-258,-2-10 129,-2-4-129,-2-4 0,0-4 0,-1-6 0,0-4 0,1-1-129,1 1 0,2 11 129,-2 8-903,9 26-3354,-9 17-903,-6 17-387,-2 31-645</inkml:trace>
  <inkml:trace contextRef="#ctx0" brushRef="#br0" timeOffset="20644.1808">5274 10181 2580,'0'0'4773,"0"0"-129,-1 5-774,-13 4-2064,7 18-516,-8-5-387,4 11-258,-1 1-258,-1 7 0,-1-2-129,3 5-129,-2-1 129,3-6-258,1-1 0,1-7 0,2-5-258,3-11 258,3-13 0,0-12 0,9-17 0,0-12-129,2-12 258,0-5-129,0-11 0,1 4 258,-3 6-258,3 6 0,-6 14-258,1 8 516,1 14-258,2 16 0,0 12 258,1 15-258,3 11 129,0 5 0,2 8 129,0 3-258,-1 3 129,0-6 0,-8-5-129,6-8 129,-6-8-129,2-9 129,-9-20 0,16 1-129,-6-19 129,5-18-129,4-15 129,2-6-129,1-7 0,2 2-129,-1 1 129,-1 7-129,-3 13-129,-8 12-258,0 29-2709,-11 0-1677,0 16-129,-4 9-387</inkml:trace>
  <inkml:trace contextRef="#ctx0" brushRef="#br0" timeOffset="20900.1955">5777 9997 5676,'0'14'5547,"-8"18"-258,-10 11-645,3 18-3096,-8 2-645,4 14-387,-5-2 129,3 4-387,4-6-258,2-5 0,2-2-387,1-10-516,10-4-2709,-5-15-1161,2-11-516,4-14-516</inkml:trace>
  <inkml:trace contextRef="#ctx0" brushRef="#br0" timeOffset="21364.222">5842 10292 6063,'42'-33'5418,"-25"23"-129,0 4-645,-8-2-3096,10 8-774,-5 0-129,3 9 0,-1 1-258,-1 6 0,-3 1-129,1 8-129,-7 1 129,-3 5-129,-4 7-129,-9 2 0,-8 2 0,-8 4 0,-5-1-129,-7-3 129,-2-2-129,3-8 129,2-9-129,5-10 0,10-7 0,9-6 129,11 0-129,1-18 129,14 8-129,5 5 129,8 5 0,2 4 0,-1 11 129,0 3 0,-2 2-129,2 2 129,-7-5-129,1-5 129,-1-7 0,-2-5 0,-1-6-129,-2-8 129,-2-2-129,-3-6-774,4 10-3870,-10-4-516,-6 16-387,0 0-645</inkml:trace>
  <inkml:trace contextRef="#ctx0" brushRef="#br0" timeOffset="22424.2826">13199 10346 1806,'14'-83'5031,"-8"45"-129,-2 8-129,-3 1-2838,-1 29-516,0 0-516,-1 15-258,-9 10 129,0 15-387,-6 2 0,0 7-258,-3-5 0,-1-2 0,2-5-258,3-4 258,0-11-129,0-7 0,8-14 129,7-1-258,-3-24 258,6-5-129,9-13 129,4-4-129,3-7-258,0-7 258,2 5-129,-1 7 0,-2 9 0,-3 10 129,-2 18-258,-3 11 258,-4 16 258,0 17-258,-4 9 258,2 7-129,1 1 0,2 0 0,1-13 129,4-9-258,2-15 0,5-13 129,0-10-129,1-16 129,-1-9-258,0-13 129,-1-7-129,-1 1 129,-2 1 0,-3 4 0,-3 9-258,-3 4-258,6 20-2193,-12 16-2064,0 0-387,0 0-387</inkml:trace>
  <inkml:trace contextRef="#ctx0" brushRef="#br0" timeOffset="22672.2968">13729 9958 3870,'9'17'5418,"-26"19"-258,-4 15-258,-14 9-3225,8 19-516,-8 0-387,4 7-129,0-5-258,7-6-129,5-8-258,4-13-387,8-5-645,-3-17-3354,10-13-645,0-19-129,6 6-516</inkml:trace>
  <inkml:trace contextRef="#ctx0" brushRef="#br0" timeOffset="23093.3209">13776 10283 3483,'0'0'0,"60"-52"4902,-93 43 903,59 5-645,-5 5-3612,1 24 129,-22-25-516,0 0-1161,14 74 1161,-19-25-258,-10 8-129,51-5-1032,-72-4 129,-4-7-129,1-2 0,5-13 0,8-4 0,9-12 0,17-10 129,0 0-258,7 10 129,12-10 258,6 2-129,0 1 0,5 3 129,-3 0 129,1 0 0,-2-2 0,1-4 0,-2-1 129,0-11 0,1 0 0,-3-7 0,-2 4-129,-4 0 0,-4-1-387,3 14-2838,-16 2-1935,11-15-387,-11 15-516,2-20 1</inkml:trace>
  <inkml:trace contextRef="#ctx0" brushRef="#br0" timeOffset="27727.586">400 10507 4128,'-43'-18'5676,"43"18"-258,-35-36-516,35 36-2580,-20-58-516,20 58-387,1-65-774,-1 65-258,32-55 0,-32 55 0,46-24-129,-46 24 129,48 22-387,-48-22-129,33 81 129,-31-24 0,-3 6-129,-12-1-129,-4 1 0,-4-7 0,21-56 516,-48 82-129,48-82-129,-38 31 129,38-31 0,0 0 0,0 0 0,0 0-129,0-54 0,0 54 0,0 0 129,58-11-129,-58 11 129,49 15-387,-49-15-129,48 38-903,-48-38-3612,45 34 0,-45-34-645,45 25-387</inkml:trace>
  <inkml:trace contextRef="#ctx0" brushRef="#br0" timeOffset="27952.5988">733 10414 10449,'0'0'5547,"0"0"-387,16 47-129,-16-47-4128,44 63-129,-44-63-387,60 68-258,-60-68-258,61 56-774,-29-27-3354,-4-8-1032,-4-4-258,-4-3-645</inkml:trace>
  <inkml:trace contextRef="#ctx0" brushRef="#br0" timeOffset="28141.6096">646 10782 8901,'0'0'5547,"-6"-77"-387,6 77 0,41-87-3741,-41 87-645,79-94-387,-30 43-3354,5 10-1935,-1 4-516,-2 6-903,0 3 129</inkml:trace>
  <inkml:trace contextRef="#ctx0" brushRef="#br0" timeOffset="31807.8193">2523 11464 3096,'-11'-20'4644,"-6"1"0,10 5-1806,7 14-774,-15 3-645,12 17-516,-8 3-387,5 12 0,-4 3-258,-1 9 0,-2 3-129,2 4 0,-2-2 129,2-7-258,1-9 258,3-7-258,2-7 129,1-11-129,4-11 129,0-15 0,6-14 0,2-5 0,2-10-129,3-2 129,0-11-129,4 3 129,-2 0-129,-1 9 0,0 5 129,-2 11-129,0 16 0,0 13 129,-1 13-129,0 16 129,0 10-129,0 7 129,1 8 0,2 0-129,-2-8 129,0-4-129,0-8 129,-2-7 0,-1-10 0,-1-6 0,-8-11 0,16-21 258,-7-10-258,0-6 0,1-13 0,1-6-129,2-8 0,2-1 0,-3 14-258,-3-1-387,3 26-1419,-8 1-2709,2 14-258,-6 11-258,7 8-258</inkml:trace>
  <inkml:trace contextRef="#ctx0" brushRef="#br0" timeOffset="32096.8359">2938 11198 1032,'8'-40'4773,"-8"40"129,-7 16-258,-10 28-2193,-10 5-774,6 21-516,-10 3-258,4 18 0,-5-3-387,6 2 129,0-11-387,9-9 0,4-9-387,3-20-516,10 5-2322,0-29-1677,0-17-387,10 3-516,1-14 388</inkml:trace>
  <inkml:trace contextRef="#ctx0" brushRef="#br0" timeOffset="32387.8525">3050 11462 4902,'30'-43'5547,"-24"29"-387,-6 14-129,-5 0-3096,1 21-645,-8 8-258,2 10-387,-5 6-258,3 5 0,0 3-258,5-3 129,3-7-129,4-10-129,10-10 129,7-7-129,6-11 129,5-3-129,1-6 0,5-8 0,-3-1-129,-4-4-645,6 12-3741,-14-2-387,-4 7-516,-15 0-645</inkml:trace>
  <inkml:trace contextRef="#ctx0" brushRef="#br0" timeOffset="32627.8662">3315 11471 4257,'1'-54'5547,"-1"54"-516,-16 5 0,-4 20-2580,7 29-903,-10 2-516,5 17-258,-4 2-258,2 0-129,2 0-258,1-14-774,12 4-4257,-5-7-258,2-9-516,-1-5-387</inkml:trace>
  <inkml:trace contextRef="#ctx0" brushRef="#br0" timeOffset="33715.9285">6912 11383 4902,'14'-19'5160,"-14"19"-129,-4 15-387,-12 11-3483,3 22-387,-7-4-129,7 7-129,-1-6 0,3 0-258,3-12 0,7-6 0,0-9-129,1-18 0,0 0-129,10-8 258,-1-24-516,0-9 258,1-13 0,0-8 0,3-1-129,-3 3 129,0 3 0,-2 15 0,-2 10 129,-6 32-129,0 0 0,10 21 258,-8 18-258,1 3 129,1 7-129,3-2 258,0-5-258,4-8 129,2-15 0,1-8-129,2-11 129,0-5 0,0-16 0,2-8-129,-2-12 129,-1-4-129,0-4 0,-5 2 0,1 2 0,-5 5-129,-1 16-903,-5 6-3483,0 18-516,0 0-516,0 13-129</inkml:trace>
  <inkml:trace contextRef="#ctx0" brushRef="#br0" timeOffset="33979.9436">7401 11156 6966,'-1'30'5547,"-8"13"-258,-8 13-258,-14 3-3612,10 19-258,-5-6-516,2 9-258,-2-6 0,5-6-258,3-8-129,1-7-129,7-3-516,-3-17-1290,12-2-2967,-1-11-129,2-10-645,0-11 0</inkml:trace>
  <inkml:trace contextRef="#ctx0" brushRef="#br0" timeOffset="34227.9578">7460 11422 6708,'10'10'5289,"-10"20"0,-11 9-387,4 17-3483,-8-4-258,8 7-516,-5-8-129,12-2 0,0-12-129,10-6-258,7-14 0,8-8 0,3-9-129,3-4-129,3-3-516,-7-12-2967,1 9-1548,-7 2-258,-3 2-387</inkml:trace>
  <inkml:trace contextRef="#ctx0" brushRef="#br0" timeOffset="34436.9697">7794 11560 9159,'0'0'5934,"-17"29"-516,-1 15 0,-13 2-3870,11 20-645,-5 1-387,5-2-387,4 8-774,-3-13-3999,13 2-645,-2-8-387,5-4-387</inkml:trace>
  <inkml:trace contextRef="#ctx0" brushRef="#br0" timeOffset="35604.0365">10969 11260 2967,'7'-67'4773,"-5"42"-258,0 14-1935,-3-1-387,1 18-774,-6 8-645,2 19-258,-5 7-258,2 6 0,-5 2-129,2 1 0,0-5 0,2-6 0,-2-11-129,3-12 0,7-15 129,-7-8-129,8-18 129,-1-11 0,5-5 129,5-6-129,-1 0 258,5 5-258,-2 8 129,1 15 0,-2 11 0,-1 13 0,-2 17-129,1 11 129,-1 7 0,-1 5-129,1-1 0,2-4 0,1-6 0,3-8 0,-1-12 129,2-10-129,5-12 0,-2-14 0,4-15 0,0-6-129,-1-6 129,1-2-129,-4 2 0,-4 8 0,-3 13-516,-8 7-1806,-3 22-2580,0 6-129,0 20-516,-5 6 0</inkml:trace>
  <inkml:trace contextRef="#ctx0" brushRef="#br0" timeOffset="35844.0502">11456 11119 3483,'21'-34'5160,"-21"34"-258,-1 8 0,-9 26-2838,-14 7-645,-1 21-516,-5 5-516,0 11 129,-3 1-258,3 3 0,2-5-129,3-5 129,7-7-645,0-18-516,14-4-3225,-4-10-645,6-15-516,2-18 0</inkml:trace>
  <inkml:trace contextRef="#ctx0" brushRef="#br0" timeOffset="36120.066">11479 11436 2967,'32'-64'5031,"-25"46"-129,-7 18-258,1 10-2451,-12 12-903,1 22-129,-9 1-258,2 13-129,0 1 0,7 3-387,3-11 129,5-8-129,7-11 0,9-10-258,3-14 129,11-6-129,-2-5-129,0-6 0,-3 3-387,-5-8-387,7 14-2709,-12-1-1290,0 1-516,-13 0-129,9 1-387</inkml:trace>
  <inkml:trace contextRef="#ctx0" brushRef="#br0" timeOffset="36324.0777">11719 11453 5160,'2'-16'5547,"-6"40"-258,-8 15-258,4 29-2709,-13-6-774,4 18-645,-1-5-129,1-2-387,4-9-129,2-13-774,9 1-3483,-6-18-903,1-3-516,1-7-258</inkml:trace>
  <inkml:trace contextRef="#ctx0" brushRef="#br0" timeOffset="37388.1385">15145 11246 4386,'14'-56'5031,"-14"56"-258,0 0-387,8 19-2967,-10 10-645,-3 13-387,-4 1 0,-1 9 0,-2-5-258,2-4 129,-2-4-258,2-10 129,0-7-129,5-5 129,5-17 0,0 0-129,0 0 0,-1-26 0,1-5 0,7-6 0,0-5 0,0-2 0,1 3 0,-1 4 0,-1 9 0,-2 11 129,-4 17-129,10 11 129,-6 14 0,3 10 0,0 4-129,3 4 258,0-1-129,4-3 0,0-10 0,3-6 0,1-6-129,0-10 129,2-7-129,0-7 129,-4-12 0,-2-8-129,-1-8 258,-4-6-258,-3-2 129,-3 3-258,-2 6-258,-1-1-774,4 18-2838,-2 5-774,-2 12-387,0 0-387</inkml:trace>
  <inkml:trace contextRef="#ctx0" brushRef="#br0" timeOffset="37628.1522">15556 11204 1419,'22'-46'4902,"-14"33"0,-8 13 0,15 8-1935,-17 8-1032,2 29-258,-11 3-645,1 19 0,-10 0-387,2 11-258,-6 0 0,1-3-129,1-6-129,1-8-129,5-8 0,0-10-645,15-2-2967,-4-17-1290,5-24-258,0 0-258</inkml:trace>
  <inkml:trace contextRef="#ctx0" brushRef="#br0" timeOffset="37912.1685">15755 11310 7353,'14'-6'5160,"-8"29"-258,-10 21-774,-10-8-2838,4 20-129,-3-4-258,3 5-258,3-8-129,7-3-129,0-16 0,11-1-258,5-13 129,7-12-129,0-4 0,5-3 0,-1-7-129,-3-4 0,-2 7-258,-7-9-774,3 16-3612,-18 0-258,9 0-516,-9 0-387</inkml:trace>
  <inkml:trace contextRef="#ctx0" brushRef="#br0" timeOffset="38161.1827">15986 11502 4257,'5'-16'5805,"-5"16"-387,-5 28-387,-11-2-1419,4 26-2064,-9-6-645,5 8-387,-3-7-129,3 0-129,2-5 0,2-2-258,3-3 0,2-7-516,7 8-2838,-5-8-1548,0-6-387,-1-1-516,-1-5-129</inkml:trace>
  <inkml:trace contextRef="#ctx0" brushRef="#br0" timeOffset="39364.2515">352 11478 8256,'0'-56'5289,"0"56"-258,0 0-258,0 0-3354,0 0-387,5 69-258,-5-17-258,-5 3 0,-5 7-258,3-4 129,1-3-258,6-55 0,-7 85 129,7-85-258,4 53 129,-4-53 0,0 0 0,38 10 0,-38-10-129,43-16 129,-43 16-516,41-21-129,-41 21-387,0 0-1806,41-15-2451,-41 15-258,0 0-258,0 0-516</inkml:trace>
  <inkml:trace contextRef="#ctx0" brushRef="#br0" timeOffset="39561.2628">519 11675 5547,'-14'-50'5547,"14"50"-129,-17 79-645,13-16-2193,3-7-903,-3 22-774,4-8-258,1-2-258,3-13-387,-4-55-258,14 91-1032,-14-91-3354,0 0-387,0 0-129,41 24-645</inkml:trace>
  <inkml:trace contextRef="#ctx0" brushRef="#br0" timeOffset="39769.2747">612 11703 6321,'0'0'5676,"0"0"-129,0 0-258,38-5-2322,-38 5-1161,36 80-645,-36-80-387,43 84-258,-43-84-129,53 73-387,-53-73-258,65 55-903,-65-55-3483,58 29-387,-58-29-387,45 24-387</inkml:trace>
  <inkml:trace contextRef="#ctx0" brushRef="#br0" timeOffset="39965.2859">716 12121 9030,'-34'-67'5547,"34"67"-387,10-71 0,-10 71-3354,45-86-774,-45 86-516,70-88-2838,-31 43-2580,0 8-387,2 7-645,-6 5-516</inkml:trace>
  <inkml:trace contextRef="#ctx0" brushRef="#br0" timeOffset="46669.6694">8193 12533 3096,'-10'-3'5289,"-1"8"-129,-2 7-516,2-4-2193,5 18-1419,-1-11-258,7 3-258,0-18-258,21 13-129,-3-13-129,4-7 129,1-6-129,-2-3 129,-7-1 0,-3 0-129,-9 5 129,-2 12 0,-11-8-129,-5 8 0,-2 7 0,3 3 0,6 6-645,0-8-2451,9-8-1677,12 11-258,7-11-387,6 0 388</inkml:trace>
  <inkml:trace contextRef="#ctx0" brushRef="#br0" timeOffset="46975.6869">8501 12518 1677,'0'0'5160,"0"0"-258,0 0 0,4 6-2580,-4-6-903,0 0-516,11 0 0,0 0-387,-3-6-258,3-1 0,-1-3 0,0 0 0,-6-3-129,1 2 129,-4-1-258,-1 12 258,-1-17-258,1 17 258,-17-1-129,6 3-129,0 10 129,2 5-258,2 0 258,3 1-645,4 5-903,2-8-3354,7-4-129,2-2-258,1-4-516</inkml:trace>
  <inkml:trace contextRef="#ctx0" brushRef="#br0" timeOffset="47276.7041">8764 12574 3096,'0'7'5160,"0"-7"0,-3 19-645,3-19-2064,0 11-1161,0-11-387,8 0-387,1-8-258,5-4 0,-3-3 0,0 1 129,-3-3 0,-3 2-258,-5 15 129,-2-12-129,-8 12 129,-1 8-258,4 13-1032,-6-6-3483,9 5-645,4 1-129,3-2-516</inkml:trace>
  <inkml:trace contextRef="#ctx0" brushRef="#br0" timeOffset="47585.7218">9118 12643 3483,'9'-1'5547,"-9"1"-387,0 0-129,6 14-1806,-6-14-1935,12 8-387,-3-8-516,9 0-129,-2-9 0,7-2-129,-1-7 0,0 0 0,-5 1 0,-2 2-129,-5 1 129,-10 14 0,0-12-129,0 12 129,-8 5-129,-1 5 0,-1 1-129,10-11-258,-4 22-3999,4-22-516,-4 13-645,4-13-387</inkml:trace>
  <inkml:trace contextRef="#ctx0" brushRef="#br0" timeOffset="48560.7776">1192 13121 3225,'-9'17'4773,"2"-2"-387,7-15-1161,15-10-1161,9-4-387,3-22-387,8 3-258,7-15 0,2 4-387,0-7 0,-2 6-258,-3 6 258,-8 13-258,-6 10 0,-9 16-129,-9 18-129,-7 18 129,-4 12-129,-9 5 129,-3 3-129,1 6-129,-2-5 0,4-4-129,3-4-516,-2-11-4128,8-6 0,0-9-645,4-5-516</inkml:trace>
  <inkml:trace contextRef="#ctx0" brushRef="#br0" timeOffset="49071.8068">2073 13040 4773,'0'0'5031,"8"-18"-387,8-9-129,6-17-3225,13 5-387,-1-11 129,6 6-387,-10-7 129,6 13-258,-10 1 0,-1 13-129,-13 5 0,-2 19-129,-10 9-129,-4 17 0,-8 14-129,0 11 129,-5 4-129,0 8 0,-2 4 129,0-6-129,10-1-774,-6-8-3612,12-9-645,1-11-129,2-7-903</inkml:trace>
  <inkml:trace contextRef="#ctx0" brushRef="#br0" timeOffset="49907.8546">3076 13081 2709,'-41'18'4644,"27"-9"-258,3 1-903,11-10-1806,0 0-387,16-24-258,13 5-258,2-18-129,9 0 129,-2-11 0,5 5-387,-6-1 0,-4 8 0,-10 10-129,-5 11 0,-18 15-129,7 6 0,-10 20-129,-9 11 129,0 8 0,-5 5-129,3 6-129,0-1 0,7 11-1806,0-13-2580,5-6-645,1-6 0,2-14-645</inkml:trace>
  <inkml:trace contextRef="#ctx0" brushRef="#br0" timeOffset="50375.8814">3863 12992 4773,'-30'15'5160,"30"-15"-387,-10-12-129,21-1-3225,1-18-516,14 0-258,2-10-129,10 0 0,-5-5-129,4 8-258,-4 6 129,-4 10 0,-8 12 0,-7 13-129,-12 21 0,-3 14 0,-13 14-129,-1 6 129,-5 8-129,2 0 0,3 1-774,-6-10-3483,12-7-645,1-10-387,2-5-645</inkml:trace>
  <inkml:trace contextRef="#ctx0" brushRef="#br0" timeOffset="51379.9388">4739 13203 774,'-12'10'4773,"12"-10"-258,0 0 0,2-17-2580,19 3-645,2-15-387,9-3-258,1-12-129,7 3-129,-1-3 0,-2 3-129,-7 7 0,-3 10 129,-12 10 0,-5 17-129,-10 15 129,-7 16-129,-7 9-129,-2 6 129,-5 5-129,2-1-516,9 3-3096,2-13-1290,8-12-387,1-11-129</inkml:trace>
  <inkml:trace contextRef="#ctx0" brushRef="#br0" timeOffset="51791.9624">5466 13034 5676,'-10'19'5289,"10"-19"-516,1-10-129,16-24-3741,17-4-129,4-11-258,7 1-258,-3-2 129,1 6-129,-7 12 129,-7 18-129,-11 14 0,-8 19 129,-10 17-258,-10 21 0,-8 9-774,-8 2-3741,0 7-516,-4 0-387,-6 2-645</inkml:trace>
  <inkml:trace contextRef="#ctx0" brushRef="#br0" timeOffset="53152.0402">15127 13046 3354,'-34'24'4902,"20"-22"-258,14-2-258,0 0-2580,2-29-774,18 8-258,6-16-258,10-2 0,3-9-129,6 4 0,0 2-129,-1 12 0,-11 6 129,-8 21-129,-12 11-129,-13 24 129,-7 11-129,-11 12 387,-7 5-516,-1 3 129,3 0-774,2-12-3483,15-9-774,6-10-258,10-14-258</inkml:trace>
  <inkml:trace contextRef="#ctx0" brushRef="#br0" timeOffset="53520.0612">15778 12968 6708,'-25'19'5160,"25"-19"-258,2-19-258,12-15-3483,21 1-516,6-13-129,11 3-258,1-3 0,-2 6-129,-6 11 129,-13 15-129,-13 14 0,-18 23 0,-14 18 0,-13 16 0,-6 8-258,-3-2-1161,5 7-3225,4-7-387,4-10-516,14-14-387</inkml:trace>
  <inkml:trace contextRef="#ctx0" brushRef="#br0" timeOffset="54172.0985">16912 13100 2580,'-12'0'4902,"12"-20"-129,7-2-129,16 0-2709,-4-21-516,18 1-387,-2-16 0,11 6-516,-2-6 129,2 8-387,-8 4 129,-5 14-258,-13 18 258,-20 14-258,0 24-129,-20 20 129,-9 15-258,-5 8 258,3 7-774,-4-7-3225,14-2-774,7-14-645,12-13-129</inkml:trace>
  <inkml:trace contextRef="#ctx0" brushRef="#br0" timeOffset="54504.1175">17648 13004 5289,'3'-14'5160,"18"-16"-129,13-11-258,9-20-3483,11 12-387,-3-6-129,1 10-258,-9 9 0,-10 21 129,-18 16-387,-13 32 0,-12 18-129,-11 15 0,0 16-1032,-2-4-3870,7-1-387,4-11-129,5-16-903</inkml:trace>
  <inkml:trace contextRef="#ctx0" brushRef="#br0" timeOffset="58959.3723">317 13222 5289,'-25'-75'5418,"5"12"-387,20 63-129,0 0-2838,0 0-387,0 0-387,0 0-645,-33 46-258,25 8-129,0 7-129,-2 6-129,2 3 0,-2-5-129,-1-8 258,1-7-258,10-50 129,-14 62 0,14-62-129,0 0 258,0 0-129,0 0-129,1-66 258,8 12-129,2-8 0,-1-3 129,-3-7-129,0 4 0,-2 1 0,-2 13 129,-3 54-129,0-68 129,0 68-129,0 0 0,0 0 129,0 76 0,6-16 0,4 5-129,3 5 0,4 1 129,3-8-129,-1-7 129,-19-56-129,44 82 0,-44-82 129,37 44 0,-37-44 0,0 0-258,41-10 129,-41 10-129,20-70 129,-13 14-129,-1-10-129,1-13 129,-4-11 0,1 1 129,3 5 129,-5 7-129,0 13 0,-2 64-516,1-64-3225,-1 64-1161,0 0-516,0 0-645</inkml:trace>
  <inkml:trace contextRef="#ctx0" brushRef="#br0" timeOffset="60012.4326">612 13208 3354,'0'0'5031,"-44"-55"-258,44 55-1161,0 0-903,0 0-516,0 0-258,0 0-516,0 0-516,0 0-387,-15 60 0,15-60-387,13 80 129,-13-80-258,35 76-516,-35-76-2193,36 47-1935,-36-47-387,40 31-387,-40-31-258</inkml:trace>
  <inkml:trace contextRef="#ctx0" brushRef="#br0" timeOffset="60262.4469">579 13619 9804,'-30'-68'5418,"30"68"-387,22-68-387,9 18-3225,7-2-645,8 6-2064,1-6-3354,4-1-258,2 11-903,-5 1-516</inkml:trace>
  <inkml:trace contextRef="#ctx0" brushRef="#br0" timeOffset="65099.7235">19103 9197 5289,'-17'21'5031,"6"10"-516,-1 16-129,3 13-3612,4 2-129,7 6-258,8-3 129,10-6-129,6-15-258,8-13 129,4-25-129,6-12 0,-4-25-129,-4-8 129,-7-15-258,-5-8 258,-10-6-129,-8 0 0,-8 3 129,-12 7 129,-12 7 0,-6 8 0,-7 8 0,-2 17 129,-4 7 0,6 11-258,6 12-645,0 5-3354,17 7-774,8 9-645,7-3-258</inkml:trace>
  <inkml:trace contextRef="#ctx0" brushRef="#br0" timeOffset="65749.7607">19953 9070 4257,'-5'-14'4773,"5"14"-387,-9 0-1677,8 30-645,1-1-516,0 23-516,0-4-129,7 15-129,0-1-387,4 4-129,1-9 129,2-5-258,-1-8 0,4-11 129,-4-15-258,1-13 129,-4-12 0,-1-15-129,-5-12 0,2-12 129,-4-12 129,0-5-258,1-10 0,2-2 129,0 2-129,4 6 0,-3 9 0,2 6-516,4 26-645,-9 7-3354,-3 19-516,12 2-129,-7 18-258</inkml:trace>
  <inkml:trace contextRef="#ctx0" brushRef="#br0" timeOffset="66363.7958">20228 9350 2709,'6'47'5031,"1"-33"0,5-2-387,5 3-2709,-4-17-516,15-2-258,-6-14-516,4-2-129,-7-9-258,-1 3 0,-8-6-258,-6 4 129,-4 3-129,-11 3-129,-6 12 129,-5 9 0,0 10-129,-2 16 129,2 10 0,5 7 0,6 7 0,8 3 0,1 1 0,14-9 0,5-10 129,4-10-129,3-15 0,3-6 129,-2-6-129,1-13 0,-1-8 0,-3-5 0,-4-3 0,-2-4 0,-2 4 0,0 1 0,-3 6-129,-1 3 129,1 11 129,-2 11-129,-9 0 0,15 29 129,-9 0 0,1 6 0,-1 5 129,1 1-258,-1-7 258,0-3 0,-1-6-129,0-7 0,-5-18 0,9 10 0,-8-19 0,2-6 0,-2-11 0,1-8-129,1-9 0,1-1 0,3-5 0,0 6 0,4 3 0,0 7-129,2 14-129,-2 4-387,10 22-1161,-13 4-2580,10 9-903,-4 0 129,6 2-516</inkml:trace>
  <inkml:trace contextRef="#ctx0" brushRef="#br0" timeOffset="66767.8189">20914 9389 2709,'0'0'5031,"2"12"129,-2 1-516,-9-5-2064,10 13-1290,-1-9-387,11-2-258,2-7-258,8-3-129,4-4 0,5-7-129,-3-6 0,-1-5 0,-9-2-129,-5-1 129,-11 4-258,-7 1 258,-11 8-258,-5 7 129,-1 6 129,-2 19-258,5 13 258,7 13-129,9 14 0,3 8 0,13 7 258,6 0-258,3-4 0,1-5 129,-4-7-129,-4-10 129,-6-9-129,-8-11 129,-9-7 0,-12-6 0,-9-10 0,-6-6 0,-6-1-129,0-15-129,3-6-258,6-14-258,17 7-774,-1-20-3354,20-3-258,13-7-516,15 4-129</inkml:trace>
  <inkml:trace contextRef="#ctx0" brushRef="#br0" timeOffset="67059.8356">21283 9440 7611,'32'-26'5289,"-19"4"-387,-5-20-1290,9 7-2322,-6-14-645,3-8-258,-1-12 0,-1-2-258,-3 2 0,-5 6-129,-4 10 258,-8 16-258,-6 25 0,-5 21 129,-2 30 0,3 22 0,4 17 0,5 11 0,5 6 0,8-5 0,6-7-129,7-15-129,6-12-387,-3-27-1032,10-6-3225,-8-14-387,0-9-258,-7-13-387</inkml:trace>
  <inkml:trace contextRef="#ctx0" brushRef="#br0" timeOffset="67483.8599">21472 9411 6321,'0'0'5676,"18"9"-645,-2-9 0,18 0-3999,-6-6-258,3-4 129,0-9-516,0-1 0,-7-7-258,-5 4 0,-9 1 0,-10 5-129,-7 5 0,-11 9 0,-7 5-129,1 13 129,-2 11 0,4 4-129,4 8 129,6 0 0,11-4 0,5 1 0,14-11 129,7-5-129,4-10 129,3-8-129,2-3 0,3-13 0,-1-1 0,-2-4 0,-5-2 0,-6 0 0,-2 2 0,-4 8 0,-4 10 0,-13 2 129,10 25-129,-9 4 0,1 5 0,2 4 0,-1 1-129,2-7-516,11 1-3096,-6-25-1161,4-8-645,-5-6-387</inkml:trace>
  <inkml:trace contextRef="#ctx0" brushRef="#br0" timeOffset="67641.8689">21973 9051 5805,'0'-57'5547,"0"57"-645,0 0-645,5 6-5160,0 16-3483,4 5-516,-1 5-516,5 2 517</inkml:trace>
  <inkml:trace contextRef="#ctx0" brushRef="#br0" timeOffset="67887.883">22151 9307 6063,'6'26'5805,"-9"-10"-645,-4 9 0,-11-2-3741,13 16-387,-3-8-387,8 8-129,0-8-129,14-4-258,7-13 129,8-8-129,2-6-129,2-12-129,-1-8 0,-3-9-258,-2-1-387,-9-11-516,2 11-1677,-13-18-2193,0 0-258,-6-12-129,9 4 2193,-10-19 1807</inkml:trace>
  <inkml:trace contextRef="#ctx0" brushRef="#br0" timeOffset="68331.9084">22410 9003 2709,'11'-110'5547,"-6"81"-258,-5 29 0,0 10-2064,0 43-1032,-11 3-903,5 22-516,-9 0-129,6 5-129,-1-5-258,5-10-129,2-10 0,3-12-129,0-14 129,5-13-258,6-10 0,1-9-129,2-12 129,1-10-258,0-2 129,-1-2 0,3 6 129,-5 6 0,1 11 0,2 6 129,-1 16 129,2 8 0,5 2 0,3 4 0,2-11 0,3-5 129,3-17-129,2-7-129,-2-19 0,-2-4 129,-8-8-258,-6-6 258,-8 5-387,-8 0 129,-6 9 0,-12 15 129,-7 15-129,-2 9 0,5 22 258,4 13-258,8 11 258,10 9 0,14-1 258,19-3-129,13-12-129,15-12 0,9-8-516,-8-21-3225,9-1-1548,-12-5-903,-12-1-516</inkml:trace>
  <inkml:trace contextRef="#ctx0" brushRef="#br0" timeOffset="79311.5364">1414 13927 5547,'-12'-54'5160,"7"27"-258,-1 3-387,7 11-2193,-1-3-903,10 16-258,1 0-387,5 16-258,4 9-129,2 14 0,2 5 0,2 9-258,0 0 129,3 3-258,-1-2-129,-2-3 0,-1-6 0,-4-11-258,3 3-1161,-9-23-3354,3-10-258,-7-7-129,-1-11-645</inkml:trace>
  <inkml:trace contextRef="#ctx0" brushRef="#br0" timeOffset="79575.5515">2052 13861 6708,'21'-53'5418,"-20"36"-258,-1 17-258,-9 6-2967,4 29-387,-15-1-645,6 15-387,-8 6-129,0 5-129,-3-4-129,3-1-129,2-3-258,-2-13-1935,11 7-2967,-5-9 0,9-2-645,-2-2-387</inkml:trace>
  <inkml:trace contextRef="#ctx0" brushRef="#br0" timeOffset="80011.5764">1407 14664 3999,'-4'-73'5289,"4"44"0,-2 8-516,2 21-1806,0 0-1161,0 10-645,2 17-387,4 15-258,-1 10-129,3 5 0,1 3-129,-1 1-129,0-4 0,0-6-129,1-6-258,-3-15-903,3 0-3225,-4-18-516,-5-12-387,0 0-516</inkml:trace>
  <inkml:trace contextRef="#ctx0" brushRef="#br0" timeOffset="80431.6005">1474 14473 8901,'-5'-53'5289,"5"37"-387,0 16-129,15-22-3225,13 19-645,4-7-516,12 5 0,8-2 0,16 5-129,3 2-129,4 0-129,-3 7 0,-2 0 0,-8 1 0,-1 4 0,-10-1-129,-14-3 0,-9-1 0,-7-2 0,-6-5 0,-2 5 129,-6-5-129,-7 0 129,0 0 0,3 14 129,-3 1-129,1 7 0,1 9 0,1 7 129,1 12-129,-3 5 0,1 3 0,1 2-129,-1 1 129,-2-3 0,3-3 0,-3-3-258,4-5-387,-4-19-2451,0 5-1935,0-11-258,0-3-387,0-19-387</inkml:trace>
  <inkml:trace contextRef="#ctx0" brushRef="#br0" timeOffset="80731.6176">1577 15042 9417,'-25'5'5289,"25"-5"-258,-7 15-903,7-15-2580,25 3-903,4-3-258,12-2 0,7-3-258,10 4 129,4-6-258,0 1 0,0 2-387,-12-5-774,0 9-3741,-15-2-129,-10 2-516,-10 0-258</inkml:trace>
  <inkml:trace contextRef="#ctx0" brushRef="#br0" timeOffset="81139.641">1810 14389 4257,'-9'-13'5289,"-3"13"-258,6 10-129,7 22-2838,-3-9-645,4 16-387,1-2 0,4 11-387,-4-2-258,5 1 0,-3-1-129,4 4 0,-3-3-258,-2-5-1290,9 6-3741,-5-9-129,2 3-516,-2-3-645</inkml:trace>
  <inkml:trace contextRef="#ctx0" brushRef="#br0" timeOffset="85724.9032">3243 13895 1935,'-15'-10'4902,"15"10"-258,-1 17 129,7-4-2838,17 15-516,1-9-258,11 15-387,0-5 129,10 5-387,-5-5-258,1 1-516,-4 6-1032,-9-7-3096,-5-3-516,-7-4-129,-5-8-645</inkml:trace>
  <inkml:trace contextRef="#ctx0" brushRef="#br0" timeOffset="85932.9151">3970 13822 6063,'14'-18'5418,"-14"18"-129,0 0-645,-9 18-2967,-13 6-645,7 13-387,-11 9-129,1 3-387,5 8-903,-6-4-3999,7-2-258,-1-2-387,2-4-516</inkml:trace>
  <inkml:trace contextRef="#ctx0" brushRef="#br0" timeOffset="86247.9331">3229 14512 5289,'0'-15'5418,"7"35"-387,-5 18-387,4 30-3483,-5-4-258,7 9-387,-1-3-258,3-5-258,0-6-645,-7-13-3741,6-9-387,-3-14-387,-3-8-516</inkml:trace>
  <inkml:trace contextRef="#ctx0" brushRef="#br0" timeOffset="86595.953">3229 14427 3354,'23'-72'5289,"-1"50"-129,8 5-387,9 12-2193,8-10-1548,18 8-387,8-4-129,9 3-258,4 0-129,2 3 0,-4-2 0,-2 1-129,-9 1 129,-12 2-129,-12 3 0,-12 5 129,-15 16-129,-10 19 129,-12 20 129,-6 15-129,-11 12 0,3 9 0,0 6-129,5-2 0,5-11-129,4-18-645,7-7-2193,3-28-1935,0-9-387,-9-11-387,-1-3 388</inkml:trace>
  <inkml:trace contextRef="#ctx0" brushRef="#br0" timeOffset="86843.9672">3363 15031 6837,'-9'-12'5418,"21"0"-129,13 12-387,9-9-3870,19 6-258,11-8 0,10-1-258,7-2-129,3 1-129,-3 5-516,-11-3-774,2 11-3999,-24 3-129,-13 13-387,-16 1-387</inkml:trace>
  <inkml:trace contextRef="#ctx0" brushRef="#br0" timeOffset="87067.98">3801 14335 8385,'-27'-19'5676,"12"53"-387,-6 23-387,7 28-3612,0 7-774,5 9-1161,12 8-4257,-2-3-129,5-5-645,-1-9-903</inkml:trace>
  <inkml:trace contextRef="#ctx0" brushRef="#br0" timeOffset="88750.0763">4798 13946 3999,'-5'-41'5160,"5"41"-129,17-7-258,8 23-3354,1 2-258,14 17-387,-2-1-129,10 11-387,-3-2 0,-1-2-516,0 4-903,-12-13-2709,2-5-1032,-5-6-258,-2-10-387</inkml:trace>
  <inkml:trace contextRef="#ctx0" brushRef="#br0" timeOffset="88929.0865">5446 13940 3483,'7'-57'5547,"-7"57"-258,-17 0-387,-2 26-2709,-9 2-645,8 16-903,-4 0-258,4 5-516,9 7-1677,-1-12-2967,7-4-258,-1-5-387,2-7-258</inkml:trace>
  <inkml:trace contextRef="#ctx0" brushRef="#br0" timeOffset="89191.1015">4944 14345 5934,'-15'5'5547,"8"24"-387,1 22-387,-4 4-3225,10 18-903,-2 1-129,9 2-258,1-4 0,5-9-516,-1-11 0,-2-22-1806,8-5-2709,-6-13-387,0-12-516,-6-8 129</inkml:trace>
  <inkml:trace contextRef="#ctx0" brushRef="#br0" timeOffset="89484.1182">4933 14361 5031,'9'-84'5418,"8"57"-129,8 11-387,6-6-3096,18 14-645,3-6-387,13 4-129,3-7-129,8 3-258,-2-1 0,-2 7-129,-7 7 0,-8 5 0,-12 22-129,-11 21 129,-16 23-129,-10 15 129,-8 12-129,-4 2 0,-6 1 0,1-6-129,3-11 0,2-22-516,6-5-1677,-1-29-2709,1-8-516,-2-7-129,0-12-387</inkml:trace>
  <inkml:trace contextRef="#ctx0" brushRef="#br0" timeOffset="89716.1315">5046 14945 6321,'-4'-15'5805,"24"-6"-258,8 13-516,7-11-3870,18 9-129,7-9-516,7 4 0,3-4-516,-5-3-903,2 9-4128,-14 1-129,-9 8-258,-13 4-645</inkml:trace>
  <inkml:trace contextRef="#ctx0" brushRef="#br0" timeOffset="89932.1439">5341 14176 7740,'-11'-4'5805,"6"46"-258,-5 17-645,7 25-3354,-2 3-774,8 14-516,6 6-1161,-1-10-4257,5-1 0,0-12-903,-6-2 0</inkml:trace>
  <inkml:trace contextRef="#ctx0" brushRef="#br0" timeOffset="91423.2292">15149 13744 5031,'-25'-77'5289,"16"49"-129,2 0-774,7 28-2064,6 6-774,14 28-387,-2 2-645,9 12 0,5 5-387,4 4 129,0 0-129,0-6-387,3 0-258,-8-12-1032,8-2-3096,-9-5-516,-2-7-129,-2-7-516</inkml:trace>
  <inkml:trace contextRef="#ctx0" brushRef="#br0" timeOffset="91637.2414">15897 13686 6063,'44'-71'5289,"-34"67"-129,-10 4-645,-10 44-2709,-17-3-774,-1 17-258,-11 5-387,2 3-129,2 2-516,2-15-1290,10-1-2967,3-7-516,3-4-387,1-8-129</inkml:trace>
  <inkml:trace contextRef="#ctx0" brushRef="#br0" timeOffset="91868.2546">15100 14146 6966,'-14'34'5289,"11"12"-129,3 25-258,-5 6-3870,6 17-258,1-4-258,6 0-129,2-11-258,-2-16-645,9-5-1677,-7-29-2580,5-11-129,-6-14-516,-1-13-258</inkml:trace>
  <inkml:trace contextRef="#ctx0" brushRef="#br0" timeOffset="92155.271">15048 14192 6966,'17'-59'5418,"13"39"-129,10 9-387,11-2-3870,18 9 0,3-5-516,11 5-129,1-4-129,0 3-258,-4 5 129,-8 3-129,-13 19 0,-10 14 129,-18 19 0,-13 19 0,-9 15-129,-11 10 258,-6 3-129,-3-3 0,-2-6-129,2-15-258,5-4-645,-4-29-3612,9-8-387,1-18-516,-3-5-516</inkml:trace>
  <inkml:trace contextRef="#ctx0" brushRef="#br0" timeOffset="92379.2838">15179 14899 7998,'0'0'5547,"25"-12"-258,11 0-387,15 2-3741,6-7-774,15 4 258,2-1-516,0-1-129,1 13-2451,-15-8-2322,-9 6-258,-18 2-516,-9 2-258</inkml:trace>
  <inkml:trace contextRef="#ctx0" brushRef="#br0" timeOffset="92583.2955">15539 14126 9030,'-31'-4'5547,"16"40"-129,3 18-387,-6 13-3870,18 19-516,5 3-387,8-5-645,11-2-3999,-4-11-645,0-12-387,-5-9-774</inkml:trace>
  <inkml:trace contextRef="#ctx0" brushRef="#br0" timeOffset="93057.3226">16932 13730 9159,'-7'-15'5547,"2"27"-387,7 20-258,7 6-3999,15 16-387,11 2-129,10 6-258,3-9-129,2-8-387,4 5-1677,-11-17-2838,2-4-258,-10-8-387,-2-5-387</inkml:trace>
  <inkml:trace contextRef="#ctx0" brushRef="#br0" timeOffset="93253.3338">17719 13826 9288,'-13'0'5289,"-10"25"-258,-9 7-516,-2 19-3612,-5 4-516,5 4-387,3 13-1032,-3-13-3741,12-1-129,3-8-387,8-2-516</inkml:trace>
  <inkml:trace contextRef="#ctx0" brushRef="#br0" timeOffset="93559.3513">17017 14263 7611,'0'0'5547,"11"-10"-258,18 10-387,8-5-3354,19 5-645,9-2-387,15 2 0,3-3-258,6 1-129,-2 2-516,-11 0-2709,-2 3-1806,-16 10-645,-17 0-258,-16 6-258</inkml:trace>
  <inkml:trace contextRef="#ctx0" brushRef="#br0" timeOffset="94379.3982">17074 14241 5160,'-17'-16'5547,"7"35"-516,2 23-258,-1 9-3225,9 25-387,-1 1-516,2 10-129,4-7 0,3-1-129,0-14-258,-1-8 0,2-11-129,-3-14 0,0-6 129,1-9-129,-7-17 0,18 11-129,2-13 129,10-10 129,5-5-129,9 1 0,11-2-129,3 0 258,5 2-258,0 2 129,-5 5-129,-2 3 129,-7 3-129,-2-1 129,-12 3 0,-3-3 0,-8 1 0,-3-1 0,-5 4 0,-3-2 0,-3 2 0,-10 0 0,12 0 0,-12 0 0,0 0 0,0 0 0,0 0 0,0 0 0,3 5 129,-3-5-258,0 0 258,0 0-129,0 0 0,-4-9 0,3-2 129,-2-6-129,0-8 0,3-9 129,-2-14-129,2-10 0,0-11 129,5-4-258,3 3 258,-4 6-258,3 12 129,-3 11-387,-4 41-2967,0 0-1419,0 7-516,-9 24-516,-8 6 258</inkml:trace>
  <inkml:trace contextRef="#ctx0" brushRef="#br0" timeOffset="94680.4155">17379 14347 4257,'12'-40'5676,"-4"40"-258,-1 19-516,-1 28-2451,-5 5-1032,8 23-516,-3 15-3612,-4-1-1806,-1 4-774,-2-3-387,-6-7-258</inkml:trace>
  <inkml:trace contextRef="#ctx0" brushRef="#br0" timeOffset="107628.156">19079 10832 2193,'-3'-49'4257,"0"27"258,3 10-1677,0 12-1032,0 0-516,-1 8-258,-6 15 129,4 13-387,-8 5 0,3 12-129,-7-1 129,6 7-387,-4 0 129,3-3-387,1-10 0,4-5-129,1-9 129,4-7-129,0-11 129,0-14-129,0 0 129,0-13-129,0-13 129,2-6-129,-2-6 0,0-5 0,-2-11-129,0-1 258,1 1-258,1 3 258,0 3-258,0 7 258,3 4-258,4 9 258,3 12 0,1 10-129,3 6 0,-1 16 129,3 12 129,0 8-258,0 8 129,0 4-129,0 3 258,1 2-129,-1-5 0,-1 1-258,1-16 129,-1-5 0,0-8 0,-2-8 0,-1-8 0,-2-4 129,-2-13-129,-4-9 0,0-2 129,-1-8-129,-1-3 129,-1-11-129,0-4 0,-1-3 0,4 0-129,-3 3 129,5 2-129,-1 6 0,2 15-516,-3 3-1290,4 21-2709,-8 3-387,8 22-129,-7 10-387</inkml:trace>
  <inkml:trace contextRef="#ctx0" brushRef="#br0" timeOffset="107965.1753">18844 11546 7998,'-37'-2'4902,"27"2"0,10 0-1548,6 0-1677,14-1-774,21 1 0,5-5-258,12 3-129,1-4 0,10 4-258,-6 0-129,-2 2-258,-7 5-774,-18 2-3999,-3 2 0,-14 2-645,-5 3-129</inkml:trace>
  <inkml:trace contextRef="#ctx0" brushRef="#br0" timeOffset="108611.2122">19016 12034 6063,'-25'-4'5805,"14"-9"-516,1-2-258,0-11-1935,11 11-1935,3-11-387,14 10-258,5 2-258,4 6 0,3 8-129,2 6 129,-4 16-258,-7 9 129,-7 6-129,-11 11 0,-5 7-129,-13 4 258,-6 2-129,-10-4-258,-4 0 258,-2-4-258,-3-7 129,4-9 0,2-12 0,7-10-129,8-12 129,9-4 258,9-13-129,5-3 129,9 0-258,6 3 129,7 11 0,2 3 0,2 15 0,-2 5-129,2 7 129,-2 0-129,1-7 258,-2-7-129,-1-5 0,-1-9 129,0-14-258,-2-6 258,0-7-129,-6-2 129,-2 1-129,-3-6 0,-1 10-1419,-11-6-3483,3 7 0,-6 2-774,-4 3-387</inkml:trace>
  <inkml:trace contextRef="#ctx0" brushRef="#br0" timeOffset="119928.8596">19654 11498 1677,'0'-13'4386,"0"13"258,0 0-1161,-16-13-903,16 13-645,-12 0-774,12 0-387,-6 14-258,5-2-258,1-12-129,0 24-129,4-13 0,7-1 0,-2 0 0,2-3 0,-1-6 129,1 2-129,-11-3 0,14 0 258,-14 0-129,0 0-129,0 0 129,0 0-129,-9-4 129,9 4-129,-13 0 0,13 0 129,0 0-258,0 0 129,0 0 0,0 0 0,0 0-129,10-5-129,3 3-2838,-13 2-1419,0 0-258,0 0-516</inkml:trace>
  <inkml:trace contextRef="#ctx0" brushRef="#br0" timeOffset="120567.8961">20117 10926 1935,'18'-86'4128,"-18"57"258,-10 15-1290,-8 35-903,-12 24-258,4 42-516,-11 20-129,8 29-258,0 9 129,13 14-387,4-6-516,16-9-387,14-19-387,4-31 0,8-22-516,-5-27-2838,-6-10-645,-4-11-903,-9-8 0</inkml:trace>
  <inkml:trace contextRef="#ctx0" brushRef="#br0" timeOffset="127795.3095">20194 11779 4902,'-11'6'5160,"11"-6"-129,-1-12-645,-3-10-2709,11 8-645,-4-13-387,10 1-258,-3-11-258,6-1 0,-5-4-129,3-2 0,-4-3-129,-1 6 129,-2 6 129,-2 6-129,-3 15 129,-2 14 129,5 11-129,-3 25 129,-1 6 129,2 14-129,0 6 0,4 4 0,1 0-129,0-8 0,2-5-258,-2-13-258,6 3-2064,-6-19-2322,2-11-258,-10-13-387,10 1-258</inkml:trace>
  <inkml:trace contextRef="#ctx0" brushRef="#br0" timeOffset="128053.3243">20493 11671 6837,'2'5'5418,"-2"-5"-258,12 9-129,8-1-3612,-1-8-516,14 0-258,0-1-516,3-5 0,2 1-516,-4-5-258,2 10-2451,-11-4-1677,-10-1-516,-15 5-387,9-10 387</inkml:trace>
  <inkml:trace contextRef="#ctx0" brushRef="#br0" timeOffset="128241.335">20695 11450 6708,'-17'-10'5160,"8"25"0,-1 9-1548,6 25-1677,-8-5-645,9 17-258,-4-6-387,7 4-258,1-2-645,3-14-1548,5 0-2967,2-8-129,-1-8-645,0-6-129</inkml:trace>
  <inkml:trace contextRef="#ctx0" brushRef="#br0" timeOffset="128563.3534">20811 11860 8901,'10'-3'5418,"0"-4"-258,0-9 0,11-3-4257,-5-10-387,12-3 0,-4-10-258,4-1-129,-4-5 0,-1-5-129,-3 4 0,-4 8 0,-3 7 129,-3 16-129,-10 18 129,1 17 0,-2 20 0,0 19 0,-2 9 0,2 5 0,0 1-129,4-10-258,7-6-516,-3-24-3483,11-9-1032,-5-17-129,3-5-645</inkml:trace>
  <inkml:trace contextRef="#ctx0" brushRef="#br0" timeOffset="128831.3688">21117 10868 7998,'20'-50'5547,"-1"50"-129,5 24-387,-2 23-3612,15 36-645,-1 17-129,4 20-129,-6 10 129,-5 10-258,-8-1-258,-7-8 129,-8-13-258,-9-16-129,-8-8-903,-21-15-3999,-4-9-258,-9-10-516,-3-10-387</inkml:trace>
  <inkml:trace contextRef="#ctx0" brushRef="#br0" timeOffset="134841.7125">21953 11605 9288,'-13'6'5418,"13"-6"-387,4 19-1032,10-19-2967,20 5-387,3-2-387,8 3-129,2 0-258,0-6-774,1 1-3999,-14 5 129,-9 6-516,-12 2-387</inkml:trace>
  <inkml:trace contextRef="#ctx0" brushRef="#br0" timeOffset="135028.7232">22029 11885 8256,'-41'20'5676,"31"-12"-516,10-8-129,16 1-3354,3-4-774,17-1-129,3-2-129,5 2-387,4 5-1548,-2 2-3612,-4 3-387,-6 5-516,-1 6-516</inkml:trace>
  <inkml:trace contextRef="#ctx0" brushRef="#br0" timeOffset="135806.7677">23019 11608 7482,'8'-68'5418,"-8"42"-387,0 12 0,-15 8-3354,15 23-645,-10 10-258,0 17-129,0 9-129,2 8-129,0 1 0,3-1 0,1-11-129,4-5 0,0-11-258,5-9 258,-5-25-258,0 0 129,9 0-129,-8-22 129,-1-15-258,0-11 129,-3-13 0,-2-10-129,-1-8 129,2-3-129,4 10 0,0 5 0,3 13 129,6 18 0,6 24 0,3 17 0,6 30-129,-2 15 258,2 15-129,2 6 129,5 4-129,-3 0 129,-2-10-129,0-9 0,-2-10 129,-1-12 0,0-10-258,-5-13 129,-4-8 0,1-10 0,-3-20 0,-1-14-129,-4-14 129,-3-17-129,3-16 129,2-9 0,-1-3 0,-1 4 0,-3 11 0,1 10 0,-2 22-129,-3 17-516,8 36-2451,-16 12-2322,0 26-129,-6 11-645,4 13-258</inkml:trace>
  <inkml:trace contextRef="#ctx0" brushRef="#br0" timeOffset="136191.7898">22821 12569 8901,'-43'13'5547,"33"-12"-258,10-1 0,18 2-4128,23 1-387,14-3-129,17-2-129,11-5 0,9 4-129,0-1-258,-1-1-129,-1 5-387,-18-7-2967,-6 7-1935,-17 2-129,-15 8-645,-14-4-258</inkml:trace>
  <inkml:trace contextRef="#ctx0" brushRef="#br0" timeOffset="136619.8142">22781 12439 4257,'-20'-35'5805,"12"19"-645,3 1-258,0-4-2322,5 19-1161,2-17-387,7 15-258,1 1-129,7 4 0,1 4-129,6 7 0,4 3-129,13 0-129,4-1 0,7-3-129,9-5 0,10-8-129,7 0 0,6-8-129,7 3-1161,-9-11-3999,4 4 0,-12 0-774,-2 9-129</inkml:trace>
  <inkml:trace contextRef="#ctx0" brushRef="#br0" timeOffset="145011.2942">1384 13488 1032,'34'-29'3354,"-15"17"0,8 4-1806,4 6-387,11 0-774,1 2-516,13 2-516,1 0-516,14 1-516,2-2-258,8-1 0,5 0 258,-1 0 129</inkml:trace>
  <inkml:trace contextRef="#ctx0" brushRef="#br0" timeOffset="145847.342">2444 13439 1,'185'1'902,"-85"5"1,12-2-129,5-2-129,2 1-258,8 0-129,7-3-129,4 0-129,6 0 0,-1-7 129,-1 2-129,2-3 129,1 0 0,0-1 129,-1-1-129,4 0-129,39 0 129,-31-1-129,4 0-129,4-3-258,3 2 0,3 2-258,-1-4 258,4 0-258,-36-3 129,31 3 129,-1-1 129,-1 5 258,-1-2 0,-4 4 387,2 1-258,-1 5 129,-3 0 129,-2 2-258,-4 4 0,2 1-129,-7 2 129,-1 1-129,-5 1 0,-5-1-129,-1 2 129,-4-3 0,-1-3 129,-4 1-129,1-3 387,0 1-258,2-3 258,-2 2 129,-1-2-258,6 0 258,0 1-258,0 1 129,-4 0-258,7-2-129,-3 3 0,-3-3-129,5 0-129,-2 0 258,-1 0-129,-2 0 258,2 0 129,-3-2-258,4 1 129,-1 1 0,1 0 0,-2 0 0,4 0 129,0 0-129,4 1 129,0 3 0,-3 1 0,3 0-258,2 1 129,1 2-129,-2-1 0,1 1 0,-2-2 0,0 2 258,-5-1 516,-4 3 129,-1-5 129,-2 9-129,-6-4 258,6 5-129,-2-2 0,7 8-387,2 0-258,9 1-258,4 2-129,3-2 0,7 1-129,3-5 0,1-1 0,0-9 129,3 1-129,1-7 258,1 1-129,-1-2 129,6-1 0,2 0 0,4 4-129,6 5 0,5 9-1161,-1 6-2580,-4-7-516,7 12-258</inkml:trace>
  <inkml:trace contextRef="#ctx0" brushRef="#br0" timeOffset="156534.9533">1870 15437 1419,'-2'-11'2580,"2"11"-258,0-11 258,0-4-645,0 15 0,0-17-258,0 17-258,0-14-129,0 14-258,0 0-129,9 2-258,0 10-129,6 13-129,3 2 0,9 13 0,1 5 258,5 7-387,2 6 0,2 4 0,3 0-129,1-5-258,-3 0 258,0-3-258,-6-6 0,0-3 0,-3-7 0,-3-4 0,-7-2 0,-1-7 129,-3-7 0,-3-1 0,-3-6-258,-9-11-2322,8 3-2064,-8-3-516,1-16-258</inkml:trace>
  <inkml:trace contextRef="#ctx0" brushRef="#br0" timeOffset="157046.9826">3527 15342 3870,'12'-56'5160,"-12"42"-129,-5 13-387,-5 16-3483,-15 14-387,2 17-129,-7 2-258,0 11 0,-5-1 0,1 3-258,2-7 129,2 0-387,8 3-1419,-3-12-3096,6-2-516,1-6-387,6-6-257</inkml:trace>
  <inkml:trace contextRef="#ctx0" brushRef="#br0" timeOffset="157519.0096">1950 16345 2967,'0'-33'5160,"0"33"-516,7 36 0,-7 3-2967,7 23-774,-5 3-258,6 10-129,-1 4-258,3 1-129,-5-12-129,5-11-645,7-10-3612,-4-12-387,-2-17-387,2-18-129</inkml:trace>
  <inkml:trace contextRef="#ctx0" brushRef="#br0" timeOffset="157979.0359">1877 16227 4644,'-27'-30'5289,"27"17"-516,14 1-129,11-7-3612,21 11-258,14-6-387,16 3 0,15-2-129,16 6-129,5-2 0,9 0-258,3 2 0,11 2 0,1-4 129,-4 1-129,-2-1 129,-9-2-258,-3 0 0,-8-1 258,-13 0-129,-16 0 0,-14 6 129,-13-1-129,-14 4 129,-11 2-129,-15 1 129,-14 0-129,8 17 129,-8-5 0,-4-1 0,1 1 0,-1 7 129,1 4 0,2 5 0,-1 14 258,-3 12 0,0 14-129,-3 6 0,2 12-129,-2 1 129,5 0-387,3 6-258,-2-17-2322,5-7-2193,4-10-258,-1-11-387</inkml:trace>
  <inkml:trace contextRef="#ctx0" brushRef="#br0" timeOffset="158348.057">2132 16832 5289,'-7'8'5418,"7"-8"-258,18 5-516,12-13-3483,29 8 0,16-10-516,23 6 0,15-11 0,22 9-387,11 3-129,9 5 0,1-2 0,-3 3-258,-9 16-129,-13-6-774,-6 8-3741,-32-9-387,-20-5-645,-25-7-258</inkml:trace>
  <inkml:trace contextRef="#ctx0" brushRef="#br0" timeOffset="158836.0849">2908 16087 4773,'0'0'5289,"0"25"-258,-3 20-516,3 20-3483,-1-4-516,2 14-258,3 3-387,0-10-3096,5 0-1548,-3-7-258,0-4-516</inkml:trace>
  <inkml:trace contextRef="#ctx0" brushRef="#br0" timeOffset="159220.1069">2419 16230 4128,'0'-17'5160,"0"34"-129,0 22-387,3 21-3354,-3 5-645,4 14-645,10 7-4128,-4-2-387,-1-6-516,3-14-516</inkml:trace>
  <inkml:trace contextRef="#ctx0" brushRef="#br0" timeOffset="159648.1314">3453 16087 6321,'10'51'5547,"-10"2"-516,0 22-645,-3 5-4128,-4 17-4257,2-2-1032,-1 5-258,-5-5-387</inkml:trace>
  <inkml:trace contextRef="#ctx0" brushRef="#br0" timeOffset="163175.3331">15486 15301 6321,'14'16'5547,"6"30"-516,4 24-387,1 8-3612,14 23-387,4 2-387,9 4-258,14-3-2709,-1-15-2064,1-18-258,0-14-645,0-14 388</inkml:trace>
  <inkml:trace contextRef="#ctx0" brushRef="#br0" timeOffset="163439.3482">17292 15357 7224,'14'-20'5289,"-14"20"-258,-20 32-258,-14 8-4128,-5 24-258,-9 5-258,0 9-387,0 18-3483,-4-4-1161,2 3-258,3-7-645</inkml:trace>
  <inkml:trace contextRef="#ctx0" brushRef="#br0" timeOffset="163823.3702">15438 16249 5805,'-46'60'5418,"26"-4"-129,4 16-645,2 14-3612,14 15-516,-1 3-258,11 1-129,4-11-387,0-14 0,10-5-1161,-10-26-2838,8-31-774,-4-18-129,0-29-387</inkml:trace>
  <inkml:trace contextRef="#ctx0" brushRef="#br0" timeOffset="164227.3933">15450 16223 4773,'-5'-42'5289,"22"35"0,14-1-516,17 7-3741,17-13 0,30 6-516,17-6-258,18 4-129,20-5-129,8 1 0,15 2-129,9 0 0,5-1 129,-4-3-129,-2-1 0,-3-3 129,-16 6-129,-15-3 0,-21 2 129,-19 1 0,-26 8 0,-16 6 0,-24 3-129,-20 14 129,-18 3 129,-9 11-129,-14 10 129,-10 15 129,-6 16-129,1 15 129,-2 7 0,11 13 0,6 9 0,7 0-129,10-6-258,2-12-129,10-8-645,-7-25-3096,6-14-1161,-8-22-129,-3-14-387</inkml:trace>
  <inkml:trace contextRef="#ctx0" brushRef="#br0" timeOffset="164503.4091">15712 17084 7224,'-74'0'5547,"74"-19"-258,24-4-387,27-12-4386,30 18-129,27-5 0,31 7 0,20 6-258,23 9-129,15 10-645,4-5-1161,5 11-3096,-10-8-387,-10-1-516,-24-5 129</inkml:trace>
  <inkml:trace contextRef="#ctx0" brushRef="#br0" timeOffset="164887.4311">16724 16056 7740,'-30'30'5547,"11"29"-129,-4 16-645,4 27-3999,6 14-903,0 3-3870,11-3-903,1-12-516,-1-25-387</inkml:trace>
  <inkml:trace contextRef="#ctx0" brushRef="#br0" timeOffset="165235.451">15970 16332 7224,'18'-16'5547,"-18"39"-516,0 36-129,-7 15-4128,3 22-645,4 21-2580,0-6-2193,-1-16-645,2-16-387,9-11 130</inkml:trace>
  <inkml:trace contextRef="#ctx0" brushRef="#br0" timeOffset="165587.4711">17233 16131 7353,'0'0'5676,"-8"39"-645,-4 28-258,-6 15-3870,6 22-903,7 25-3870,-5-2-903,0 0-774,2-9-387</inkml:trace>
  <inkml:trace contextRef="#ctx0" brushRef="#br0" timeOffset="166799.5404">6754 15794 2322,'-19'-36'5160,"9"24"129,-1 12-645,-2-10-3096,9 28-387,0-2-645,5 11-129,8-5-258,5-3 0,3-6 0,3-13 129,3-11 0,-3-14 0,1-9-258,-7-6 258,-5-3-258,-4 4 129,-3 2-258,-2 8 129,-6 12-258,-3 4-516,9 13-2580,0 0-1419,-3 11-129,3-11-387</inkml:trace>
  <inkml:trace contextRef="#ctx0" brushRef="#br0" timeOffset="167244.5659">7527 15488 1548,'12'4'4773,"-12"-4"258,10 21-516,-7-4-2838,2-7-774,5 8-516,3-4-129,0-3-129,4-6-129,-2-5 0,1-4 0,2-8-129,0-6 0,-3-3 129,-3 4-129,-1-1 129,-5 7 129,-6 11-129,0 0 129,0 0 129,-15 14-129,6 7 258,-1 2-258,2 2 0,6-4 129,2-4-129,2-5-258,6-12-1419,8 0-2838,-1-8-516,0-5 0</inkml:trace>
  <inkml:trace contextRef="#ctx0" brushRef="#br0" timeOffset="167573.5847">8235 15633 3870,'-8'-21'5418,"-4"21"-516,-2 3-258,1-2-3354,8 17-645,2-1-129,3-5-645,10-1 258,1-7-258,6-4-129,-3-7 0,0-6-129,-8-5 258,-2-5-129,-4 2 129,-8 9-258,-5 0-903,0 7-2838,0 5-645,-2 7-129</inkml:trace>
  <inkml:trace contextRef="#ctx0" brushRef="#br0" timeOffset="167918.6044">8800 15659 4773,'11'4'5160,"-4"19"-516,-7-2-516,-3-1-3483,3 7-516,0-1 129,3-1-258,3-9 129,3-8-129,1-8 129,1-7 0,1-13 0,1-1 129,-2-12-258,2 2 258,-2 0-258,1 2 0,2 6-645,-8 1-3225,6 9-903,-1 7-387,-3 1 258</inkml:trace>
  <inkml:trace contextRef="#ctx0" brushRef="#br0" timeOffset="173690.9346">260 14417 3225,'-40'-53'4902,"40"53"-258,0 0-1290,0 0-1419,0 0-645,0 0-387,0 0-258,0 0-129,-20 50 0,20-50-258,7 90 129,0-41-129,2 2 129,-3-2-258,-6-49 0,11 80 0,-11-80 0,10 50-129,-10-50 129,0 0-129,0 0 0,0 0 129,0 0-129,0 0 0,0 0 0,0 0 0,-10-72 0,10 72 129,-24-83-129,24 83 0,-31-94-129,31 94 129,-21-87 0,21 87 0,-9-70 0,9 70-129,0 0 129,0 0 129,0 0-129,50-39 129,-50 39 0,45 27 0,-45-27 129,48 54-129,-48-54 129,46 73-129,-46-73 129,47 87-129,-47-87-258,42 86 0,-42-86 0,37 71-129,-37-71 129,0 0 0,39 51-129,-39-51 129,0 0 258,0 0 258,22-51-387,-22 51 258,0-89-258,-5 31 129,0-7-129,-1-5 129,0 0-258,-3 2 258,5 5-258,1 12 0,3 51-516,-5-63-1548,5 63-2709,0 0-258,0 0-258,0 0-258</inkml:trace>
  <inkml:trace contextRef="#ctx0" brushRef="#br0" timeOffset="173992.9519">205 14943 6450,'-40'16'5031,"40"-16"129,0 0-645,0 0-3612,0 0-129,40-1-258,-40 1-129,78-15 129,-33 8 129,4-8-516,-2 1-258,2 6-2064,-7-7-2709,1 8-129,-43 7-258,58 6-645</inkml:trace>
  <inkml:trace contextRef="#ctx0" brushRef="#br0" timeOffset="174466.979">376 15340 6966,'-50'0'5547,"50"0"-516,-40-27-129,40 27-4128,0 0-129,-4-66-387,4 66-129,0 0 258,39-34-258,-39 34 129,50 23-129,-50-23 0,49 71-129,-49-71-129,38 97 0,-27-44-129,-6-1-129,-5 1 129,0-53-129,-19 84 129,19-84 129,-38 48 0,38-48 258,-46 0-129,46 0 129,-41-36-129,41 36 129,0 0-129,-24-58 387,24 58 0,0 0-387,43 12 387,-43-12-387,66 54 0,-28-34-1290,-38-20-3225,76 21-516,-39-24-387,2-10-387</inkml:trace>
  <inkml:trace contextRef="#ctx0" brushRef="#br0" timeOffset="174775.9967">859 14726 8127,'-40'-13'5289,"40"13"0,0 0-516,-16 46-3483,16-46-387,46 45-516,-14-23-129,3 3-516,8 3-1032,-7-7-3612,2-5-387,-3-6-387,-5 0-645</inkml:trace>
  <inkml:trace contextRef="#ctx0" brushRef="#br0" timeOffset="175044.012">850 15118 7482,'-45'-10'5289,"49"-44"-258,-4 54-258,49-92-3870,-13 37-645,9-11-387,-7-4-3225,11 2-1419,-6 6-516,0 4-645</inkml:trace>
  <inkml:trace contextRef="#ctx0" brushRef="#br0" timeOffset="178422.2052">18888 14120 2967,'6'-68'4773,"-4"35"-129,-2 0-1548,8 16-903,-8-8-774,0 25-387,3-12-258,2 18-258,-5 14 129,0 14-516,0 7 129,0 14-129,-2 4 129,-1 8-258,1-2 0,1 0-129,-4-12 129,2-8 129,0-7-258,-1-16 129,4-22 0,0 0 129,-11-19-129,7-23 0,-2-17 0,2-16 129,0-15 0,1-10 0,0-3 0,3 4-129,0 10 129,4 13 0,3 22 0,6 22-129,3 26 129,4 23-129,6 24 0,2 18 0,2 12 0,2 7-129,-1 2 129,0-1-129,-2-8 129,-3-11-129,-7-12 258,-3-10-258,-6-22 258,-10-16-129,6-9 129,-6-26-129,-4-13 0,1-13 258,-1-11-258,3-5 129,1-4-129,1 5 129,3 10-129,1 8-258,6 26-903,-11 6-3225,0 26-645,11 1-129,-9 27-387</inkml:trace>
  <inkml:trace contextRef="#ctx0" brushRef="#br0" timeOffset="178717.2221">18738 14776 4773,'0'0'5547,"0"0"-387,13 17-258,12-8-3096,12 6-903,8-7-258,9 1 0,-1-5-129,7-1-387,0 2-387,-7-5-774,2 7-3741,-13-2-258,-12 7-516,-13 2-387</inkml:trace>
  <inkml:trace contextRef="#ctx0" brushRef="#br0" timeOffset="179123.2453">18887 15201 5160,'7'-38'5289,"-7"38"-129,6-15-387,-6 15-3096,9 15-903,-3 13-129,-4 3-258,1 14 0,-3 5-258,2 2 258,-2 1-387,1-2 0,-1-5 129,0-11-129,5-7 0,3-7 0,3-13 0,6-7 0,4-4 0,3-8 0,6-7-129,-3 0-258,3 8-258,-13-12-1161,7 16-2967,-15 3-387,-9 3-387,0 0 0</inkml:trace>
  <inkml:trace contextRef="#ctx0" brushRef="#br0" timeOffset="179391.2606">19116 15303 4902,'-13'-45'5418,"13"45"-129,-18 0-387,12 36-3096,-2 7-645,8 20-387,0 12 0,4 8-258,3 8-258,2 0 0,1-19 0,1-5-129,-3-17-129,-1-13-129,-1-10-258,-6-27-516,10 2-4128,-10-10-129,0 8-516,-9-25-258</inkml:trace>
  <inkml:trace contextRef="#ctx0" brushRef="#br0" timeOffset="185663.6194">19721 14299 129,'5'-67'4515,"-5"40"129,-10 13 0,-5 14-2709,-11 11-387,4 28-258,-11 20-258,5 30 0,-2 7-258,9 23 0,3 7-258,13 7-129,7-5-129,15-6-129,8-19 0,5-16-129,6-16 0,1-16-387,7-5-2709,-12-27-1677,-6-15-516,-7-8-516</inkml:trace>
  <inkml:trace contextRef="#ctx0" brushRef="#br0" timeOffset="186412.6622">20034 14790 1677,'-39'2'4644,"16"-2"0,1-4-129,-1-14-3096,13 5-387,1-15-258,9 2-129,8-7-129,10 4-129,9 4-129,3 4 0,5 9 0,0 12-129,-7 13-129,-4 16 0,-12 13 129,-13 11-129,-6 6 129,-13 8-258,-5-1 129,-6-7-129,-1-5 129,2-13-129,4-12 0,7-15 0,5-12 0,14-2 0,-6-21 129,8 0 0,12 6 0,5 1 0,4 8 0,4 6 0,-2 10 129,2 8-129,1 6-129,-1-5-258,0 9-1290,-2-11-2838,-6-5-258,2-6-258</inkml:trace>
  <inkml:trace contextRef="#ctx0" brushRef="#br0" timeOffset="186652.676">20340 14936 5031,'-11'14'5160,"11"-14"-258,14-2-903,9 2-2838,4-8-645,10-2 0,1 1-516,0-5-645,4 2-3870,-8 4-129,-8 4-516,-9 1 0</inkml:trace>
  <inkml:trace contextRef="#ctx0" brushRef="#br0" timeOffset="186840.6867">20509 14698 4128,'-26'20'5289,"14"16"-387,-4 12-129,8 20-3354,-4-2-645,8 6-516,0-7-258,0-17-3354,8-7-1419,6-13-129,3-7-516</inkml:trace>
  <inkml:trace contextRef="#ctx0" brushRef="#br0" timeOffset="187246.7099">20746 14748 3999,'-11'-52'5160,"5"23"-258,2 0-129,1-1-3612,11 17-258,7-2-129,8 15 0,1 9-258,4 15-129,-2 8-258,2 12 129,-6 1-129,-10 5-129,-8 0 0,-4-2-129,-13-4 258,-7-4-387,-3-5 258,-3-9-129,-5-3 129,6-10-129,5-6 129,7 0 0,13-7 0,0 0 0,24 14 129,7-8-129,8 1-129,4-2 0,7 9-1032,-10-11-3483,0 1-516,-12-4-129,-8 4-258</inkml:trace>
  <inkml:trace contextRef="#ctx0" brushRef="#br0" timeOffset="187495.7242">21054 14048 7482,'26'57'5676,"-11"31"-387,-1 26-516,9 25-3870,-6 9 0,0 12-516,-9-3-129,-8-9-645,-3-6-3612,-21-30-1161,-11-10-516,-17-13-516</inkml:trace>
  <inkml:trace contextRef="#ctx0" brushRef="#br0" timeOffset="193868.0887">21733 14839 5676,'26'-2'5289,"7"-10"-516,9-7-387,4 2-4386,4-4-903,6 2-3483,-5 7-387,-10 5-258,-10 3 1</inkml:trace>
  <inkml:trace contextRef="#ctx0" brushRef="#br0" timeOffset="194064.0999">21926 14866 3483,'-65'52'5418,"44"-33"-516,13-1-129,8-18-3354,11 20-516,14-18-258,13 0-258,10 1-4128,2-3-1032,0-5-387,1-1-387</inkml:trace>
  <inkml:trace contextRef="#ctx0" brushRef="#br0" timeOffset="194831.1437">22943 14441 4773,'15'-76'5031,"-9"63"-387,-6 13-258,-3 15-4128,-4 25 129,-2 7-258,-1 13 0,-2 5 0,0 1 0,-3-4 0,5-8-129,-2-9 258,6-10-129,-2-10 0,5-14 0,3-11 0,-3-11-129,3-18 0,-3-15 0,3-12 0,3-11 0,-3-8 0,0-6 0,7-2 129,-2 2-129,5 13 129,2 12 0,2 15-129,3 20 258,1 19-258,-1 16 129,1 26 129,2 16-258,0 12 0,2 9 0,1-1 0,5-2-258,-4-8 258,4-12 258,-1-11-258,1-18 0,-3-12 129,0-13 0,-5-10 0,1-15-129,-3-14 129,-2-11 0,0-14 0,-3-7-129,-2-11 129,-4-1-129,0 2 0,-4 9 0,-2 15-258,-1 13-903,-1 25-3354,1 19-258,-13 8-645,5 22-129</inkml:trace>
  <inkml:trace contextRef="#ctx0" brushRef="#br0" timeOffset="195115.16">22650 15504 6708,'-12'79'5418,"30"-45"-258,16 0-258,16-11-3999,26 3-516,14-11-129,16-10-129,3-5-129,4-17-2322,-2 4-2451,-13-3-774,-16 1-129,-22 2 130</inkml:trace>
  <inkml:trace contextRef="#ctx0" brushRef="#br0" timeOffset="195423.1776">22603 15511 7740,'27'-9'5676,"12"9"0,16 0-645,24 9-4386,23-2-1032,16-9-4257,20-15-645,15-6-645,11-12-129</inkml:trace>
  <inkml:trace contextRef="#ctx0" brushRef="#br0" timeOffset="201090.5018">1463 17369 516,'32'-7'645,"-13"4"0,6 1-645,0-1 387,5 3-645,0-4 129,8 4-129,1 0 129,12 0-258,1 0 258,7 4 0,2-3-129,6-1 0,5 0 258,0 0-129,6 2 129,2-2-128,1-4 128,6-1 0,0 2 0,5 1 0,4 1 0</inkml:trace>
  <inkml:trace contextRef="#ctx0" brushRef="#br0" timeOffset="201330.5155">5293 17376 1,'219'11'515,"-106"-4"-515,-3-2 258,1-1-387,0 1 258,1 2-387,-2-2-257,-1 2 515</inkml:trace>
  <inkml:trace contextRef="#ctx0" brushRef="#br0" timeOffset="201766.5404">7637 17452 1,'219'2'257,"-108"-7"1,-1 4-258,-4 1 258,-3 0-258,-2-2 258,-3 1-387,-1 1 258,0-1-258,-3 1 387,1 1 0,-1-1-129,-2 0 0,1 0 0,-1 1 258,2-1-258,-2 3 0,1 2 0,-5-5 258,0 4-387,0 4 387,-2-1-387,-3-1 516,-4 2-774,-1-2 774,-6-4-645,1 5 387,-4-2-258,-4-4 129,0 3 129,1-1-258,-4 0 0,3 1 129,-1 1-258,1-3 129,-1 3-387,0 2 129,-1-2 387,-3-3-387,-2 4 258,3-4-516,-2 3 258,-1-5-1161,2 8-129</inkml:trace>
  <inkml:trace contextRef="#ctx0" brushRef="#br0" timeOffset="204066.672">1449 13546 903,'20'-7'3354,"-11"7"0,-9 0-2967,17-11-258,-7 4 0,0-2-129,0 2 0,1 1 0,0 3 0,5-2-129,-2 3 258,4 1-258,-1 1 129,6-1-129,-2 1 129,3 0 258,-3 0-129,5 0 516,-2 0-387,6 0 387,1-1-258,3-4 258,2 3-129,3-2-129,4 0 0,0-3-129,2 2 387,0-3-387,6 4 129,-6-1 0,5 2-129,0-2 0,4 4-129,1-2 258,4 2-516,-1 1 129,3-3-258,3 0 0,2-2 0,1 1 0,4-2 0,3-1-129,1-5 258,5 3 0,4-4 0,1 3 129,7-1 0,1-1-129,5 1 0,2 0-258,5 1 0,2 5-387,1-6-258,7 5-258,-6-3-387,6 3-258,-2-5 258,3 2 387,-4 0 387,4 0 516,-3 4 903,1-4 516,3 6 387,-4 1-129,0 2 387,1 0-129,4 0-258,3 0-774,2-1-387,4-3-129,4-3-129,4-1 0,1-1 0,3 1 129,-2 2 0,1 0 129,-2 4 129,-2-2 0,0 4-129,-2 0-258,1 1-645,-1 7-903,1 1-774,-4-4-258,3 6 129</inkml:trace>
  <inkml:trace contextRef="#ctx0" brushRef="#br0" timeOffset="204486.696">8772 13230 516,'211'11'1935,"-106"-3"-129,-2-3-258,3 6-129,-5-5-387,4 3-129,-6-4-129,5 3-258,-4-4 258,2 5-129,-4-8-258,2 6 258,-6-6-129,6 6 258,-3-7-258,3 0 129,-4 0-258,2 1-129,-3-1 258,3 0-258,1-2-129,3-5 129,-1 2-129,0 1 0,4-4 0,-1 1 0,5 0-129,0 0 0,3 0 129,-4 3-258,3 0 129,0 2 0,-1 2 0,-3 0-129,-1 0 0,2 0 0,-4 2 0,5 0-129,-4 0 129,0-2 0,9 0 0,1 0-258,5 0 129,1-6-258,10 6-1032,-2 2-2064,2-5-774,12 3 0</inkml:trace>
  <inkml:trace contextRef="#ctx0" brushRef="#br0" timeOffset="206046.7852">1894 14644 903,'79'9'3354,"-42"-4"-1935,11-5-387,11 3-258,-2-2-645,9-1-129,6 0-645,6 0-258,3 0 0,5 2 129,-2 1 0,2 0 258,5 1 0,2-1 258,3 2 129,2 0 129,4-1 258,4-4-258,6 0 129,6 0 258,4-2 0,6-5 129,2-1 258,0-4 129,4 3-129,5-3 258,-1 0-387,3-1-516,1 4-903,4 6-1806,-6-14-774</inkml:trace>
  <inkml:trace contextRef="#ctx0" brushRef="#br0" timeOffset="206646.8196">9390 14554 903,'334'4'3354,"-165"-3"-774,1 3-387,-1-4-516,3 2-258,-2-5-387,5 3-387,-4-7-258,2 5-129,-1-5-129,1 2-129,0 0 129,2-2-258,-2 4 129,-1-5-258,4 6 0,2-5-387,3 6-258,-3-3-258,6 4-258,-5-3 0,-1 3 129,-4 1-129,-3-1 645,-8 2 645,-8 1 387,-2 2 903,-9 0 129,5 2 258,-10-2 0,4 4-129,-4-6 0,10 9-258,-4-11-258,8 4-258,-4-5 129,6 6-258,-1-6-129,5 3 129,-3-1-387,1 5-129,2-4-129,0 1-258,3 2 129,-2-2-129,4 3-129,-2-4-258,3 9-258,-8-10-903,4 13-258,-10-3-516,-9 0-1677</inkml:trace>
  <inkml:trace contextRef="#ctx0" brushRef="#br0" timeOffset="227238.9974">18219 11396 2322,'4'-54'3612,"-8"33"-1806,4 6 0,-6 1 129,6 14 129,0 0 129,-6 29-387,-9 1-387,3 23-387,-13 5-258,0 18-258,-13 9-129,-5 14-129,-7 5-129,-3 0 0,1-3-129,2-9 129,9-11-387,1-17-258,16-7-1419,7-22-2451,2-19-129,15-16-645,-10 4 258</inkml:trace>
  <inkml:trace contextRef="#ctx0" brushRef="#br0" timeOffset="227539.0145">17651 12072 5289,'-3'-31'5160,"3"31"-387,-8 0-129,-5 7-3096,11 24-516,-5 4-516,6 12-129,-3 3 0,4 8 0,0-2-129,7-4 0,1-4-129,0-10 0,3-5 0,2-10 0,2-9-129,2-10 0,7-4 0,2-12 129,8-6 0,3-6-258,2 4-903,-6-2-3483,-3-1-387,-7 5-387,-17 5-258</inkml:trace>
  <inkml:trace contextRef="#ctx0" brushRef="#br0" timeOffset="228751.0839">18508 13488 1032,'-14'0'4515,"-5"13"0,-9 8-129,-4 11-2322,3 16-774,-6 0-387,3 10-129,-5-4-387,4 5 0,0-5-129,1 0-129,-1-4-129,2-4-516,8-4-774,-2-8-2838,7-10-516,5-3-258,4-9 0</inkml:trace>
  <inkml:trace contextRef="#ctx0" brushRef="#br0" timeOffset="229075.1024">18078 13851 2709,'11'-64'5031,"-9"39"-258,-2 9 0,-9 3-2580,7 18-774,-10 4-645,5 18 0,-7-1-387,1 13 0,-4 1-129,3 7 0,-3 2-129,2 3 0,-1-7 0,5 1-129,2-6 129,4-6-129,5-6 0,4-9 129,11-12 129,8-5-258,6-2-258,4-10-645,8-2-3612,-4 2-516,-3-1-645,-7 8-258</inkml:trace>
  <inkml:trace contextRef="#ctx0" brushRef="#br0" timeOffset="295685.9123">24351 9744 1161,'-58'75'3870,"28"-9"-1290,12 14-387,9 19-516,5 11-387,8 24-258,8 17-258,10 19-258,0 19-129,4 14-129,-4 16-129,-1 16 129,-3 9 258,0 10-258,-4 1-129,-2 7 129,-2-2 0,4 7 0,-3-7 0,3 2-258,-7 2 0,2 0 129,-9 4 129,0 6-129,-9 0 129,-13-5 0,-6-6 0,-8-15-129,1-17 258,-2-19-387,4-28 0,5-33-516,13-26-1548,12-41-2322,7-49-387,13-23-645</inkml:trace>
  <inkml:trace contextRef="#ctx0" brushRef="#br0" timeOffset="296165.9398">24978 9819 4128,'-51'142'4773,"18"-37"-2322,3 36-258,6 29-516,3 38-903,14 31 129,0 27-516,5 30-258,2 19-129,5 15-129,-3 7-129,0 9 129,-4-2 0,-3 9 129,-5 2 0,-2-3 129,-4-7 129,0 46 0,1-65 0,5-22-387,7-19-4128,-16-54-129,-3-17-645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41:30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1797 4523 3096,'0'0'5160,"-1"8"-258,-11 32-258,-12 11-2322,8 26-1161,-8 7-258,5 15-387,-6-2-129,4 2 0,2-16-258,3-15 129,4-13-258,4-22 129,8-33-129,-9 0 0,9-37 129,0-23-258,9-16 258,2-19-129,8-15-129,4-10 0,7-1 0,3 7 0,3 15 129,-1 19 0,-3 29 129,-4 38 0,-11 35 258,-7 47 0,-8 32-129,-2 20 0,-1 10-129,-1 5-258,2-11-129,0-22-774,20-22-2838,-3-28-903,2-29-516,-2-19-387</inkml:trace>
  <inkml:trace contextRef="#ctx0" brushRef="#br0" timeOffset="209.0119">1701 5020 7998,'-10'0'5805,"10"0"-387,0 0-387,14-10-3741,3-5-516,14 0-516,5-1-387,2-6-903,11 7-3999,-7 2 0,-3 10-516,-4 3-387</inkml:trace>
  <inkml:trace contextRef="#ctx0" brushRef="#br0" timeOffset="532.0304">2109 5128 9159,'-7'-24'5418,"10"-14"-387,9-11 0,2-13-4386,8-9-258,6-14-387,-1 2 0,-6 1 0,-10 11 0,-5 17-129,-6 20 129,-11 30-129,-7 28 0,-11 37 258,-4 29 0,3 21 0,7 9-129,4 3 0,10-7 0,8-10-258,4-26-129,17-11-1290,-1-36-3096,9-17-387,-4-15-129,6-5-516</inkml:trace>
  <inkml:trace contextRef="#ctx0" brushRef="#br0" timeOffset="823.047">2345 5138 8385,'12'-51'5676,"-1"9"-387,6-6-387,1-12-3870,11-9-516,-2-12-258,2-3-129,-4-1 0,-7 8-129,-6 17-129,-12 18 129,-6 28-129,-12 29 0,-7 34 258,-2 34-129,0 25 129,3 8 0,6 4-129,8-4 129,9-15-129,4-23-129,15-20-516,2-36-1161,15-15-3096,-4-10-258,4-18-387,-2-10-387</inkml:trace>
  <inkml:trace contextRef="#ctx0" brushRef="#br0" timeOffset="1276.0729">2657 5058 7482,'-18'40'5547,"11"-14"-387,6-2-129,1-10-3999,10 1-129,6-17-387,11-12-258,1-13 0,3-3-129,-3-8 0,-4 1-129,-7 5 0,-8 3-129,-9 11 129,-9 10-258,-8 8 0,-6 0-129,1 17-258,0-2-516,14 14-387,-5-18-387,16 13 387,-3-24 258,25 17 774,-5-4 387,2 1 387,2 11 645,-13-1 774,6 29 258,-17-8 0,6 29-516,-10-2-516,-4 10-387,-7-6 0,0 5-258,-2-6-129,-2-10-258,-1-6 129,0-12 0,-5-14 0,-2-12 0,-4-15 0,-2-6 0,1-18-129,0-15-258,5-8-258,3-13-774,21 11-2193,0-13-1548,13 3-258,13 2-516</inkml:trace>
  <inkml:trace contextRef="#ctx0" brushRef="#br0" timeOffset="1524.0871">2991 5192 5934,'104'-85'5031,"-60"41"-387,-6-6-387,-9 11-3870,-13 4-258,-10 6-258,-11 18 129,-14 11 129,-12 9 258,-1 25 129,-7 12 387,9 17 0,1 3 0,16 6 258,8-11-258,19-8 0,14-18-387,13-15-258,10-15-1161,-6-14-4257,1-16 129,-6-1-903,-8-3-516</inkml:trace>
  <inkml:trace contextRef="#ctx0" brushRef="#br0" timeOffset="2219.1269">3376 4952 6966,'3'-19'5547,"-3"25"-258,0 23-387,0 24-3612,0 0-387,2 9-258,0-6-387,6-5 0,2-15-129,1-18-129,3-17-129,2-13 129,1-15-129,-1-13 0,0-9 129,-5 0-129,-1 3 129,-4 5-129,-1 10 129,-4 11 0,-1 20 0,0 0 0,0 20 0,0 11 0,0 2 0,2 0 129,4-4-129,3-3 0,2-13 0,6-11 129,3-9-129,3-15 129,1-5-129,0-1 129,0-1-129,-2 4 129,-4 13 129,-6 12-129,-4 9 129,-5 21 0,-1 3-258,1 8 129,2 4-387,0-7-516,10 5-2967,-3-21-1419,5-5-387,-3-11-516</inkml:trace>
  <inkml:trace contextRef="#ctx0" brushRef="#br0" timeOffset="2643.1511">3872 5185 7740,'24'-22'5547,"-10"7"-258,8-2-387,-1-19-3999,6 14-129,-2-14-387,0-1-129,-8 1-129,-4 2 0,-7 2-129,-8 11 0,-12 11 129,-7 10-129,-3 17-129,-1 17 129,1 12 0,4 10 0,6 2 0,10-2 129,6-6-129,13-15 0,7-9-129,5-15 129,4-11 0,3-16 0,1-11-129,-1-8 129,-5-4-129,-2-2 129,-7 6 129,-2 6-258,-5 4 129,-6 14 0,-7 11 0,7 15 129,-3 11-129,-4 6 0,4 1 0,1 4-129,6-3-387,-2-17-1290,10 1-3096,-6-15-387,1-3-258,-3-6-387</inkml:trace>
  <inkml:trace contextRef="#ctx0" brushRef="#br0" timeOffset="2787.1594">4315 4542 8127,'-7'-26'5160,"-3"22"-774,10 4-3354,-8 23-5547,15 2-516,4 6-645</inkml:trace>
  <inkml:trace contextRef="#ctx0" brushRef="#br0" timeOffset="3072.1757">4409 4959 9030,'2'66'5676,"4"-38"-258,-4-14-129,14 5-4386,-11-6-129,9-5-387,2-8-129,1-3-129,6-9 0,3-5 0,1-5-129,0-10 0,-2-4 0,-1-4-129,-3 3 258,-6 3-129,-4 15 0,-11 19 129,0 0 129,8 36-129,-8 11 0,2 11-129,7 7-903,-6-11-3354,12-4-903,-1-21-903,2-10-387</inkml:trace>
  <inkml:trace contextRef="#ctx0" brushRef="#br0" timeOffset="3484.1992">1756 5759 8385,'-18'8'5805,"26"-4"-387,27 2-129,14-8-4257,19 9-516,14 2-387,5-5-2451,3 12-2322,-1 1-774,1 7-387,-7-4-645</inkml:trace>
  <inkml:trace contextRef="#ctx0" brushRef="#br0" timeOffset="3903.2232">3090 5808 7224,'66'-1'5547,"-15"-7"-258,16 3-129,5-11-3999,18 8-258,3-4-129,6 7-258,-1 0 0,1 5-387,-2 0-129,0-2-129,-4 2-387,-9 0-516,-2-1-4128,-17 1-129,-12 0-516,-11 0-258</inkml:trace>
  <inkml:trace contextRef="#ctx0" brushRef="#br0" timeOffset="4153.2375">5054 5124 8901,'24'-44'5160,"-15"39"-645,-9 5-3483,7 5-5418,-6 11-645,-1 5-516</inkml:trace>
  <inkml:trace contextRef="#ctx0" brushRef="#br0" timeOffset="5148.2944">5126 4959 4386,'-10'-17'5418,"10"17"-516,-5-15-258,5 15-3354,0-11-1032,5 11-4128,-5 0-774,10 9-258,-6 5-387</inkml:trace>
  <inkml:trace contextRef="#ctx0" brushRef="#br0" timeOffset="6087.3481">6177 4986 4257,'3'-53'5031,"-16"45"-129,-12 8-387,-3 12-3741,-2 20-387,-3 6-129,5 6 0,3 3-258,8-2 258,6-11 0,11-7-129,8-13 129,13-13-129,5-10 129,5-15 129,1-9-129,0-1-129,-3-6 0,-3 7 0,-8 4 0,-3 10 0,-15 19 0,10 0 0,-10 16 0,0 11-129,0 5 0,4-1 129,4-2 0,3-5 0,4-11 0,6-13 0,1-10-129,2-12 129,0-12 0,-2 4-129,-7-3 129,-3 8-129,-7 7 0,-5 18 0,0 0 258,-3 19-258,-1 13 0,4 7 0,0 1 0,9-6 0,6-6-258,6-7 258,3-16 258,3-8-258,-2-14 0,0-11 0,-5-4 129,-4-1-129,-5 1 0,-7 0-387,0 14-645,-5 0-2967,1 18-903,0 0-387,0 0-387</inkml:trace>
  <inkml:trace contextRef="#ctx0" brushRef="#br0" timeOffset="6467.3699">6719 5132 5547,'56'-36'5547,"-26"-5"-387,1-10-129,-4-21-3354,4 7-903,-4-20-258,1-1-129,-6-4-387,-2 2 0,-12 11-258,-5 18 129,-3 27 0,-9 32 129,-6 38 129,-2 43-129,-2 35 129,5 26-129,3 15 0,5-2 0,3-5 0,3-19-387,5-25 0,0-29-387,3-20 0,-8-26-387,-1-10 258,-7-21 0,-3 0 0,-8-21 645,-2-1 129,0-4 903,-3-11 0,13 10 516,-2-11 0,13 14 129,7-9-129,19 15-387,3-5-258,9 5-1161,13 8-4257,-5 3-516,-4-1-387,-5 8-774</inkml:trace>
  <inkml:trace contextRef="#ctx0" brushRef="#br0" timeOffset="6935.3966">8263 4587 7224,'4'-95'5160,"-4"81"0,0 22-516,-1 31-4386,-5 27 129,0 22-129,-6 14 129,5 13 0,-1-6 0,8-3 0,2-18-129,14-13 129,9-25-258,12-16 129,6-24-258,5-10 0,2-5-387,-8-12-774,3 5-3096,-19-5-1032,-8 9-129,-18 8-387</inkml:trace>
  <inkml:trace contextRef="#ctx0" brushRef="#br0" timeOffset="7133.408">8255 4959 8901,'8'-12'5676,"22"12"-387,9-4-129,9 4-4386,10 0-645,2-1-1419,5 1-3612,-14-5-258,-10 3-387,-20-1-516</inkml:trace>
  <inkml:trace contextRef="#ctx0" brushRef="#br0" timeOffset="7320.4187">8287 4625 6837,'-35'-60'5676,"35"37"-129,11-5-516,23 17-3354,5-3-774,15 13-387,5 5-903,-1 3-3741,8 15-645,-11 1-903,-7 8-516</inkml:trace>
  <inkml:trace contextRef="#ctx0" brushRef="#br0" timeOffset="7687.4397">8840 4531 9288,'-6'85'5418,"-3"-18"-258,-9 9-258,3 13-4386,0-4-129,2-4-258,3-13-129,5-9 0,2-16 0,2-16 0,1-27-129,19 5 129,0-17 0,3-8 0,8-3 0,3 1 0,3 4 0,-1 6 0,-2 12 129,-4 2-129,-6 15 0,-9 5 0,-8 6 0,-6 0 129,-17-4-129,-6 0 0,-6-4 0,-5-5-258,2-1-258,-4-14-903,12 0-3483,0-3-387,14-1-129,7-11-516</inkml:trace>
  <inkml:trace contextRef="#ctx0" brushRef="#br0" timeOffset="8204.4692">9030 5163 6450,'66'-39'5547,"-37"10"-387,9 1-129,-8-5-3870,5 7-387,-7-7-258,-2 8-258,-11 5-129,-8 6-129,-7 14 0,-17 0 0,-7 14 0,-4 17 0,0 11 0,4 8 129,4 1 0,6 3 0,12-8 0,4-5 0,15-13 0,5-13-129,4-15 0,3-7-129,2-12-387,-4-10-258,1 0-129,-9-17-645,6 9-645,-13-14 129,6 15 1032,-10-2 387,-1 11 516,-4 15 516,-3 12 516,0 16 645,-9 7 516,9 27 129,-6-10-1032,4 10-129,4-13-387,8-4-129,3-14-129,6-12-258,3-11 0,5-15 0,-3-15 0,0-3-258,-1-1 258,-4 1-129,-5 10 0,-1 7 129,-13 20 0,12 4 0,-4 25-129,2 12-258,10 19-2967,-8-11-1935,3 6-516,-3-9-387,3-7-258</inkml:trace>
  <inkml:trace contextRef="#ctx0" brushRef="#br0" timeOffset="8723.4989">9762 5165 9030,'34'-24'5547,"-14"14"-258,3-12-258,12 3-4515,-2-8-258,4-2-258,-4-5 129,-8 0-129,-7-4 129,-9 8-258,-10 4 258,-16 11-129,-14 15 0,-4 10 129,-6 19-129,1 17 129,7 12-129,9 5 258,14 3-129,11-4 129,24-13-129,15-11 0,16-19-258,5-20-1032,6 1-3999,-10-8-258,-8 1-516,-10 0-387</inkml:trace>
  <inkml:trace contextRef="#ctx0" brushRef="#br0" timeOffset="9116.5214">10914 4902 9030,'32'-20'5676,"-29"40"-258,-3 25-387,-9 16-4773,0 13 0,-1 4-129,5 0 0,4-13 0,9-13-129,11-16-258,5-20-387,14-2-2967,-8-15-1419,-2-12-516,-8-7-645</inkml:trace>
  <inkml:trace contextRef="#ctx0" brushRef="#br0" timeOffset="9341.5343">10971 4488 7482,'5'-37'258,"-5"37"0,-15 7-645,-1 27-5031</inkml:trace>
  <inkml:trace contextRef="#ctx0" brushRef="#br0" timeOffset="21231.2143">1991 7090 645,'10'-2'4386,"-11"43"387,-13 13-258,-1 13-2967,1 22-387,-7-3-387,8 3 0,-7-11-129,9-6 0,-5-18-258,10-16-129,0-23 0,6-15-129,-4-18 129,4-17-129,5-21 0,2-11-129,5-18 0,2-10 0,0-2 0,0 3 129,0 6 0,2 15 258,-4 18 0,1 32 258,-3 23 0,0 42 0,-3 23 129,8 24-258,0 7 0,7 7-258,1-1-258,2-19-387,6-5-1290,-10-31-3096,7-17-387,-16-15-387,-2-12-258</inkml:trace>
  <inkml:trace contextRef="#ctx0" brushRef="#br0" timeOffset="21420.2251">1877 7538 5676,'-12'0'5805,"17"6"-258,15-5-387,11 7-2451,4-8-1935,10-3-258,6-3-774,-7-13-1677,3 11-2967,-7-5-387,-10 8-387,-7-2-516</inkml:trace>
  <inkml:trace contextRef="#ctx0" brushRef="#br0" timeOffset="21723.2425">2271 7392 7353,'18'16'5676,"-11"12"-129,-3 2-645,6 8-3483,-8-6-645,5 4-258,-4-12-258,4-5 0,-7-19-129,17 5-129,-5-18 129,4-12-129,2-11 0,2-3 0,0-2 129,3 3-258,-2 10 129,-3 17 129,-4 14 0,-4 20-129,0 15 129,-1 11 0,0 2 0,1 0-129,4-3-387,-3-18-645,13-5-3483,-9-17-645,2-5-387,-4-10-516</inkml:trace>
  <inkml:trace contextRef="#ctx0" brushRef="#br0" timeOffset="21967.2564">2644 7258 7740,'30'-55'5805,"-9"47"-387,0 5-258,10 18-3483,-12 5-903,3 10-258,-11 9-129,-2 5-129,-4 8-129,-2 2 0,-3 2-129,2-5 0,3-2-129,0-4 129,5-10-387,4-14-129,8 3-1548,-7-22-3225,7-2 0,-7-11-516,-1-1-258</inkml:trace>
  <inkml:trace contextRef="#ctx0" brushRef="#br0" timeOffset="22151.2669">2794 7554 9417,'-13'0'5934,"13"0"-516,5-4-129,12-2-4257,11 2-516,4-4-258,2-3-516,3 11-1419,-6-8-3483,-1 7-129,-6 0-645,0 1-129</inkml:trace>
  <inkml:trace contextRef="#ctx0" brushRef="#br0" timeOffset="22459.2846">3139 7374 7998,'-28'-14'5547,"3"25"-129,0 18-387,-4 3-3612,11 14-516,1-3-258,12 3-129,5-10-258,10-8 0,9-16-129,10-8-129,2-8 0,0-12-129,-1-5 129,-2-6-129,-4 1 129,-3 2-129,-4 9 129,-6 9 0,-4 6 0,-7 0 129,13 25 0,-6-1-129,-1 4 0,2-2 0,2-2-645,-10-24-2322,14 15-2064,-14-15-387,12 3-387,-12-3-516</inkml:trace>
  <inkml:trace contextRef="#ctx0" brushRef="#br0" timeOffset="22771.3024">3310 6997 6063,'5'-23'6063,"1"46"-387,-4 29-258,-2-3-1806,-1 28-2838,2 4-129,4-1-258,-1-9-129,4-10-129,1-13-129,1-15 0,1-17 0,2-14 0,-1-12-129,1-14 0,0-5 0,-1-4 0,1 3 129,0 9-129,-4 12 129,-9 9 0,14 11 0,-8 13 0,3 8-258,-2-3-645,13 10-3354,-8-15-1032,4-4-258,-1-11-645</inkml:trace>
  <inkml:trace contextRef="#ctx0" brushRef="#br0" timeOffset="23027.317">3639 7602 9804,'21'-25'5547,"-8"5"-258,2-16-129,7-1-4257,-1-16-387,4-8-258,-1-7-129,-2-7 0,-6-2-387,-10 5 129,-6 12-129,-13 14 0,-7 20 0,-8 28 0,-1 29 387,0 33-129,8 25 258,11 10 129,7 1-129,12 0 129,12-14-258,8-25-1806,7-15-3483,-8-22-387,-5-18-387,-8-6-516</inkml:trace>
  <inkml:trace contextRef="#ctx0" brushRef="#br0" timeOffset="23591.3493">4498 6967 7998,'4'-82'5418,"2"70"-258,-6 12-516,4 43-4128,-5 19-129,1 19 129,-4 12-129,-1 11-129,1-6 0,0 0 0,3-14 0,6-14-129,7-19-129,9-19 129,5-18-129,7-11 0,5-6 129,1-9-129,-1-5 129,-1 3-258,-2 6-129,-9-1-774,7 9-3870,-16 2-258,-3 9-387,-3-3-387</inkml:trace>
  <inkml:trace contextRef="#ctx0" brushRef="#br0" timeOffset="23784.3603">5015 7354 8385,'7'-36'5805,"-7"36"-387,0 22-258,2 18-3741,-4 0-645,2 6-258,-2 1-258,7-6-258,6-1-645,-5-16-903,12 1-3612,-8-11-129,3-3-516,-5-11-387</inkml:trace>
  <inkml:trace contextRef="#ctx0" brushRef="#br0" timeOffset="23924.3684">5077 6973 5676,'-4'-13'4515,"1"25"-4386,3 19 0,1 4-4644,10 6-387</inkml:trace>
  <inkml:trace contextRef="#ctx0" brushRef="#br0" timeOffset="24191.3836">5239 7233 5934,'-24'23'5418,"14"-7"-516,4 4-129,6 15-3612,5-6-516,12 8-129,1-2-387,6 1 258,1-5-258,0 1 129,-8-6 129,-5-5 0,-8 0-129,-5-1 0,-15-2 129,-5-2-129,-5-5-129,-3-2-129,-1-1-516,-2-11-1419,8-1-2967,3-9-516,8-7 0,2-13-774</inkml:trace>
  <inkml:trace contextRef="#ctx0" brushRef="#br0" timeOffset="24395.3953">5360 6791 6966,'44'-8'5805,"-30"47"-387,-6 19 0,1 27-3870,-4 6-516,7 14-258,-1-1-387,2-2-129,2-8-129,-1-15-516,4-1-1419,-9-26-3354,5-19 0,-9-18-774,-5-15-129</inkml:trace>
  <inkml:trace contextRef="#ctx0" brushRef="#br0" timeOffset="24987.4292">5433 7386 9030,'-4'-14'5418,"16"9"-129,12 7-387,2-1-4128,9 3-387,1-4-129,6 0 0,-2 0-258,-2-6 0,-5-1 129,-3 0-129,-9-7 0,-6 2 0,-7-8 0,-8-1-129,-5 4 129,-10 3 0,-3 3 0,-4 11-129,-3 11 129,3 22 0,2 14 0,7 12 129,6 3-129,7 8 129,2-5 0,14-12 0,4-15 0,5-18 0,5-17 0,-2-11 0,3-18 0,-4-11-129,-2-9 0,-5-3 0,-4 1 0,-4 6 0,-5 5 129,0 9-129,-7 13 0,0 15 0,0 15 129,0 13 0,0 11 0,4 1 0,2 4 0,6-3 0,0-10 129,6-11-258,3-13 129,1-7-129,0-15 129,1-6-129,-2-8 0,-2 3 0,-2 3 0,-4 9 129,-4 6-129,0 8 129,-3 11-129,-1 11 0,4 7-129,-3-1-258,7 6-516,-7-21-2322,10 7-2064,-5-11-387,1-4-258,-12-5-516</inkml:trace>
  <inkml:trace contextRef="#ctx0" brushRef="#br0" timeOffset="25168.4395">6330 7314 10191,'17'-4'5676,"-17"4"-387,11 1-774,-2 8-8514,-6 6-774,1 3-774,-4 3-516</inkml:trace>
  <inkml:trace contextRef="#ctx0" brushRef="#br0" timeOffset="25289.4464">6394 7628 9159,'23'-5'129,"-12"1"-129,-9-13-1806,-2 17-3999</inkml:trace>
  <inkml:trace contextRef="#ctx0" brushRef="#br0" timeOffset="26503.5159">8008 6568 3870,'0'-24'5289,"-11"24"-258,1 20-258,5 23-3354,-7 3-774,5 17-129,0 1 0,3 8-258,3-7 0,1-5-129,1-6 129,4-11-258,1-13 258,-1-10-258,-5-20 0,4-7 129,-4-22-258,0-12 129,0-14-129,0-10 129,-2-13 0,2-5-129,0-1 258,0 2-129,0 11 129,2 8-129,-1 13 129,1 18-129,-2 32 258,0 0-129,8 25 0,-1 23 0,6 10 0,5 9 0,4 6 0,4 0 129,7-1-516,1-7 516,2-10-258,-1-10 129,-5-13-258,-4-8 258,-8-12-129,-4-12 129,-5-11-129,-2-16 0,0-15-129,-1-7 129,3-18 129,2-9-258,1-9 258,3 2-129,-4 7 0,-2 9 0,-4 16-129,-7 17-903,2 34-3741,-18 22-258,-1 29-774,-1 14-387</inkml:trace>
  <inkml:trace contextRef="#ctx0" brushRef="#br0" timeOffset="26819.5339">7659 7510 8643,'-69'6'5676,"59"-1"-258,14-2-258,27 4-4515,22-5 0,24 8-258,17-7 129,23 4-129,12-6 0,14 5-129,1-1-387,-10 0-1032,-2 7-4128,-28 2-258,-28 6-387,-35 9-645</inkml:trace>
  <inkml:trace contextRef="#ctx0" brushRef="#br0" timeOffset="27447.5699">7843 8528 7224,'-37'-31'5289,"22"15"0,7-5-387,8 10-3870,5-7-129,18 9-258,5 6-129,6 6-129,1 11 129,4 15-387,-8 12 129,-5 7-129,-11 6 0,-11 4-258,-9 2 0,-16-4-258,-6-2-129,-14-10 129,1-7-258,-3-15 129,6-8-129,3-14 258,11-1 129,9-10 258,14-3 129,10 7 258,11 2 0,11 7 258,6 10-129,7 8-129,0-1 129,3 1-258,-4-3-129,-4-8-645,3 5-3483,-12-13-1161,-5-1-387,-9 0-387</inkml:trace>
  <inkml:trace contextRef="#ctx0" brushRef="#br0" timeOffset="27722.5856">8317 8245 7611,'4'-22'5676,"-4"22"-258,-10 14-258,0 16-3999,7 21-387,-1 0 0,3 7-258,6-4 0,8-7-258,7-12 0,2-12-387,5-8-258,-8-21-1677,3 0-3354,-9-9 0,-4-4-645,-9-5-129</inkml:trace>
  <inkml:trace contextRef="#ctx0" brushRef="#br0" timeOffset="27960.5992">8359 7867 7740,'-8'-14'6063,"-3"2"-516,11 12-258,0 0-3483,0 0-3225,0 12-3612,4 6-516,0 10-258,-4 6-516</inkml:trace>
  <inkml:trace contextRef="#ctx0" brushRef="#br0" timeOffset="36800.1048">9937 7625 3999,'16'-18'5418,"-5"22"-129,0 21-258,1 13-3870,-2 6-387,3 9 0,-7 1-258,-2 3-258,-4-1-516,-7-16-1806,-6 0-2709,-3-14-387,-4-12-645</inkml:trace>
  <inkml:trace contextRef="#ctx0" brushRef="#br0" timeOffset="37355.1366">10880 7187 4773,'8'-61'5547,"-8"61"-516,4 11-258,-3 27-3999,-1 14-387,3 11-129,-2 7-129,0 2 129,-1-4-258,0-6 0,-1-13-258,0-10 516,1-15-516,0-12 258,0-12 0,20 0 258,-1-12-258,9 2 0,3-1 129,5 3-129,1 6 0,3 2-129,4 17-1161,-8-6-3354,5 3-258,-3-3-645,0-5 258</inkml:trace>
  <inkml:trace contextRef="#ctx0" brushRef="#br0" timeOffset="37667.1544">11603 7481 2580,'-4'-52'5418,"-10"40"-258,-7 12-258,-5 16-3354,-8 5-387,10 17-258,-3-3-258,9 8 0,9-10-387,9-3 0,6-14-129,14-12 0,6-9-129,7-15 0,-4-9 129,-1-3-258,-4 4 258,-7 1-129,-5 10 0,-4 10 0,-8 7 0,8 12 129,-2 9-129,3 1 129,5-4-129,7-4-129,6-3-387,-2-14-3096,9-2-1419,-7-11-387,-4 0-516</inkml:trace>
  <inkml:trace contextRef="#ctx0" brushRef="#br0" timeOffset="37855.1652">11480 7051 6063,'-18'-16'5805,"18"16"-516,11-7-387,12 7-4128,10 11-1161,12 4-4128,-2 5-516,-4 4-387,-6 2-516</inkml:trace>
  <inkml:trace contextRef="#ctx0" brushRef="#br0" timeOffset="38151.1821">11810 7335 5160,'16'51'5676,"-11"-30"-387,2 0-387,-7-7-3612,15 2-516,-6-13-258,8-3-129,5-15-129,1-4-129,5-6 129,1-6-258,0 0 129,-4 7 0,-4 14 0,-7 12 129,-8 21-129,-5 12 129,-1 8-129,0 9 129,0 0-258,3-4-258,10-2-1161,-8-25-3354,18-9-516,-3-12-645,3-5-129</inkml:trace>
  <inkml:trace contextRef="#ctx0" brushRef="#br0" timeOffset="38511.2027">12286 7475 5934,'9'25'5805,"-9"-25"-516,22 19-258,-5-19-4128,11 0-258,0-15-129,2 1-258,-4-10 129,-5 1-387,-8 0 129,-10-1-129,-8 7 0,-11 7 0,-8 10-129,0 13 129,1 20 0,2 16 129,9 16 0,6 13 0,5 6 0,8 7 129,10-8-129,1-6 129,0-12 0,2-14-129,-10-16 0,-5-15-129,-5-20 129,-19 11 0,-8-13 0,-7-9-258,-6-4 0,-3-6-387,4 7-516,2-19-1935,16 8-2322,11-9-387,15 2-387</inkml:trace>
  <inkml:trace contextRef="#ctx0" brushRef="#br0" timeOffset="38735.2155">12507 7633 5031,'76'-72'5160,"-46"32"-258,-5-6-1935,-3 10-1806,-12 0-645,-4 12-129,-9 5 0,-10 19 129,-9 11 0,4 24 387,-1 8-129,10 15 129,5-2 0,11 8 0,17-14-258,14-7-129,8-8-1419,-5-18-4128,1-14-258,-10-3-774,-8-9-387</inkml:trace>
  <inkml:trace contextRef="#ctx0" brushRef="#br0" timeOffset="39156.2396">13886 7302 8127,'0'14'5805,"-3"15"-516,-2 12-258,-1 8-4644,6 0-258,1 0-516,7-12 0,4-1-645,-5-19-3741,10-7-387,-3-8-387,-3-4-258</inkml:trace>
  <inkml:trace contextRef="#ctx0" brushRef="#br0" timeOffset="39275.2464">13905 7178 2967,'-22'-133'5031,"15"85"0,4 25-645,3 23-5547,0 0-2580,6 21-1032,6 12-258</inkml:trace>
  <inkml:trace contextRef="#ctx0" brushRef="#br0" timeOffset="39563.2628">14119 7265 3483,'-20'-3'5547,"2"6"-516,2 11-129,4 11-3741,3-1-516,9 8-129,9 1-258,10 3 129,9 1-387,2 1 129,2-4 0,-1 0 258,-7-4 0,-9-1 129,-13-3 0,-5 3 387,-18-8-387,-5 0 129,-8-9-258,-2-2-129,5 1-774,-9-11-3741,19 0-903,6 0-645,15 0-258</inkml:trace>
  <inkml:trace contextRef="#ctx0" brushRef="#br0" timeOffset="39891.2816">14477 6858 5547,'0'0'5676,"-12"46"-129,2 18-645,-4 19-3999,11 19-129,1 1-258,2 1-129,10-7-387,2-13-129,9-7-903,-10-33-2193,8-6-1806,-9-23-258,-10-15-387</inkml:trace>
  <inkml:trace contextRef="#ctx0" brushRef="#br0" timeOffset="40020.289">14362 7468 8385,'-28'-72'5547,"28"46"-387,13-6-1677,18 17-2451,5 6-4257,5 2-1419,-2 2-903,-2 5-387</inkml:trace>
  <inkml:trace contextRef="#ctx0" brushRef="#br0" timeOffset="40615.323">15666 7099 3612,'-59'-43'5676,"28"12"-387,6-1-258,4-17-3741,15 15-129,7-10-516,13 12-129,12 11-129,11 19 0,2 12-129,2 26 129,-8 18 0,-8 17-258,-16 11 129,-11 8-258,-21 0 129,-12-6-129,-15-9 0,-4-11 0,-4-11-129,3-16 0,10-17 129,10-15 0,15-5-129,16-15 129,14-2 0,20-2 0,12-2 129,10 6 0,4 6-129,4 7 129,-6 2-258,-4 6-258,-4 15-2064,-14-8-2709,-8 1-258,-9-4-516,-6 0 129</inkml:trace>
  <inkml:trace contextRef="#ctx0" brushRef="#br0" timeOffset="40872.3377">16169 6636 6966,'9'-58'5805,"-14"54"-516,-5 13-258,-10 19-4128,17 18-129,3 8-387,1 9 0,9-5-129,7-7 0,8-10-258,1-15-516,6 1-1677,-6-26-2709,-3-4-516,-8-16-387,-4-6-387</inkml:trace>
  <inkml:trace contextRef="#ctx0" brushRef="#br0" timeOffset="41004.3453">16239 6062 7611,'-5'-55'5289,"3"44"-3483,2 11-1806,7 18-4902,-5 9-774</inkml:trace>
  <inkml:trace contextRef="#ctx0" brushRef="#br0" timeOffset="48527.7756">1749 9766 5547,'20'-91'5547,"-10"66"-387,3 23-129,-13 11-3870,15 37-258,-5 16-387,5 23 0,-4 8 0,4 13-129,0-1-258,-3-8-129,3-3-258,-7-24-1032,6-9-3483,-10-23-258,-2-21-516,-2-17-258</inkml:trace>
  <inkml:trace contextRef="#ctx0" brushRef="#br0" timeOffset="49083.8074">2116 9581 7740,'13'5'5418,"-20"30"-387,-13 11-258,-5 19-3870,-11 6-516,1 10-258,-1-4 129,4-3-129,2-6-129,4-7-129,6-12-129,5-13 0,8-8 0,4-17 0,3-11 0,9 4 0,8-4-129,1-7 258,6 3 0,2 0 129,3 3 0,0 1 129,-3 6 0,-1 2 129,-5-1-129,-1 3 258,-4-6-129,-1 2 0,-3 0 0,2 0 258,-2 2-387,-1 4 129,2 3 0,2 5-129,4 1 0,3 4-129,-3-2 0,6 0 0,0-6 129,2-7-258,0-10 129,0-8 0,-5-13 0,-1-12 0,-4-8 258,-1-4-129,-6-3 0,-6 0 0,-6 3 0,-10 7 0,-9 11 0,-9 13 129,-4 11-129,-1 3-129,6 19-516,0-5-2709,16 14-1935,10-3-129,8-1-645,17-12-258</inkml:trace>
  <inkml:trace contextRef="#ctx0" brushRef="#br0" timeOffset="49407.8259">2676 10095 5031,'-19'-21'5676,"-5"21"-774,-4 5 0,-6 7-3483,13 16-516,1-3-258,13 12-129,7-4-129,11 1 0,13-6-129,9-4-258,5-1 0,3-6 129,-3-2-258,-3 2 258,-10-4 0,-5 3 129,-13 1-129,-7 4 129,-12 1-129,-11 0 0,-10 0 0,-6-3-129,-2 1-129,2-10-645,14 4-2451,0-14-1806,15-14-258,11-11-516,8-11 258</inkml:trace>
  <inkml:trace contextRef="#ctx0" brushRef="#br0" timeOffset="50247.874">2889 9598 7224,'5'-34'5547,"-5"51"-387,-3 41-129,-9 12-3870,12 28-387,-1 5-129,4 10-258,4-6 0,6-8-129,2-16-258,0-11-129,3-9-258,-7-21-258,3-1-645,-14-28-258,7 4-516,-14-23 129,7 6 129,-23-37 258,6 6 774,-6-6 774,-2-7 1032,7 10 516,-4-11 387,15 16-129,-3-10 129,16 20-387,3-6-387,17 13-516,3 0-387,10 7-129,3 1-129,-1 4-129,1 0 129,-3 0-258,-2 4 129,-6-1 0,-4-1 0,-9 1-129,-4-3 258,-3-5 0,-11 5 0,13-27 0,-10 6 129,-3-1 0,0-2 0,-4 4 0,-6 1 0,-4 9 129,-6 10-129,-1 12 0,-3 17 129,2 12 0,2 10 129,5 6-129,7 2 0,8 0 0,8-14 129,12-11-258,6-15 0,8-16 0,2-8-129,4-17 129,-2-12-129,0-9-129,-5-3 0,-3-4 129,-8 3-129,-4 6 0,-8 7 0,-5 8 0,-2 14 0,-3 12 258,-2 21 0,1 15 0,0 14 0,1 2 129,2 2-129,8-1 129,4-13-129,6-15 0,5-15 0,6-16-129,1-18 129,2-12-129,-2-7 0,1-8 0,-6 3-129,-4 7 129,-9 16 0,-6 16 0,-8 9-129,3 31 129,-2 12 0,1 14-516,10 24-1935,-8-16-2838,9 1-129,-2-13-645,5-7-387</inkml:trace>
  <inkml:trace contextRef="#ctx0" brushRef="#br0" timeOffset="50598.8941">1964 11005 9030,'-70'13'5676,"76"-13"-129,37-13-258,29-6-3999,21-3-774,29 4 258,15-4-387,8 2 129,3-4-387,4 9 0,-5 5-129,-1 6-129,-7 4-129,-11 0-258,-13 0-129,-21 4-129,-15 10 0,-23-14-1032,-5 7-3096,-22-5-516,-11 0-129,-18-2-387</inkml:trace>
  <inkml:trace contextRef="#ctx0" brushRef="#br0" timeOffset="50787.9049">4167 10263 10707,'27'-41'5418,"-18"33"-774,-1 8-3096,-2 10-6063,-2 14-903,-3 11-258,0 8-387</inkml:trace>
  <inkml:trace contextRef="#ctx0" brushRef="#br0" timeOffset="50907.9117">4225 10663 6966,'0'0'4773,"-3"-13"-4644,3 13-129,0 0-3612,-20-7-1935</inkml:trace>
  <inkml:trace contextRef="#ctx0" brushRef="#br0" timeOffset="56847.2514">5930 9677 5289,'7'13'5547,"-7"18"-516,-1 20-1419,-12-3-1806,10 29-516,-9 1-387,5 12-129,-4-6-129,3 1-258,1-14-129,-2-10-129,5-13 129,2-13 0,-1-19-258,3-16 0,0 0 0,0-24 0,0-11 0,0-9 0,3-10 0,-3-12-129,0-7 0,0-2 129,1-8-129,0 3 129,0 8-129,2 4 129,3 15 0,-1 14 129,1 17 0,3 22 129,-1 17-129,1 26 129,0 10-129,4 18 0,-2 7 129,5 4-129,-1 3 129,2-7-258,4-11 129,1-6 0,1-12 0,-1-16 0,1-14-129,-2-12 0,-1-8 0,-3-18 129,-4-9-129,-2-13 0,-2-10-129,-4-11 129,-2-9-129,-2-10 129,-1-5 0,-6-1-129,2 4 0,-3 8 0,3 18 258,-1 18-516,5 39-2580,0 10-2064,0 26-645,0 15-258,2 22-258</inkml:trace>
  <inkml:trace contextRef="#ctx0" brushRef="#br0" timeOffset="57291.2768">5504 10786 6837,'-30'2'5418,"30"-2"0,5 12-387,23 3-3612,9-8-387,23 6-129,11-8-258,17 4 0,11-5-258,12-1-129,3-2 0,4 1-129,-5-1-129,-8 0-129,-13 3-387,-19-4-516,-8 7-3999,-27-1-387,-18 8-387,-20-1-387</inkml:trace>
  <inkml:trace contextRef="#ctx0" brushRef="#br0" timeOffset="57787.3052">5716 11568 9159,'-33'-58'5418,"20"20"0,2-1-387,15 7-4128,-1 3-258,15 19-129,3 10-129,7 18-129,-2 18 0,0 16-129,-6 15 129,-9 11-129,-10 5-129,-6-4-129,-16-3 0,-10-9 129,-7-5-258,-6-12 129,2-12-129,0-16 0,5-16-129,8-12 129,12-12 0,9-4 129,8-3 0,13 5 129,9 8 129,6 5 0,8 7 129,1 11 129,2 5-129,-1 5 0,-1-1-258,-4-8-387,9 7-3354,-13-14-1290,-2-1-645,-6-4-258</inkml:trace>
  <inkml:trace contextRef="#ctx0" brushRef="#br0" timeOffset="58036.3194">6130 11304 9417,'-5'0'5805,"-2"26"-387,-2 6-129,4 10-4386,5-3-258,10 1-258,4-6-129,7-8 0,4-6-516,-2-14-258,10 2-1677,-13-12-3225,-1-9 0,-8-8-516,-3-7-129</inkml:trace>
  <inkml:trace contextRef="#ctx0" brushRef="#br0" timeOffset="58180.3277">6180 11035 9288,'-19'-31'5418,"19"31"-258,0 0-645,0 0-5547,9 0-3483,7 11-516,0 6-645,4 4-129</inkml:trace>
  <inkml:trace contextRef="#ctx0" brushRef="#br0" timeOffset="58363.3382">6326 11390 9288,'28'11'5805,"-9"-7"-516,1-4-258,7 0-3870,-4 0-774,2 0-516,2 2-2322,-7-2-2580,-3 0-258,-9-3-645,-8 3 0</inkml:trace>
  <inkml:trace contextRef="#ctx0" brushRef="#br0" timeOffset="58540.3483">6456 11239 9804,'-17'33'5805,"17"8"-258,-3 1-129,3 14-4128,3-5-516,7 2-387,0-4-387,-1-15-903,13-2-4257,-12-10-258,5-3-387,-4-11-387</inkml:trace>
  <inkml:trace contextRef="#ctx0" brushRef="#br0" timeOffset="58732.3593">6748 11088 11997,'15'51'5934,"-11"4"-387,-3 3-129,0 12-4644,3 6-903,-2-13-1419,6 4-3870,-6-11-129,1-7-516,-3-6-516</inkml:trace>
  <inkml:trace contextRef="#ctx0" brushRef="#br0" timeOffset="64868.7102">7324 10797 6450,'-12'8'5418,"4"-2"-516,8-6-516,0 0-3096,0 0-516,8 0-258,3 0-129,-2 0 129,4-4-258,-6-3 0,2 0-129,-9 7 129,0 0 0,0-11-129,0 11 0,-16 3-129,5 5 129,0 4-129,2 1 129,4-2-129,5-11-129,0 15 129,0-15 0,18 0 129,-8-5-258,2 2-258,-9-11-3354,-3 14-1161,0 0-516,0 0-387</inkml:trace>
  <inkml:trace contextRef="#ctx0" brushRef="#br0" timeOffset="65362.7385">8045 10028 1935,'-8'-107'5547,"-8"81"0,-12 24-387,2 34-2451,-21 25-516,12 50-516,-6 17-387,15 32-387,8 4-258,16 0-258,10-6 0,17-16 0,14-23-387,5-25 0,3-25-129,-4-23-516,1 2-3096,-17-24-1419,-6-6-516,-10-12-387,-11-2-387</inkml:trace>
  <inkml:trace contextRef="#ctx0" brushRef="#br0" timeOffset="66246.7891">8545 10580 3354,'-51'-24'5547,"27"7"-258,3-12-258,10 5-2064,2-15-1548,16 12-387,10 2-387,13 15 0,7 9-258,6 12 0,-5 18-258,-3 16 129,-10 10-129,-13 10-129,-12 1-129,-11 3-129,-18 0 129,-9-11 0,-7-7 0,-4-10-129,1-9 258,8-14-258,7-7 387,12-10-129,21-1 0,0 0 258,20-5-129,12 5 129,10 0-129,8 3 0,1 3-258,-2 2-129,-2 4-645,-14-8-3483,-2 2-774,-7-5-516,-8 1-387</inkml:trace>
  <inkml:trace contextRef="#ctx0" brushRef="#br0" timeOffset="66504.8038">8933 10198 8127,'-11'-46'5805,"0"53"-516,-4 12-387,7 35-3741,3 1-387,7 11-129,7-9-129,11-6-258,5-7-258,7-18 0,5-8-774,-7-19-3354,1-8-1032,-5-13-258,-9-5-645</inkml:trace>
  <inkml:trace contextRef="#ctx0" brushRef="#br0" timeOffset="66649.8121">8901 9831 7353,'-4'-25'5160,"11"12"-516,13 21-4515,-3 23-4644,3-6-645,6 11-258</inkml:trace>
  <inkml:trace contextRef="#ctx0" brushRef="#br0" timeOffset="66955.8296">9403 10786 10191,'-7'-12'5676,"14"-3"-258,14 9-258,10 6-4644,11 0-258,4 3-387,1 5-516,-10-5-4128,2 6-258,-10-2-645,-10 4-516</inkml:trace>
  <inkml:trace contextRef="#ctx0" brushRef="#br0" timeOffset="67111.8385">9601 10648 9030,'-22'18'5676,"16"19"-129,-1 12-129,7 6-4257,0 1-645,9-5-1419,6 0-4128,-4-8-387,0-5-387,-2-8-516</inkml:trace>
  <inkml:trace contextRef="#ctx0" brushRef="#br0" timeOffset="67682.8712">10192 10643 5160,'-29'-79'5805,"16"29"-258,7 4-516,4-3-2838,9 19-903,8-2-387,11 23-258,5 10-258,0 22-129,-3 20 0,-7 12-258,-9 14 0,-11 3 0,-8 6 0,-12 1-258,-7-8 129,-3-10-129,-4-10 129,7-15-129,4-12 129,9-14-129,13-10 258,0 0 0,18-16 129,5 8-129,8 3 129,0 5 129,1 1-129,-1 12-129,-1 2-129,-4-6-645,6 4-3741,-9-9-645,-4-4-516,-1-3-129</inkml:trace>
  <inkml:trace contextRef="#ctx0" brushRef="#br0" timeOffset="67908.8841">10553 10289 6966,'6'-82'5934,"-3"71"-387,-3 11-258,5 29-3483,-5 6-774,8 14-387,1-3-129,5-2-387,2-4-516,-3-15-645,14-6-3999,-12-9-258,-1-9-387,-6-5-516</inkml:trace>
  <inkml:trace contextRef="#ctx0" brushRef="#br0" timeOffset="68044.8919">10607 9861 6837,'-3'-63'5418,"3"63"-516,15 5-3096,1 22-5934,-2 0-774,3 13-645</inkml:trace>
  <inkml:trace contextRef="#ctx0" brushRef="#br0" timeOffset="68290.906">10856 9579 8901,'21'72'5934,"-8"33"-258,-3 27-129,8 30-4257,-1 14-387,1 16-258,-5-11-387,-5-15-129,-9-5-1161,-17-31-4128,-13-17-387,-24-15-516,-17-5-387</inkml:trace>
  <inkml:trace contextRef="#ctx0" brushRef="#br0" timeOffset="72789.1633">11697 10672 11997,'-5'-17'5676,"5"17"-129,12-8-1935,13 11-2709,11 1-516,12 2-387,5 3-387,-1-9-774,7 7-4257,-10 0 0,-6 2-387,-17-1-774</inkml:trace>
  <inkml:trace contextRef="#ctx0" brushRef="#br0" timeOffset="72992.1749">11796 10919 10191,'-45'33'6063,"36"-20"-258,17 1-129,12-9-4386,23 5-387,7-3-387,11-3-258,10 8-1419,-9-8-4128,-1 3-387,-15 0-516,-13 5-387</inkml:trace>
  <inkml:trace contextRef="#ctx0" brushRef="#br0" timeOffset="74503.2613">12914 11142 9417,'3'40'5805,"-3"-40"-516,0 12-129,-4-24-4128,4-14-258,0-20-516,0-12 0,0-19-258,0-16-129,-1-11 129,-1-11 0,0 5-258,1 6 0,1 13 129,0 14 129,3 22 129,4 27 0,8 28-129,5 28 258,4 27 0,8 18-129,1 10 129,5 9-129,3-2-129,-1 1 129,-3-15 129,-2-15-258,-3-15 258,-3-16 0,-5-19-129,-2-11-129,-5-8 129,-2-18-129,-2-17-258,-1-16 129,0-21 0,-2-17 0,-3-10 0,2-7 0,-4 3 129,0 10-129,-2 16 129,-3 26-129,0 38-129,0 21-387,-7 49-1806,1 11-2838,3 20-258,3 7-387,0 7-516</inkml:trace>
  <inkml:trace contextRef="#ctx0" brushRef="#br0" timeOffset="74803.2785">12593 11705 12900,'-98'74'5934,"90"-51"-387,32-10-129,32-6-4773,45-14 0,29-10-258,30-5 0,19 0-387,6-5-258,6 15-2322,-12-14-2838,-14 6-258,-27 1-516,-30 4-516</inkml:trace>
  <inkml:trace contextRef="#ctx0" brushRef="#br0" timeOffset="75079.2943">12519 11568 11739,'3'-13'5934,"33"-2"-387,26-2 0,26-6-4773,34 3-258,21 0-129,16 2-903,19 9-4257,-3 1-774,-6 2-129,-10 6-774</inkml:trace>
  <inkml:trace contextRef="#ctx0" brushRef="#br0" timeOffset="95374.4551">2217 14483 6966,'-42'0'5418,"27"-5"-258,5-13-387,13 2-3741,11-10-516,13 4-129,7 3-258,6 9 258,1 5-258,4 7 0,-8 19-129,-3 14-129,-16 11 258,-9 4-129,-9 4-129,-13 1 129,-12-3-129,-15-6 258,-7-11-129,-10-15 129,-9-12-129,-6-14 129,-3-24 0,4-20 0,5-22 0,16-15-129,12-13 0,16-8 258,24 1-129,19 3 129,18 8-129,12 16 129,13 20-258,1 20-387,9 33-2967,-10 7-1677,-5 19-387,-10 16-516</inkml:trace>
  <inkml:trace contextRef="#ctx0" brushRef="#br0" timeOffset="95691.4732">2671 14412 6708,'46'-7'5418,"-20"-10"-387,1-9-516,-9-9-3354,7 2-516,-7-4-258,-7 1-129,-10 0 0,-5 15 0,-13 8-129,-8 13 129,-5 15 129,-1 19 0,2 15-129,10 13 129,5 6-129,14 1 129,7-8 0,15-5-258,10-17-387,6-22-645,17-10-3870,-9-22-258,6-11-387,-7-15-645</inkml:trace>
  <inkml:trace contextRef="#ctx0" brushRef="#br0" timeOffset="95954.4882">3112 14217 4902,'-47'-43'5547,"19"39"-258,-1 4-258,7 22-2322,0-5-1290,20 11-645,2-2-387,12 3-129,14-2 0,8-3-129,2-2 0,2-4 0,-5-1-129,-4 3 129,-11-1 0,-9 5-129,-14 2 0,-16 5 0,-8-1 0,-7 2 0,0-5-258,-2-4-258,13 2-1032,-2-17-3483,27-8-129,0-7-387,22-11-258</inkml:trace>
  <inkml:trace contextRef="#ctx0" brushRef="#br0" timeOffset="96246.5049">3328 14277 6450,'17'-39'5547,"-17"39"-129,-19 12-387,0 24-3096,-14-4-516,13 15-645,-2 1-129,9-1-129,7-7-258,8-8 0,15-16-129,6-10-129,9-12 0,3-13-129,0-13 0,-2-5 0,-6-1 129,-5 4-129,-6 5 0,-6 8 129,-10 21 0,0 0 129,5 7-129,-2 19 0,3 6-258,1-4-516,14 13-2838,-5-20-1548,7-2-387,0-19-258</inkml:trace>
  <inkml:trace contextRef="#ctx0" brushRef="#br0" timeOffset="96659.5286">3632 14282 8901,'-4'13'5676,"4"22"-258,1-3-258,10 13-3999,-5-11-516,8-2-129,2-12-258,4-13-129,3-10 0,0-11-129,-3-9 129,-1-5-129,-4-3 0,-6 4 0,-4 7 129,-5 6-129,0 14 0,-6 0-129,2 10 129,2 12 0,2 6 0,3-1 0,8-3 0,3-3 129,6-10-129,1-10 129,4-5-129,5-12 0,-3-6 129,-2-2 0,-3 1 0,-3 1-129,-5 11 129,-7 11 0,-4 20-129,-3 6 0,2 8-258,-2-1-516,12 14-2451,-3-20-2064,8-4-258,1-20-387,7-3-516</inkml:trace>
  <inkml:trace contextRef="#ctx0" brushRef="#br0" timeOffset="96974.5466">4273 13635 9804,'-3'-8'5805,"1"72"-258,-4 24-129,6 26-4128,-2 7-516,9 7-258,3-9-387,3-15 0,1-15-258,2-23-129,-1-16-258,-7-20-129,-3-16 129,-5-14 0,-15-19-129,-6-14 129,-5-8 129,-4-8 258,0-4 387,6 3 258,4-4 129,13 9 0,9 4 0,19 7-129,12 11-1161,-1-3-4257,10 2-516,-6 2-516,-3 6-774</inkml:trace>
  <inkml:trace contextRef="#ctx0" brushRef="#br0" timeOffset="97514.5775">4717 14254 7353,'-10'-17'5547,"-11"19"-516,-5 20 0,-9 3-3741,11 10-387,2-1-516,10 1 0,8-10 0,12-11-129,13-14-129,11-15-129,4-15 129,3-6-129,-6-4 129,-8-1-129,-5 3 0,-12 14 0,-8 24 129,-5 0 129,-5 26-129,4 15 0,4 3 0,5 8 129,9-2-258,10-8 129,6-7-387,2-21-387,6 1-1032,-15-23-2709,3-4-774,-8-13-516,-3-3-258</inkml:trace>
  <inkml:trace contextRef="#ctx0" brushRef="#br0" timeOffset="97795.5935">4977 14236 7224,'0'0'5676,"7"14"-129,2 23-516,-8-4-2838,9 20-903,-2-9-645,5-2-129,-2-17-258,6-14 0,-1-11-129,1-23 0,1-10-129,0-13 0,-1-2 0,0-3 129,-1 1 0,-4 14 0,-2 11 0,-2 18 129,0 14 0,-2 22 0,1 14 0,2 10-129,1 10-516,-3-20-2709,6 7-2451,-7-10-129,3-12-774,-2-15-387</inkml:trace>
  <inkml:trace contextRef="#ctx0" brushRef="#br0" timeOffset="98411.6288">5516 14011 9546,'-14'-43'5805,"11"30"-387,3-2-129,8 15-4515,5 0-258,6 1-258,3 13 0,-2 4-258,-4 13 129,-6 9-129,-10 12 129,-5 8-129,-10 9 129,-2 5-129,1 0 0,5-6 129,10-12-129,7-10 129,14-19-129,10-18-129,7-11 0,3-22-516,3 4-1032,-15-12-3483,-4 2 0,-14-7-516,-10 13-645</inkml:trace>
  <inkml:trace contextRef="#ctx0" brushRef="#br0" timeOffset="98564.6375">5566 14302 9546,'-20'-7'5805,"20"7"-387,13-6-129,5-3-3999,20 4-645,2 0-516,1-5-387,4 8-1032,-13-10-3354,5 9-645,-8-4-387,-2 4-387</inkml:trace>
  <inkml:trace contextRef="#ctx0" brushRef="#br0" timeOffset="98848.6538">5932 14193 5160,'-21'-19'5676,"3"20"-387,-3 3-774,9 22-1806,-13-9-903,15 12-645,-1-3-387,11 4-387,0-9-129,12-5-129,6-10-129,4-6 0,2-3 0,-1-11 0,-1-6 0,-4-6-129,-6 6 129,-2 1 0,-7 8 0,-3 11 0,0 0 0,9 18 129,-3 5-129,2 6 0,6-6-129,2-6-387,9 4-1032,-7-21-3225,9-3-516,-6-15-387,-1-3-387</inkml:trace>
  <inkml:trace contextRef="#ctx0" brushRef="#br0" timeOffset="99350.6825">6132 13730 10320,'-5'26'5934,"3"31"-516,4 25 0,0 7-4128,11 13-516,-1-5-258,6-14-258,1-17 0,3-19-258,2-23 129,1-18-129,-1-12 0,-2-18 0,-3-8 0,-5-6 0,-1 1 0,-5 6 0,-3 9-129,-5 22 129,0 0 0,0 0 0,3 26 0,2 4 0,4-1 0,1-4 0,8-10 129,4-15-129,0-9 0,6-18 0,-3-13 129,1-14 0,-2-10-129,-3-14 0,-6-10 0,-6-6 129,-6-3-129,-3 2 0,-6 13-129,-5 15 0,-6 27 258,0 36-129,1 33 0,2 42 129,3 32-129,8 15 129,3 7 0,8 3-129,10-12 129,10-19-129,3-15-645,-5-38-2967,8-8-2064,-7-15-129,-2-11-516,-7 2-516</inkml:trace>
  <inkml:trace contextRef="#ctx0" brushRef="#br0" timeOffset="100211.7317">7405 14207 9030,'-20'5'5547,"9"17"-258,4 4-258,7 8-4257,1-8-258,18-8-258,7-14-129,6-10 0,1-16 0,1-9 0,-7-8 0,-10 3 129,-14-1-129,-13 13 129,-19 10-129,-10 10 0,-5 4-129,-3 2-258,9 14-516,1-12-774,23 9-3096,14-13-516,2-9-387,18-17 258</inkml:trace>
  <inkml:trace contextRef="#ctx0" brushRef="#br0" timeOffset="100375.7411">7494 13880 5547,'34'-112'5547,"-28"78"-774,-15 10-903,1 30-774,-14 8-774,10 35-903,-5 6-387,15 14-387,2 5-258,11 3-129,12-6-258,7-9-774,14 0-3354,-5-12-1161,2-7-387,-3-6-516</inkml:trace>
  <inkml:trace contextRef="#ctx0" brushRef="#br0" timeOffset="100503.7484">7910 14414 10449,'2'-23'5160,"-3"11"-4902,0-3-387,1 1-4773,0 2-1032</inkml:trace>
  <inkml:trace contextRef="#ctx0" brushRef="#br0" timeOffset="100954.7742">8372 13681 10836,'-14'-17'5805,"7"47"-387,9 16-258,18 22-4515,0 4-258,6 10-258,2-4 129,0-10-258,-2-15 258,-2-12-258,-3-12 129,-2-10 0,-7-14 129,-2-9-129,-6-22 0,-3-12 129,-1-15-129,-6-17 0,0-17-129,-4-12 129,7 0-129,1 4 0,2 16-129,5 16-387,12 39-1290,-6 18-3483,9 31-129,-3 23-516,4 19-387</inkml:trace>
  <inkml:trace contextRef="#ctx0" brushRef="#br0" timeOffset="101418.8008">8785 14144 7611,'40'59'5418,"-19"-50"0,3-9-516,-1-17-3354,5-7-645,-9-8-516,-1-5 0,-10-1-258,-6 2 129,-7 0-258,-14 12 129,-8 11-129,-4 11 0,-3 7 129,5 21-129,4 8 129,10 9-129,12 1 0,8 1 0,14-8 258,11-7-129,5-11-129,7-16 129,-2-6 0,3-18-129,-5-4 258,-6-4-129,-5 2-129,-6 3 129,-5 14-129,-7 10 129,-4 5-129,-5 17 0,0 10 0,0 2 0,0-1 129,0-2-129,3-13 129,0-6-129,-3-12 129,10-9 0,-8-16 129,3-8-129,-2-8 0,2-4 129,-2 1-129,1 1 0,-1 11-387,2 1-387,7 24-1935,-12 7-2838,21 0-129,-10 7-387,6 15-516</inkml:trace>
  <inkml:trace contextRef="#ctx0" brushRef="#br0" timeOffset="101774.8211">9325 14146 10707,'10'41'5547,"-6"-23"-387,-4-18-1290,14 12-2709,-1-12-516,9-5-258,1-14 0,4-6-258,-2-6 0,-3-1 0,-7-4-129,-5 4 258,-10 6-258,-10 7 129,-8 17-129,-6 16 0,-1 21 0,3 22 0,4 17 129,7 16-258,6 9 129,5 1 0,3-5-129,5-13 258,0-13-129,-2-17 129,-5-20-129,-1-14 0,-11-13 129,-8-5-129,-5-10 0,-3-9 0,-4-2-129,1-9-387,4-2-387,-5-20-2838,18 5-1419,8-9-516,12 4-258,11-4-258</inkml:trace>
  <inkml:trace contextRef="#ctx0" brushRef="#br0" timeOffset="102322.8525">9451 14209 6837,'68'-75'5676,"-38"25"-387,1-7-129,-13-17-3354,12-1-774,-9-14-516,1 1-129,-11-1-129,-5 7-129,-4 14 0,-12 19 0,-6 23 0,-3 30 0,-5 35 0,3 32 129,3 19 0,9 18-129,6 1 0,7-3 0,12-11-129,8-18 0,7-22 0,6-24-129,2-18 129,-1-13 0,1-17 0,-3-8 129,-8-9-129,-5-4 0,-4-3 0,-12-2 129,-4 2-129,-3 4 0,-10 11 0,-4 11 0,0 15 0,-1 7 0,-1 18 0,5 12 0,5 8 0,6 3-129,6-6 258,9-6-258,7-15 129,7-11 0,5-10 0,-1-9 129,0-13-129,-8-3 129,-2-6-258,-5 4 258,-7 2-129,-5 11 258,-6 14-129,0 0-129,2 29 258,1 2-258,5 9 129,0 3-258,6 0 129,-1-10-645,8 1-2193,-11-28-2580,5-6 0,-9-16-645,1-8-387</inkml:trace>
  <inkml:trace contextRef="#ctx0" brushRef="#br0" timeOffset="102452.8599">10104 13655 9030,'0'-58'5160,"7"43"-1677,3 15-3483,0 9-4257,3 11-903,2 7-516</inkml:trace>
  <inkml:trace contextRef="#ctx0" brushRef="#br0" timeOffset="102675.8727">10321 13886 9546,'6'26'5805,"-9"-4"-387,-3 5 0,4 12-4257,0-2-129,6 5-516,5-8 0,7-4-387,7-10 0,2-11-387,6-9-129,-1-18-258,0-6-387,-14-23-903,7 2-3483,-11-16 0,-2-7-516,-4-16 0</inkml:trace>
  <inkml:trace contextRef="#ctx0" brushRef="#br0" timeOffset="103118.898">10575 13406 10320,'0'40'5805,"-4"25"-387,2 29 0,-7 7-4257,9 10-387,5-7-258,5-7-258,-1-19 0,4-18-258,0-16 0,2-18-129,1-19 0,1-8 0,-1-15 129,0-5-129,0-6 129,-1 0 0,1 3 0,0 5 0,0 11 129,-1 6 0,3 2 0,1 2-129,3 5 129,3-3-129,2-4 129,0-10-129,-3-9 0,-1-7 129,-3-5-129,-8-3 129,-4-6-129,-8 3 0,-9 7 0,-5 10 0,-6 16 0,3 10 0,-1 24 129,3 13-129,9 10 258,6 9-129,13-1 129,7 0-258,8-13 258,2-16-387,6-17 0,0-15-516,5 0-1806,-13-18-2967,3-10-387,-9-16-258,1 0-387</inkml:trace>
  <inkml:trace contextRef="#ctx0" brushRef="#br0" timeOffset="103230.9044">11307 13769 12255,'27'-14'5160,"-13"15"-3741,-5 0-1419,1 4-4902,-10-5-903</inkml:trace>
  <inkml:trace contextRef="#ctx0" brushRef="#br0" timeOffset="103359.9118">11371 14101 10965,'24'33'129,"-12"-33"-129,-3 0-129,-8-12-5676</inkml:trace>
  <inkml:trace contextRef="#ctx0" brushRef="#br0" timeOffset="104310.9662">12283 13629 8901,'6'-88'5418,"-6"58"-129,-3 12-258,3 18-3999,-14 27-129,11 24-258,-1 11-129,2 15-129,1 6 0,1 4-258,4-6 129,4-10-258,1-19 129,1-11-129,1-19 129,-3-14-129,-8-8 0,11-29 258,-11-9-258,-3-13 129,-4-17-129,-4-10 0,-1-13 0,-1-5 129,1-4-129,4 8-129,5 9 129,3 13 0,4 30 129,7 23-129,10 26 129,6 30 0,8 29-129,3 15 129,6 13-129,2 4 129,0-4-129,0-9-129,-1-9 258,-4-11-129,-6-21 129,-4-15-258,-5-15 258,-5-14 0,-6-14-129,-1-16 258,-4-14-129,-4-19 0,-1-13-129,-3-13 0,-1-11 0,-1 3 129,1 5-129,-1 9 0,-1 18 0,-1 21-387,2 29-1290,0 13-3225,0 14-516,3 20-387,7 14-387</inkml:trace>
  <inkml:trace contextRef="#ctx0" brushRef="#br0" timeOffset="104667.9866">13213 13902 11094,'0'-31'5805,"-1"21"-645,1 10 0,-12-22-4128,12 22-516,0 0-258,0 0-129,0 0 0,7 3 0,-7-3-129,10 20 0,-4-8 0,-1-1 129,-5-11-129,9 12 129,-9-12-129,0 0 0,0 0 0,4-6 0,-4 6 129,-4-17-129,4 17-129,-13-16-774,13 16-3999,0 0-516,-9 10-258,6 2-645</inkml:trace>
  <inkml:trace contextRef="#ctx0" brushRef="#br0" timeOffset="105536.0363">13886 13124 8643,'-8'-78'5418,"8"78"-129,-18 0-516,10 35-3483,-1 17-387,7 23-387,0 10 0,2 15 0,-1 3-129,4-1-129,-3-8 0,7-7 0,0-9 0,1-9-129,-1-14 129,5-15-258,-1-17 129,2-8-129,2-15 129,-2-7 129,0-18-129,3-16-129,-1-9 129,-1-10 0,1-1-129,2-2 129,-2 9-129,1 14 0,-3 18 129,0 22 0,-1 22 0,-2 21 129,2 12-129,1 9 0,3-1-129,6-5 0,7-15 129,4-14-258,6-16-129,-3-13-1290,13-5-3354,-14-12-903,-3 0-129,-3-1-774</inkml:trace>
  <inkml:trace contextRef="#ctx0" brushRef="#br0" timeOffset="117226.7049">15875 9467 2451,'-14'179'4386,"6"-65"-1806,2 29-129,-3 20-387,7 30-387,1 18-129,9 32-258,2 13-129,10 27-129,-2 3-258,5 10-129,2 0-129,-1-2-129,-1-18-258,1-8 258,-1-19-387,-3-16 129,-1-19 0,-2-19 0,-3-27 0,0-16 0,-2-27 0,-2-22-129,-4-22 0,0-18 0,-3-15 0,-3-15 129,0-4-258,-6-8 129,0-1-129,-3-5 0,4-2-903,5-13-3741,-10-22-129,8-7-774,-1-20-129</inkml:trace>
  <inkml:trace contextRef="#ctx0" brushRef="#br0" timeOffset="122146.9864">11075 8515 1677,'-3'-13'2322,"3"1"-774,0 12-387,9-3-258,-9 3-387,19-1-258,-5 1 0,6 0 129,3 0-129,7 0 387,7 0-129,10 0 258,5-1 0,10 1 129,1-2 0,15 2-129,0-3-129,11 3 0,-3 0-258,2 0 0,0 0-129,2 0-129,-4-2 0,-3 2-129,-2 0 129,-5 0-129,-6-3 0,-4-1-258,-8 4-1290,-6 2-2967,-18-2-129,-6 0-129</inkml:trace>
  <inkml:trace contextRef="#ctx0" brushRef="#br0" timeOffset="122607.0127">13383 8427 1548,'39'5'4386,"-14"-5"129,11-2-2451,8 1-516,7 1-903,10 1 0,10 0-516,11 1 129,7 0-129,9-1-129,6-1 129,3-1 0,6 1 0,7-2 129,3-1-258,4-3 129,3 2 129,1 2 0,5-3-129,1 2 129,-3 0-129,-3 2 0,-7 1-129,-8-1-258,-11 1-3870,-20 8-387,-36-8-387</inkml:trace>
  <inkml:trace contextRef="#ctx0" brushRef="#br0" timeOffset="124366.1133">17782 10321 6063,'-59'-4'5418,"32"-4"-258,-1-4-645,1-14-3225,20-1-516,7-7-258,17-3-129,14-4 129,15 10-129,8 2-129,7 12 129,2 16 0,-4 14-129,-10 21-129,-16 19-129,-19 17 0,-15 11 0,-25 8 0,-16 5-129,-16-6-129,-8-6 258,-3-3 0,1-13 0,2-18 0,8-17 0,14-13 129,11-11 0,18-7-129,15 0 0,7 0 0,17 0 0,15 2 0,10 12 0,6 5 0,7 1-129,0 3 0,-3-5-516,5 0-1806,-11-14-2322,-5-2-387,-7-5-387,-9-8-258</inkml:trace>
  <inkml:trace contextRef="#ctx0" brushRef="#br0" timeOffset="124631.1285">18455 9725 5934,'11'-123'5289,"-10"93"-258,-13 29-387,2 25-3354,-9 18-387,8 20-258,3 4-129,8 8 129,1-5-387,14-6 129,9-15-258,8-18-129,6-12-387,-4-16-774,6-2-3354,-11-8-516,-5-9-258,-10-2-516</inkml:trace>
  <inkml:trace contextRef="#ctx0" brushRef="#br0" timeOffset="125555.1813">18520 8993 129,'17'-74'4773,"-10"46"258,-3 11-387,-4 17-1548,0 12-1032,-11 15-774,4 23-129,-11 11-516,2 17 0,-5 8-129,1 11-129,0 7 0,1 5 0,2 0-258,4-1 129,0-3 0,5-3-129,2-13 0,4-14 0,2-18 129,2-15-258,6-17 129,5-13-129,2-21 0,2-18 0,3-12 0,0-13 0,4-7 0,2-5 129,-1-5-129,2 4 129,1 9 129,-1 10-129,-2 14 129,1 17-129,-4 13 129,-3 14 0,-5 17-258,-2 15 258,-5 9-258,-3 10 129,-1 0-129,0-2 129,1-1 0,3-14 0,6-8 0,4-13-129,7-17 0,8-13-129,9-8-1032,-3-18-3483,6-3-774,-3-6-516,-3 0-516</inkml:trace>
  <inkml:trace contextRef="#ctx0" brushRef="#br0" timeOffset="127570.2966">19847 10308 3225,'65'-60'5031,"-43"37"-258,-10 5-1548,-2 18-903,-17 3-774,-8 21-516,-19 5-516,-5 15 0,-11 4-258,-7 9 0,-3 0-258,0-4 129,3-5-129,7-6 129,9-8 0,11-5 0,12-9 0,17-5 129,12-5-129,23 2 129,7-2 0,11 2-129,7 1 129,6-2-129,-3 4-516,-5-6-1161,-4 4-3096,-11-1-258,-11-3-387,-7 6-516</inkml:trace>
  <inkml:trace contextRef="#ctx0" brushRef="#br0" timeOffset="128119.328">20736 10355 8901,'10'-26'5547,"-16"40"-258,-16 28-129,-4 17-4515,-4 16-258,5 8-129,0 1 129,2-5-129,8-13 129,3-15-258,8-22 129,4-16-258,0-13 0,10-22 0,0-23-129,0-15 258,0-17-387,0-17 258,1-8-258,-1-9 129,1-2 129,1 8 0,-2 9-129,3 20 0,0 21 129,3 31 0,0 31 0,2 33 258,3 29 0,1 23-129,4 15 129,5 8-129,3-3 129,8-4-129,2-18 258,3-13-387,3-19 129,0-24-129,-1-18 0,-2-14 129,-7-14-129,-6-25 0,-7-24-129,-6-17 129,-2-18-258,-5-17 129,-1-6 0,0 3 0,-1 12-774,-11 7-3225,0 29-1419,-5 22-387,-16 27-387</inkml:trace>
  <inkml:trace contextRef="#ctx0" brushRef="#br0" timeOffset="134234.6777">17006 12905 8643,'-55'15'5547,"44"-12"-387,11-3-387,20-6-4257,23 1-258,20 0-129,10 1 0,15 1-258,0 1-516,10 12-1806,-4 1-2322,-6 7-387,-13-1-387,-14 0-129</inkml:trace>
  <inkml:trace contextRef="#ctx0" brushRef="#br0" timeOffset="134447.6899">17175 13189 9030,'-96'19'5418,"73"-15"-258,23-4-129,12 0-3999,33-5-516,14-9-129,14 2-129,8-4-258,5 1-387,9 8-1161,-8-6-3612,-5 8 0,-12-2-516,-11 5-258</inkml:trace>
  <inkml:trace contextRef="#ctx0" brushRef="#br0" timeOffset="134770.7084">17613 12586 9933,'-50'3'5547,"40"13"-516,6 5 0,6 8-4515,20 6-258,11 4 0,15 4-258,7 3 0,3 1 0,3-1 129,3-3-129,-2-3 0,-6-8 0,-6 0 0,-14-6 0,-13-2 0,-16-2 129,-13 2-258,-22 1 129,-17-1 129,-16 5-129,-8-2-129,0 1-129,0-13-2580,12 9-2064,7-9-516,15-1-516,15-2 0</inkml:trace>
  <inkml:trace contextRef="#ctx0" brushRef="#br0" timeOffset="135430.7462">18761 12651 5031,'-13'-91'5031,"11"75"-258,2 16-129,-8 34-3612,8 37-129,2 15-129,1 21-258,-2 8 129,2 5 0,-4-11 0,2-8-258,0-24 0,3-20 0,5-31-129,7-26-129,5-22 0,8-24 129,3-17-258,5-11 0,0-1 0,-5 8 0,-1 17 129,-10 29 0,-8 21-129,-5 14 0,-5 30 0,-3 14 129,2 5-129,1 0 129,8-5-258,4-15-129,9-11-258,-1-15-387,15-4-2709,-9-13-1161,2-12-774,-6-12-258,-2-6 259</inkml:trace>
  <inkml:trace contextRef="#ctx0" brushRef="#br0" timeOffset="135587.7551">19350 12898 9288,'22'-19'5418,"-4"19"-258,1 8-258,9 3-4128,5 0-645,6-5-645,10 4-4128,-4-4-387,-4-1-258,-4-5-516</inkml:trace>
  <inkml:trace contextRef="#ctx0" brushRef="#br0" timeOffset="135740.7639">19573 13079 7611,'-35'50'5547,"35"-33"-129,14-6-645,17-1-2967,13 4-4773,9-8-1806,1-2-387,-1 1-774</inkml:trace>
  <inkml:trace contextRef="#ctx0" brushRef="#br0" timeOffset="136270.7942">20156 12620 6708,'2'-73'5031,"-2"73"0,14 3-516,-12 33-3483,6 33-387,-7 15-129,4 14-258,-6 9 0,-4 4 0,-7-7 129,4-9-258,4-11-129,4-21 129,6-18-129,12-19 0,9-19 129,9-7-129,9-15 0,6-7 0,3-4 0,-5 3-129,-1 7 0,-7 6-516,-3 10-645,-11 2-3096,-2 6-903,-4 2 129,-1-4-645</inkml:trace>
  <inkml:trace contextRef="#ctx0" brushRef="#br0" timeOffset="136571.8114">20813 13181 5289,'-8'-41'5676,"-6"39"-774,-2 11 129,-1 3-2967,10 27-903,-2-4-387,13 3-387,24 80-387,9-110-645,8-9 0,1-19 0,-46 20 0,0 0 645,91-76-516,-54 27-129,-11-9 129,-24-85 258,-9 105 387,-19 6 0,-10 32-516,-12-3 1032,3 3-774,12 18-1935,3 1-2322,18 2-129,9 2-387,15-1 129</inkml:trace>
  <inkml:trace contextRef="#ctx0" brushRef="#br0" timeOffset="136986.8352">21182 13075 4386,'32'46'5160,"-20"-14"-258,-1-1-258,-4-5-2580,10-2-903,0-19-774,5-5-129,1-17-129,2-14 0,-5-5 0,-6-6 0,-6-6 0,-8 2-129,-7 5 129,-8 9-129,-5 11 129,-1 16-129,3 12 129,9 20 0,9 20 0,13 19 0,7 12 129,15 10-258,3 3 129,5 3-129,-4-4-129,-2-3 129,-12-5 0,-10-8 129,-12-9 0,-12-6 129,-15-13 0,-12-9 0,-12-16 0,-10-10 0,-5-11-129,-3-17 0,4-13-129,5-13-129,12-3-258,8-15-1548,25 14-2838,12-7-516,14 5-516,20 6-129</inkml:trace>
  <inkml:trace contextRef="#ctx0" brushRef="#br0" timeOffset="137294.8528">22159 12605 23091,'-145'329'129,"74"-149"903,89-11-129,-43 39-774,72-87-3999,10-141-774,-9 13-645,-6-17-258</inkml:trace>
  <inkml:trace contextRef="#ctx0" brushRef="#br0" timeOffset="137894.8871">22372 13062 10836,'25'-50'5289,"-17"64"-387,-5 24-387,-6 53-3741,-10 5-258,9-14-1032,4-19-129,-1-24-129,6-16-129,-5-23 0,0 0 903,19-20-645,-11-21-129,1-13 0,-7-13 774,-2-9 0,2-6 129,-9-5-129,-1-2 129,-1 6-129,2 7 0,4 11 129,4 36 903,10 23-129,5 20 0,1 23 129,-17-37 0,0 0-1032,47 125 774,-18-48 129,-1-4-129,-3-17-774,1-10 0,0-15 0,-3-8 0,-1-12 0,-6-11 129,-2-2 0,-4-29-774,-9-11-258,-1-6 258,-1-8-129,1 56 0,-2-119-258,2 59 258,0 5 0,5 21 645,6 14-774,-4-4 1935,3 10-129,0 1-129,-3 2 258,-7 11-129,0 0-903,6-27 774,-6 10 129,0-3 387,0 20-1677,0-21-387,0 21-2451,0 0-2064,0 0-258,0 12-387,3 5-645</inkml:trace>
  <inkml:trace contextRef="#ctx0" brushRef="#br0" timeOffset="138178.9033">23011 12167 11868,'22'159'5676,"0"-36"-258,-6 17-258,8 22-4386,2 7-387,-1-6-258,-5-13-129,-10-8 0,-12-14-129,-18-22-387,-10-2-2322,-16-30-2709,-9-10-129,-11-12-387,-5-9-645</inkml:trace>
  <inkml:trace contextRef="#ctx0" brushRef="#br0" timeOffset="138834.9409">18432 14854 3483,'164'-4'4902,"-40"-1"-129,21-3-258,23-3-3225,29 11-387,22 0-258,25 11-129,19-2 0,13 12-129,12 0 129,10 9-387,3 2 129,1 5-129,-6-5-129,-8-2 258,-19-4-258,-13-6 258,-23 0-129,-25-6-258,-23 3-2709,-29-11-1935,-33-3-387,-32-3-645</inkml:trace>
  <inkml:trace contextRef="#ctx0" brushRef="#br0" timeOffset="139314.9683">18498 12074 6708,'1'67'5418,"-11"10"-387,-2 25-258,-1 33-3999,8 41-129,3 28-129,6 31-129,3 7 0,10 7-645,1-2 129,-1-10-129,2-22-258,-9-32-387,8-19-2580,-10-45-1677,-3-33-258,-2-36-129</inkml:trace>
  <inkml:trace contextRef="#ctx0" brushRef="#br0" timeOffset="139862.9997">18395 11990 1161,'101'-50'4386,"-25"29"129,22 8-258,20 3-2967,12-8 0,25 9-387,17-5-258,24-1-258,21-6 0,19-4-258,17-1-258,20-3 129,9 2-129,6-2 0,2 5 0,-1 3 129,-8 6-129,-14 7 129,-10 4 129,-19 4-129,-13 7 258,-20 5-129,-17 9 0,-21 4-129,-21 7 0,-18 3-129,-24 5 129,-18-1-129,-19 8 129,-11 2-129,-21 4 129,-12 13 387,-14 7-129,-7 21 129,-8 17 0,-5 27 129,-9 16-129,-6 31 258,-4 21-258,-3 23 0,-4 15-129,1 15 0,1 1-258,-3-13-3741,8-18-1161,5-20-516,-5-36-516</inkml:trace>
  <inkml:trace contextRef="#ctx0" brushRef="#br0" timeOffset="146770.3947">5894 16489 5805,'-77'0'5418,"57"2"-387,20-2-129,14 15-3999,27-13-129,26 9-645,19-6 129,23-1-129,13-1 0,15-3 129,5 1-258,8-8 258,5-2-387,-1-4 258,2 0-387,-4 0 258,-6 1-645,-15-13-516,2 16-3483,-24-3-645,-16 4 0,-14-11-516</inkml:trace>
  <inkml:trace contextRef="#ctx0" brushRef="#br0" timeOffset="147078.4124">7945 16201 6450,'-65'13'5547,"51"-2"-387,14-11-387,28 6-4128,25 1-387,19-4-129,18 6 129,10 0-258,2 12 0,-2 1 129,-7 5-129,-12 5 0,-17 3 0,-18 5 129,-17 1 0,-20-4 258,-10-7-258,-20 0 516,-11-1-516,-12-2 387,-6 1-258,-7-3 0,1-1-516,4 13-1161,-4-15-3354,13-2-645,3-7-387,15-4-516</inkml:trace>
  <inkml:trace contextRef="#ctx0" brushRef="#br0" timeOffset="147842.4561">10949 15983 5676,'-11'-65'5547,"11"65"-645,-15 7-258,5 31-3999,0 11-516,5 22 258,-4 7-645,-3 4 258,-3 2 0,-5-7-129,-3-11 258,2-9-258,-1-8 258,4-17-258,3-14 516,4-15-258,5-13-129,4-19 387,2-19-258,6-13 129,4-18 0,2-11 0,2-8-129,0-1 0,-1-1 129,4 13-129,-3 18 129,2 20-129,-1 20 258,3 29-258,-3 21 0,3 28 129,-1 17-258,0 17 129,-2 7-129,1 0 129,-1 1-129,3-4-129,-1-9 129,4-5 0,3-13 0,7-22-129,1-12 129,7-13-129,-5-13 129,1-17 258,-3-19-129,-6-22 0,0-15 0,-8-9-129,-5-12 129,-3-8-129,-3 1 0,-5 4-258,0 9 258,0 17-516,2 24-516,-4 2-3096,2 26-1161,-2 19-258,11 0-516</inkml:trace>
  <inkml:trace contextRef="#ctx0" brushRef="#br0" timeOffset="148014.4659">11705 16287 9288,'27'6'5289,"-6"-4"-3999,-8-2-1419,-3-5-5160,0 2-774</inkml:trace>
  <inkml:trace contextRef="#ctx0" brushRef="#br0" timeOffset="148414.4888">12650 15731 8256,'91'-140'5805,"-55"96"-258,-6 19-387,-5 29-4515,-7 32-258,0 35-129,-6 16-258,-5 15-129,-5 5 0,-4 8-129,-9-4 0,-4-12 129,-5-15 0,0-20 0,2-18 129,5-15 0,9-15 0,4-16 129,21-1 0,12-16 129,10-4-258,8 3 258,8 4-258,3 5 129,-1 8-387,-5-1-258,7 13-2838,-12 2-1548,-5 6-516,-9-9-387,-2 2 259</inkml:trace>
  <inkml:trace contextRef="#ctx0" brushRef="#br0" timeOffset="148758.5085">13765 16235 7353,'21'-41'5676,"-21"41"-258,7-15-516,-8 27-3870,-7 17-516,0 17-258,-2 5-258,0 7-258,6 3 129,4-7-387,3-7 258,12-16 0,9-19 129,5-12 0,7-16 129,1-10 129,-1-21 0,-2-1 129,-5-8 0,-6 0-129,-7-5 129,-11 2-129,-5 5-129,-15 1 0,-10 22-387,-10 6 0,-3 21-903,-18 1-3483,2 11-258,-2 13-516,-1 7-258</inkml:trace>
  <inkml:trace contextRef="#ctx0" brushRef="#br0" timeOffset="149338.5416">14330 16085 7740,'15'-12'5676,"-8"29"-258,-7 12-645,0 21-4128,5 6-258,6-1-258,7-2-258,6-9 129,2-17 0,3-12-258,1-15 258,-4-23 0,-5-8 258,-4-7-258,-9-6 0,-9-6-258,-10 2 129,-8 1 0,-7 11 0,-7 7 0,-3 12 0,-2 14 0,3 12 0,2 23 129,9 17 129,7 16-258,12 13 129,7 9 0,14 1 0,7 3 0,9 1 129,6 4-258,3-10 129,-1-5 258,-4-6-258,-3-9 129,-7-8-129,-7-12 129,-12-19-129,-7-16 129,-21-8-129,-14-10-129,-15-13 129,-10-4 0,-11 1 0,-7-6-387,-1 8 0,-3-3-645,16 15-2709,0-9-1419,11 2-387,12-2 0</inkml:trace>
  <inkml:trace contextRef="#ctx0" brushRef="#br0" timeOffset="149682.5613">15240 15604 5934,'31'-100'5418,"-31"72"-129,-6 20-516,-15 8-3483,2 34-1032,-6 21 129,-3 22-387,0 16 0,-1 7 129,0 6-129,3 5 0,4-10 129,8-8 129,8-14-129,5-18 129,12-13-258,11-13 0,10-11-258,3-20-516,12-2-3096,-7-6-1290,-1-11-129,-6-13-645</inkml:trace>
  <inkml:trace contextRef="#ctx0" brushRef="#br0" timeOffset="150270.5949">15457 15990 6063,'54'-46'5805,"-27"31"-645,-5 15-258,-9 0-3612,0 22-774,-8 13-258,-5 8 0,-4 7-387,-8 12 258,-6 3-129,-1-5 0,-2-2 0,1-9 0,2-7 0,3-13 0,3-8 0,2-18 0,3-13 129,6-15-129,1-13 0,1-11 0,6-13 258,5-9-258,-1-16 129,5-6-258,0 10 258,0 2 0,0 10 0,0 14 258,1 18-258,-1 20 0,-1 19 129,2 26-129,-1 17 0,0 9-258,4 11 129,-1 2-129,1 1 0,2-6 129,0-2-129,3-8 258,4-8-258,3-13 129,-1-10 0,-1-4 129,-1-10-129,-1-5 129,-4-12-129,-1-11 129,-6-12 0,1-10-129,-5-12 0,1-9 0,0-6 0,2-3 0,-4 5 0,1 5-129,2 13-258,-8 4-387,12 29-3225,-10-1-1032,-1 15-387,-8 5-645</inkml:trace>
  <inkml:trace contextRef="#ctx0" brushRef="#br0" timeOffset="150562.6116">16310 15219 7482,'2'-66'5547,"-2"66"-129,11 31-516,2 26-3870,-1 27-387,6 32-387,2 17-129,2 10 0,-2 2-258,-6-7 129,-3-12-129,-9-15-129,-3-15 129,-12-22-387,-6-4-1161,-10-22-3225,-9-9-516,-2-17-129,-8-9-516</inkml:trace>
  <inkml:trace contextRef="#ctx0" brushRef="#br0" timeOffset="151222.6494">9976 15049 1806,'-23'-13'5418,"16"19"-258,3 27-129,4 24-2709,-7 15-903,11 35-645,2 23-387,8 22 0,0 18-387,4 0 0,4-3 129,1-8-258,2-2 0,-3-14-129,-1-12 0,-7-23-387,2-16-387,-14-24-3354,0-22-645,-2-25-258,-1-27-258</inkml:trace>
  <inkml:trace contextRef="#ctx0" brushRef="#br0" timeOffset="151914.689">9966 15046 1161,'21'-35'4515,"13"24"0,3-6-258,12 1-3483,20 7-258,13-4-129,18 5 129,13-5-129,12 1-129,10-3 129,11 2 129,5-6-129,9 1 0,7-3-129,2-1 0,12-2 0,9 3 0,6-4-258,12 2 258,11 2-129,12 0-129,7 2 129,6-1 0,4 3-129,0 1 0,-1 2 0,0 6 129,-8-4 0,-2 4 0,-7 3-129,0 6 129,-9-1-129,-3 0 129,-7 8-258,-8-2 0,-7 4-129,-13-1 129,-13 3-129,-12-1 129,-13 1 0,-14 2 0,-20-2 0,-14 5 129,-12 3-129,-14 3 129,-15 3 129,-9 4 0,-15 3 129,-2 6-129,-8 5 0,2 12 0,-4 2 129,1 10-258,0 6 129,3 9-129,-2 8 258,1 14 129,-6 16 0,-5 12 0,-7 7 0,-4 11 0,-6 1 0,-4 5-129,-5 0-258,2-6-129,5-9-903,-5-22-3483,4-17-516,-2-21-516,-3-21-258</inkml:trace>
  <inkml:trace contextRef="#ctx0" brushRef="#br0" timeOffset="152510.7231">10076 17524 4386,'-161'5'4902,"120"-5"0,31-7-645,21 3-3741,29-12-258,25 9-258,21-2 0,22-6 0,22 6-129,18-4 129,21 0-129,14 0 129,55-2-129,-18 1 129,15-3 129,12-2-129,14 4 129,13 2 129,44 2 0,-18 3 129,-31 2 0,41 3 129,4 5-129,6 3 0,1 5 0,2 2-129,-38 2-129,33 6-258,-6 1 258,-5 4-258,-9 0 0,-12 1 0,-19 3-258,-15 7-387,-16 0-3225,-32-2-903,-35-5-387,-30-5-387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44:21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11250 5431 2193,'13'5'4773,"-13"-5"-258,0 0-2451,0 19-1032,0 3-516,0 8-258,-3 8-129,-1 11 258,-4 8-387,-2 12 0,-1 3-129,-5 10 0,0 3 258,1 1-258,4 1 129,4 1-129,7-2 129,7-5 0,11 2 0,8-7 0,4-1 0,4 4 0,-2 2 258,-6-1 129,-6 9 0,-9 6-129,-10 10 129,-9 6 0,-10 8 0,-4 0 129,-1 6-387,4 1 0,5 3 0,6-5 0,8-3 0,7 0 258,5 0-129,0 1 0,-4 8-129,-6 0 129,-7 8-258,-10 7 258,-11 8-129,-6 3-258,-3 5 258,0-2-129,4-6 129,6-5 0,9-6 129,11-10-258,4-7 129,11-11 0,7-3-129,6-3 129,3-3 129,-1-1-258,-3 3 129,-2 3 129,-2 5-129,-11 2 129,0 6-129,-5 1 0,-4 7 129,2 2-129,0 1-129,0 0-129,-2-4-3612,7-2-1290,1-7-258,-7-21-516</inkml:trace>
  <inkml:trace contextRef="#ctx0" brushRef="#br0" timeOffset="5047.2887">9077 3500 258,'-91'-70'1161,"33"34"0,-5 9 129,-13-2 129,-6 14 258,-15-3 258,-3 17-387,-11-1 0,-2 9-387,-9 12-387,1 8-129,-1 12-129,2 9-387,2 3 0,4 12 0,1 6-129,6 7 0,6 4-129,8 5 0,5 2 129,10 2-129,13 3 129,14-5 0,15-3 0,16-3 129,18-4 129,14-6 129,21-12-129,22-2 129,18-12 0,18-6-129,14-3 129,10-2-258,13-7 0,7 0 0,7 0-129,7-3 129,4-5 0,7-1-129,5-5 0,8-9 258,0-5-258,6-12 0,3-14 0,-2-10 129,-3-10-258,-8-11 387,-5-13-258,-13-8 258,-16-9-129,-10-8 129,-20-5-129,-15 1 0,-23-3 0,-15 6 0,-22-1 0,-19 7 0,-13 0-129,-23 8 0,-19 8-129,-20 3 258,-19 8 0,-21 3-258,-23 10 258,-21 8-129,-26 18 0,-23 12-129,-18 23-645,-29 21-3225,-12 22-645,-14 21-774,-15 15 130</inkml:trace>
  <inkml:trace contextRef="#ctx0" brushRef="#br0" timeOffset="7303.4177">15526 3249 645,'-44'-61'3483,"17"32"-903,-4 2-1032,-9 0-387,-2 1-516,-8 2-516,-4 2 129,-11 1 0,-8 3 0,-11 1-129,-6 3 129,-12 1 129,-3 5-129,-9 3-129,-5 0 129,-5 5-258,-3 2 0,-8-2 129,1 10-258,-2-3 258,2 5-129,1 7 387,1 2-387,3 2 129,3 6-129,8 1 0,-3 7 129,5 5-129,1 3 129,2 6-258,6 5 258,0 5 129,5 4 258,5-5-258,10 8 129,11-8 129,12 6 0,10-6-129,14 4 0,12-6-129,14 2-129,14 2 0,9 1-129,14 1 0,12 1 0,13-2 0,10-5 0,16-3-129,13-6 129,18-3 0,13-10 0,13-6 0,14-6 0,12-9 0,7-3 0,10-5 0,-1-3 129,-1-4-129,3 0 0,1-2 0,-4-5-129,3 0 258,7-5-129,1-3 0,3-5-129,2-2 129,2-7 0,-6-7 0,-1-11 0,-5-5 129,-10-6-129,-11-5 258,-10-8-129,-9-3-129,-13-3 258,-13-4-129,-16 5 0,-19-6-129,-15-1 129,-17 1-258,-16-6 258,-19 8 0,-14-5-258,-27 6 258,-18 0-129,-22 5 0,-18 7 0,-25 4 0,-19 5 258,-18 4-258,-22 7 258,-14 7-129,-18 9 0,-12 11 0,-11 16-129,-7 16-645,-7 17-3483,-6 14-387,3 13-258,-6 3-257</inkml:trace>
  <inkml:trace contextRef="#ctx0" brushRef="#br0" timeOffset="14179.811">1137 6164 3870,'-4'-15'4386,"-3"-6"129,7 21-2451,11-8-645,11 4-645,4 4-516,17 0 0,4 5-129,11-1 129,0 1-129,6 1 0,0 0-258,6 4-258,-6-5-1290,5 12-2322,0 4-774,-5-4-258</inkml:trace>
  <inkml:trace contextRef="#ctx0" brushRef="#br0" timeOffset="15563.8902">6912 6278 1806,'52'-14'4128,"-18"2"258,10-1-2967,13 9-387,4-3-645,11 3 0,5 0-129,1 1-129,3 2-129,-2 1-129,2 0-3612,-8 11-774,-15-6 0</inkml:trace>
  <inkml:trace contextRef="#ctx0" brushRef="#br0" timeOffset="16687.9545">12368 6253 1677,'-22'-16'4644,"22"16"0,12-2-2451,6 2-774,23 6-903,11 6-258,14 3-129,12 2 0,12-2-258,11-1 258,6-2-258,5 0-129,-3-5-258,3 5-3741,-9 7-387,-19-3-258</inkml:trace>
  <inkml:trace contextRef="#ctx0" brushRef="#br0" timeOffset="21655.2386">1208 7950 3483,'-10'-8'4644,"10"8"-387,0 0-1806,10-17-645,6 17-903,10 0-387,5 0 0,10 0-258,8 3 0,6 0-129,3 2-129,11-3 0,4 0-129,16 0 129,-3-4-129,8 2-129,3 0 129,5 0 0,4-7 129,0 2 0,-2 0 0,-7-2 0,-3 4-387,-5 1-2064,-6 4-1935,-13-1-774,-12 9 129</inkml:trace>
  <inkml:trace contextRef="#ctx0" brushRef="#br0" timeOffset="23175.3255">6966 7773 1806,'3'-21'3870,"1"8"-1161,-4 13-1032,11-10-774,-1 10-516,3 0 0,1 0-258,4 6 0,5 2 0,5 1-129,0-3 129,9 3-129,4-4 129,3 0 0,5 0-129,10-3 258,6 0 0,6-2-129,11 2 129,6-2-129,7 2 129,10-2 0,9 2-258,8-4 0,2 2-129,3 0 129,-2-1-387,0 1 129,-5 0-1677,-13 1-2064,-11 17-645</inkml:trace>
  <inkml:trace contextRef="#ctx0" brushRef="#br0" timeOffset="24915.4251">12462 7839 129,'0'0'4515,"15"0"129,-2 0-2064,0-8-1032,21 7-258,1-8-387,22 8 0,7-6-387,22 7 0,7-1-129,14 0-129,6 4 258,12 3-387,9 1-129,3-5-774,8 2-3225,-7 4-903,-10-5-258</inkml:trace>
  <inkml:trace contextRef="#ctx0" brushRef="#br0" timeOffset="30347.7358">1411 9624 129,'-34'-29'3096,"18"13"-516,1 8-903,6 1-645,9 7-516,-7-8-387,7 8 0,10 0-129,10 0 0,6 3 0,9 2 0,4 0 0,15 2 0,6-2-129,17-2 0,4-1 0,12 2 129,-2-4-258,16-2 129,4-2-129,8-2 258,-1-3 0,-5 1 0,-2-1 0,-1 0 129,-2 3 129,-6-1 258,-2 5-129,-14-1 258,-3 3 0,-4-3-258,-6 3 258,-7-1-387,-6 1-129,-5 2-2193,-5 8-1677,-10-10-258</inkml:trace>
  <inkml:trace contextRef="#ctx0" brushRef="#br0" timeOffset="31221.7858">7162 9631 516,'74'32'516,"-19"-17"0,5-4-129,7-4 258,10-1 129,10-4 129,4 2 0,6-3 0,7 4 258,4-4-129,8 2-258,0-3 0,5 0-258,1-7 0,7-2-258,1-3 0,0-1-129,0-6 258,-4 6-129,-2-5 0,2 8 129,-12-3-129,-5 6 0,-10 3 0,-6 4 129,-10 0-129,-5 9-129,-14-1 0,-11 4-129,-11 3 129,-12 2-387,-11 9-1806,-13 8-2064,-20-11-387</inkml:trace>
  <inkml:trace contextRef="#ctx0" brushRef="#br0" timeOffset="32718.8714">12531 9404 2580,'46'-1'3225,"-13"0"-645,10 1-903,2 2-387,13 5-516,5-4 0,11 3-516,6 0 0,9-4-129,4 2 129,7 2-258,10-4 258,4 1-129,-1 1 129,0-1-258,-3-1 258,-4-1-129,-5 1 129,-5 0-129,-13-2 0,-8 4-258,-9 4-3870,-12 9 129,-30-6-903</inkml:trace>
  <inkml:trace contextRef="#ctx0" brushRef="#br0" timeOffset="37035.1183">1236 11030 516,'38'12'258,"-17"-4"-258,5 0-129,-1 1 0,7-4-258,-2 1 259,5-2 128,-4-3 0,10-1 128,-4 0 646,6 0 129,1-5 0,13 0 258,0 0-129,12-3 0,3 2 0,8-1-258,1 3-387,1 1-129,4 2-129,0-3 0,2 4-129,3 0 258,0-2-129,1-3 129,7-5 258,7 3 0,5-7 258,-3-6-387,9 5 387,3-5-129,8 1 0,-1 2-129,2 5-129,-1-2-258,2 7 129,0 2 0,-2 2 0,-11 1-258,-1 2 129,-1 0-129,-6 0 0,-5 0 0,-13 0-129,-5 0-645,-11 5-3096,-18-2-387,-12 16 0</inkml:trace>
  <inkml:trace contextRef="#ctx0" brushRef="#br0" timeOffset="41195.3562">7108 10398 258,'-22'9'3612,"22"-9"-1032,0 0-645,0 0-387,14 1-516,10-8-258,11-5-129,5-12-129,8 2-129,6-4-258,2 3 0,0-3 129,-1 4-258,-8 8-258,-6 9 258,-7 5 258,-9 12-129,-10 7 0,-3 10 258,-6 7-129,-2 6 258,4-4 0,2 1-129,7-8 129,10-7-129,10-14 0,11-7-129,9-6-129,10-11 129,6-11-258,4-3 129,6-2-129,1 2 0,-9 3 0,-4 8 0,-8 5 0,-8 9-129,-7 3 258,0 11-129,-8 3 258,2 3-129,5-5 129,14-4 0,8-8 0,11-3-129,7-14 0,5-5-129,6-7 129,-2-2-129,-2 4-129,-12 1 0,-7 11 129,-12 5 0,-9 10 0,-7 0 0,-5 15 0,-4 2 129,0 2 0,6-2-129,11 0-3999,1-2-645,-8-15-645,-8 7 129</inkml:trace>
  <inkml:trace contextRef="#ctx0" brushRef="#br0" timeOffset="43039.4617">13185 11110 258,'117'2'387,"-53"0"-387,6-1 129,4-1-129,9 0 258,3 0-129,6 0 129,5-3-129,7 1-129,5-3 0,2 3 129,4 0-129,1 0 0,2 1 0,-1 0 129,-1 1 258,1 0 0,-1 0 387,1-1 0,2 1 129,-1 0 129,0 0 129,6 2-258,6 0-129,-3 1-258,4-1 0,-2 0-258,2 1-129,-1-3 0,-4 0 129,-2 0-258,-4-5-258,1 0 258,-5 1 258,0-2-516,-7 2 258,-5-1 0,-2 0-129,-9 1 0,-14 3-129,-13 0-2967,-16 9-387</inkml:trace>
  <inkml:trace contextRef="#ctx0" brushRef="#br0" timeOffset="49922.8554">20054 9999 258,'33'-97'4128,"-23"49"-129,-12-9-1548,-11 3-1161,-5 5-516,-12 5-516,-6 6-129,-11 7 0,-11 9-129,-10 7 0,-10 10-129,-10 5 129,-11 3 0,-13 14 0,-8 3 0,-9 13 258,-5 9 0,-7 7-129,-1 10 129,1 11 0,3 11 0,7 8-129,7 10 129,9 6-516,10 3 645,20 2-258,20 0 258,24-4 0,25 3 0,20-11 0,32 1-129,21-15 129,26 2-258,19-5 129,17-9-387,8-8 129,9-8 0,9-10-129,7-8 129,6-14-129,3-16 0,1-8 129,-1-20-129,0-19 129,-2-14-129,-5-13 258,-10-14 0,-9-14-258,-16-3 129,-15-12 0,-16-3 0,-19-5 129,-22 4-129,-21 1-129,-16 2 0,-23 2 258,-22 6-258,-25 6 129,-25 10 0,-21 13-258,-29 7-387,-29 21-3225,-38 24-387,-46 14-387</inkml:trace>
  <inkml:trace contextRef="#ctx0" brushRef="#br0" timeOffset="54695.1284">2189 13077 1161,'-46'49'5160,"25"-28"-387,6-1-129,-4-8-2193,17 8-903,2-20-645,6 0-258,7-20 129,14-13-516,3-24 129,8-8-129,5-18 129,8-5-387,1-5 129,2 6-129,-4 7-129,-6 15 258,-5 14-258,-9 20 258,-9 19-129,-11 15 0,-10 18 129,-14 15-258,-6 11 258,-2 10-129,-4 9 0,-2 6 0,-1 5 0,4-3-129,3 2 0,9-9 0,3 2-129,3-18-1032,13-5-3096,2-12-645,5-17 0,4-15-516</inkml:trace>
  <inkml:trace contextRef="#ctx0" brushRef="#br0" timeOffset="55039.148">2822 12511 3096,'24'-46'5160,"-24"46"0,-17 22 0,-14 9-3225,6 30-258,-5 3-645,8 15-258,3 0 129,11 1-516,8-10-129,14-7-129,10-17-129,14-19 129,5-21-129,6-15-129,1-22 258,1-15-258,-4-8 258,-4-11-258,-13-5 258,-10-2-129,-11 1 0,-11 5 0,-17 7-129,-12 13 129,-8 12-129,-8 14 129,2 20-516,-4 5-2967,10 23-1161,6 7-774,16 7-129,14-4-386</inkml:trace>
  <inkml:trace contextRef="#ctx0" brushRef="#br0" timeOffset="55451.1716">3291 12224 6708,'-31'20'5418,"31"-20"-258,-6-9-387,6-17-3612,16 4-516,10-12-129,8 0-129,1-6 0,1 3-258,-6 5 129,-5 5-258,-5 11 129,-10 16-129,-10 12 129,-13 21 0,-9 13 0,-3 13 0,0 6-129,2 5 129,0 0 0,8-5-258,7-6-129,4-18-516,12 0-2064,-1-22-2193,10-12-258,0-7-516,4-12 129</inkml:trace>
  <inkml:trace contextRef="#ctx0" brushRef="#br0" timeOffset="55919.1984">3710 12047 1677,'0'-10'5289,"-11"3"-129,-5-1-258,-1 8-1806,-5-17-1806,22 17-258,-16-24-387,20 12-129,10 0 0,12 6 0,6 3-258,5 3 0,0 16 0,0 8 0,-8 10-129,-8 12 0,-13 9 0,-10 1 0,-17 3-129,-10-1 129,-8-6-129,-3-3 0,-5-12 129,4-6-258,6-11 258,4-5-258,11-4 129,20-11 0,-2 21 0,11-11-129,14 5 129,8 0 0,7 3 0,5-3 0,4-3 129,1-7-258,1-5 129,-1-17-129,9-2-3612,-12-19-1290,-11-11-774,-8-7-387</inkml:trace>
  <inkml:trace contextRef="#ctx0" brushRef="#br0" timeOffset="61059.4924">12818 12318 1548,'-13'-29'4773,"8"11"0,-3-5 0,2-6-1935,7 15-1161,-1-6-387,8 10-387,-8 10-387,12-8-129,-9 17-258,-3 16 0,-6 10 0,-7 13 0,-7 5 0,-4 10 0,-2-1 258,-2 2-258,4-5 0,2-7 0,7-9 0,11-6 0,4-11 129,11-14-129,13-12 0,8-4 0,9-14 0,7-3 129,2-3-129,0-1-129,0 5-258,-7 0-258,-3 20-2967,-17-1-1290,-11 1-387,-12 0-387,-2 22-258</inkml:trace>
  <inkml:trace contextRef="#ctx0" brushRef="#br0" timeOffset="61291.5057">13010 12477 4773,'1'-15'5289,"-8"14"0,-8 20-516,-5 13-2709,3 26-645,-9 9-645,5 15-129,-1 0-129,4 4-258,5-9-258,8-10 129,2-11-387,3-19-774,10-15-3612,1-14-258,3-8-258,0-13-645</inkml:trace>
  <inkml:trace contextRef="#ctx0" brushRef="#br0" timeOffset="61615.5242">13169 12545 7353,'10'-16'5160,"-13"40"-129,-16 14-129,5 19-3483,-5 1-387,9 8-516,3-8-258,10-5 0,15-17-129,9-16 0,13-18-129,8-7 0,2-23 129,-1-13-129,-4-10 129,-5-10 0,-11 2-129,-7-6 129,-15-1 0,-8 2-129,-18 6 0,-8 15 129,-11 9-129,-3 16 0,-4 16 0,2 7-129,10 24-645,2 8-3354,19 4-774,9 5-387,9-3-516</inkml:trace>
  <inkml:trace contextRef="#ctx0" brushRef="#br0" timeOffset="61843.5372">13740 12811 7353,'9'-3'5418,"-4"-14"-258,-1 5-258,-4-8-3096,4 8-774,-3-5-516,-1 17-129,6-13-516,-6 13-3483,0 0-1290,-4 12-516,-3 5-258</inkml:trace>
  <inkml:trace contextRef="#ctx0" brushRef="#br0" timeOffset="62607.5809">13999 12908 645,'-15'0'4515,"4"-1"258,11-13-258,12-9-1935,5-17-903,15 2-387,2-16-387,10 3-129,-1-9-129,1 7-129,-7 5-129,-1 9-129,-12 13 0,-7 16 0,-17 10 0,-1 31 129,-14 12 0,-3 18-258,-4 7 129,1 12-129,2 0 0,2-4 0,7-13-258,6-14-258,8-4-1677,2-24-2580,11-17-387,1-13-129,8-16-516</inkml:trace>
  <inkml:trace contextRef="#ctx0" brushRef="#br0" timeOffset="62899.5976">14565 12552 5031,'0'0'5418,"-7"31"-387,-12 8-258,-3 15-2838,1-1-903,11 7-258,7-8-129,11-10-258,12-16-129,11-13-129,10-13 0,3-12 0,4-16 0,-3-6-129,-9-7 258,-6-1-258,-12 2 129,-8-2-129,-13 3 0,-12 2 129,-13 6-129,-9 5-129,-4 12-129,-2 6-387,13 9-3741,-2 6-387,12 5-516,10 4-645</inkml:trace>
  <inkml:trace contextRef="#ctx0" brushRef="#br0" timeOffset="63239.6171">14869 12485 4128,'-35'12'5289,"35"-12"-387,0-18-129,18-15-2709,17-1-1032,8-12-645,8-6 129,1-1-258,-3 3-129,-8 2 258,-7 14-129,-15 7 0,-9 22 129,-15 16-129,-11 19 0,-7 12-129,-2 13 129,-1 6-258,3 4-387,9 10-2451,2-17-1935,9-8-129,3-9-516,9-12-258</inkml:trace>
  <inkml:trace contextRef="#ctx0" brushRef="#br0" timeOffset="63601.6378">15334 12121 5676,'21'-87'5289,"-10"50"-129,2 0-387,4 20-2838,-1-8-645,11 17-387,-6 7-387,1 13-129,-4 14-129,-11 20 0,-9 9-129,-17 11 0,-8 7-129,-8-1 0,-5-4 0,4-6-129,7-8 129,10-13 0,12-14 0,12-10-129,16-8 258,11-4-129,9-3 129,3 1-258,13 9-3870,-10-4-1032,-6 1-516,-7 11-516</inkml:trace>
  <inkml:trace contextRef="#ctx0" brushRef="#br0" timeOffset="70587.0373">19201 12312 3354,'6'-82'4902,"-8"43"-129,-9 8-516,-1 12-1935,-19 0-774,3 20-516,-9 12-516,3 13 0,2 6-258,6 6 0,12 1 0,10 0 0,11-2-129,16-4 129,10-3-258,6-1-258,6 4 258,-3 1-129,-3 1 129,-13 4 0,-9 3 0,-9 1 0,-9 1 0,-16-5 129,-16-7 129,-9-5-129,-5-8 129,-1-9-129,3-10-129,6-7 0,6-16 129,11-6-258,13 0-258,9-10-1032,15 3-3225,7 0-129,7 0-645,2-1 0</inkml:trace>
  <inkml:trace contextRef="#ctx0" brushRef="#br0" timeOffset="70820.0507">19420 12061 4773,'81'-105'5160,"-55"82"-387,-13 23 129,-11 43-2580,-15 18-1032,-5 28-387,-11 17-129,0 16-129,1 3-387,7-1 0,12-15-129,8-21-129,8-22 0,12-22-129,2-20-129,0-21-258,1-4-903,-13-32-1935,0 0-1548,-9-9-258,-6-2-258</inkml:trace>
  <inkml:trace contextRef="#ctx0" brushRef="#br0" timeOffset="71151.0696">19350 12608 6966,'-55'-38'5289,"45"21"0,10 6-516,14-8-2193,25 10-1290,9-9-645,15 5-258,2-4-129,1 5 0,-6 1-258,-7 6 258,-12 5-258,-14 12-129,-17 10 129,-10 10-129,-10 5 129,-7 8-129,0 1 129,1 2 0,6-6 0,6-6 0,8-15 0,11-11 0,13-10 0,7-14 0,4-11 129,1-11-129,0-6 0,-8-3 129,-4 0 0,-8 4-129,-12 7-129,-8 5-387,0 29-2580,-6-20-1806,-2 17-516,-1 3-258,9 0-387</inkml:trace>
  <inkml:trace contextRef="#ctx0" brushRef="#br0" timeOffset="72531.1485">20117 12471 8901,'14'18'5418,"-17"0"-387,-5 8-258,-7-4-3483,7 12-645,-1-5-129,6-3-129,3-6-258,6-9 0,10-11-129,7-3 129,5-16-129,5-9 129,3-6-129,-2 0 129,-2-2 0,-4 9 0,-6 8 0,-9 14-129,-13 5 129,6 26-129,-6 4 129,-3 8-129,0 5-129,3-3-129,4-4-129,7-14-129,7-3-129,0-17-258,10 3-645,-10-12-258,7 1-129,-12-15 387,3 11 387,-10-2 774,-6 12 387,0 0 387,-1-14 645,1 14 387,0 0 129,0 12 129,0-12-516,21 0-129,0-5-516,9-7 129,1-8-129,4 1-129,-7-7 0,-4 1 0,-7-1 0,-12 4 0,-9 0-129,-17 5 0,-11 3-129,-6 4 0,-2 6-129,0 4-129,7 4-129,2 6-387,14 7 129,7-8-516,10 6 0,7-14-129,14 1-129,-5-11 258,12-12 0,-5-24 258,6-9 258,-2-16 129,4-10 387,0-2 0,-1 0 387,-3 6 0,-8 11 387,-1 29 129,-14 19 129,-4 34 0,-11 33 0,-6 30 0,-9 11-129,6 21-258,0-2-129,10 4-258,9-13-129,6-14 0,16-24-129,9-17-258,11-14-387,-2-20-387,8 2-1032,-12-18-2967,5-9-258,-10-11-258,1 7 1419,-16-14 2322,0 4 1290,-5 6 903,-4-7 1419,8 10 3354,-6 0 258,9 0-645,-4-10-1419,17 15-1548,-9-14-1032,10 4-129,-5-5-258,-2-1-129,-7-1 0,-8 2 0,-9 6-129,-9 5 0,-12 5-129,-6 12 0,-4 6 0,-3 19-129,3 11 129,4 9 0,6 5 129,13 4-129,8-2 129,8-6 0,12-9-129,11-13 258,2-17-129,7-7-129,4-14 129,0-15-129,-4-6 129,-1-9-129,-6-4 0,-4 1 0,-7 3 0,-5 8 0,-6 9 0,-11 27 129,0 0-129,0 17-129,-5 21 129,-1 9 129,-2 5-129,5 2 0,3-8 129,1-11-129,9-13 129,7-16 0,7-6 0,2-16-129,3-9 129,0-5-129,-1-5 0,-2 5 129,-2 2-129,-7 10-129,-5 12 129,-12 6 0,6 20 0,-6 9 0,-4 6-129,1 8 129,2-2 0,1-4 0,7-11 0,7-10 0,8-3 0,4-10-1548,6 9-3483,-10-10-645,1-2-516,8-5-387</inkml:trace>
  <inkml:trace contextRef="#ctx0" brushRef="#br0" timeOffset="97626.5839">1752 14404 3870,'22'-18'4386,"-7"4"-258,9-3-2322,12 9-774,4-3-387,10 7-258,5-5-129,9 4-258,4 2-258,5-1 129,9 2-129,2 2 0,8 0-129,4 0-129,4 0 387,7 2 0,11 3 129,3 2-129,3 2 129,9-1 129,10 0 0,5 3 0,12-2 0,7-1 129,5 1-258,10-3 129,7-2-129,2-1 129,6 2 0,3 2 0,3 3 129,7 3 0,1 2 258,7 5 0,4 0-129,5 6 129,3-6 129,7 4-258,9-7 0,1 2-129,1-5 0,3-1-129,32-1-129,-30-3 0,-1 1-129,3-3 258,-5 0-129,3 1 0,-1 0 129,3 0 0,-35 2 0,32-2 0,5 1 0,-4-1 129,6-1-129,1-2 0,5 0 0,2-4 129,7-1-258,4 1 258,1-3-258,2-1 0,-3 0 129,-2 0-129,-7 2 0,-1 0 0,-5 2 0,-2-1 0,-1 1 0,2-2 0,5-4-129,0 0 129,5-6 0,2 1 129,3-4-129,-2 0 129,2-1 0,-3 2-129,-1 1 129,-1 3-129,-5 1 0,2 4 0,-4 1 0,0 1-129,-2-3 129,4 4 0,-3-5-129,4 1 0,2-2 0,-5-4 129,1-2 0,-5-1-258,-7 1 258,-7 2 0,-9 4 258,-12 2-258,-12 5-258,-16 5-1290,-8 19-3096,-15 5-516,-23-2-387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19:10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11234 9823 1032,'-7'-33'4257,"4"12"258,4-3-1806,19 7-387,8-17-645,23 8-387,12-10 0,26 4-258,14-13-129,23 10 258,10-8-516,18 11-129,3 2-129,8 12 0,-4 6-258,2 9 0,-10 6 129,-5 16-516,-11 13 516,-19 13-258,-19 9 0,-16 13 0,-24 3 0,-25 2 0,-20 3 0,-24 4 129,-28-2 0,-24-5 0,-21-4 129,-20-2-258,-16 1 129,-14-1 0,-15 1 0,-8-4-129,-12-2-258,-5-1 258,-6-4-129,-5-9 0,-1-12 129,0-9 0,5-16-129,10-19 129,17-26 129,24-25-258,28-24 129,38-20-129,39-17 0,32-12 0,46-8-387,39-1-1935,37 23-2322,27 15-645,28 19-516,62 18 388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46:56.0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3590 7303 516,'20'-16'1677,"-5"11"-645,-4-4-387,3 6-258,-1 0 0,0 1-258,0 2 258,0 0 0,2 0 0,0 0 387,3 0-129,-2 0 0,5 0 0,-4 0 258,6 2-129,-4-2 129,5 0 0,-2 0-129,3 0-258,-2 0 129,5 0-258,0 0-129,2-2 129,3 5-258,2 2-129,4 3 0,5-3-129,1 3 129,5-3 0,2-1-258,1-3 258,2 1 0,0-2-129,4-3 258,-1-4-129,5 0 0,3 0 0,2-3 0,2 1 0,1-1 258,2 3-258,5 0 0,-1 0 0,5-1 0,-1 1 0,1 1 0,2-1 0,0 2 129,1 1 0,3-1 0,0 1 0,-1 0 0,0 3 129,2-2 0,1 0 0,2 1 0,3 0 0,-2-1-129,0 3 129,-1-1-129,2 1-129,1 0 129,5 0-129,1-1 129,-2 1-129,3 0-129,4 0 129,3-3 0,1 1 0,2 0 0,-5 2 0,0-1 0,2 6 0,2 5 0,-3-2 0,-1 3-129,-2-1 129,-1-2 0,3-1 0,1-3 0,-5-1 0,0-3 0,0 0-129,-6-7 129,1-1-129,-2-1-129,-12 1-2709,-12 6-1806,-12 2-258</inkml:trace>
  <inkml:trace contextRef="#ctx0" brushRef="#br0" timeOffset="8915.5099">18852 2591 3225,'7'-18'4902,"-13"50"-258,-5 36-1677,-15 9-1161,2 32-516,-7 14-516,1 17 0,-1-6-258,5-3-129,3-18-129,9-16-516,4-27 258,6-20 129,4-30 0,0-20 0,11-30-129,1-24 258,1-24-129,4-21 0,3-15 0,2-11-129,3-14 129,4 4-129,-3 16 129,0 25-129,-1 28 129,-5 44 129,-5 30-129,-5 40 516,-1 32-387,-5 25 129,1 11 0,1 9-258,1-7 0,8-18-129,-1-13-258,2-19-903,9-5-2967,-11-23-903,0-14-258,-14-26-516</inkml:trace>
  <inkml:trace contextRef="#ctx0" brushRef="#br0" timeOffset="9121.5217">18710 3263 6063,'-33'-8'5805,"24"-1"-387,9 9-516,12-32-3741,14 18-258,9-6-387,8-1-387,11 9-1290,-3-10-3483,7 10-645,-5-1-258,-2 11-774</inkml:trace>
  <inkml:trace contextRef="#ctx0" brushRef="#br0" timeOffset="9503.5436">19451 2794 5805,'-8'-85'5289,"-4"58"-258,-9 8-1935,1 37-1419,-16 14-387,3 32-129,-6 10-387,4 21-129,5-2 0,10 10-129,14-7-258,9-13 129,20-19-387,12-22-129,14-17 129,11-18 129,3-7-258,2-24-387,1 7-2967,-13-21-1677,-7 7-258,-15-4-645</inkml:trace>
  <inkml:trace contextRef="#ctx0" brushRef="#br0" timeOffset="9781.5595">19802 2646 6450,'-20'-92'5676,"13"64"-258,2 0-387,12 17-3741,12-2-258,18 3-387,12 1-387,9-4 129,8 1-129,8-4-129,-3 0-258,-6-1-387,-4 16-1806,-19-14-2580,-7 12-516,-18-4-258,-9 7-387</inkml:trace>
  <inkml:trace contextRef="#ctx0" brushRef="#br0" timeOffset="9951.5692">20147 2399 5289,'-58'75'5676,"41"-12"-387,-1 5-258,8 16-2709,-2 3-1032,12 12-387,0-6-387,-2-2-258,10-11-258,-2-19-1806,11-1-3225,-1-16-645,2-10-258,-6-9-387</inkml:trace>
  <inkml:trace contextRef="#ctx0" brushRef="#br0" timeOffset="10411.5955">20616 3069 7740,'-3'-46'5289,"3"24"-129,1-9-258,12 21-3999,4-11-516,14 13-129,7 2 0,4 6 258,1 4 0,0 17 258,-2 9-387,-6 8 0,-5 5 0,-15 2-258,-9 1 129,-6 2-645,-15-4 387,-10-6-387,-10-8 387,-8-12-129,-9-15 129,-2-10-129,0-22 129,1-18-129,6-23 0,13-29 129,12-17 0,16-7-129,14 2 258,17 5 129,13 7-258,17 14 387,10 23-387,1 28 129,10 35-2193,-11 9-2967,4 14-387,-11 12-903,-5 14 0</inkml:trace>
  <inkml:trace contextRef="#ctx0" brushRef="#br0" timeOffset="10832.6196">19111 3850 6063,'38'25'5934,"-13"1"-516,-7 1-258,3 12-3999,-10-2-516,-1 8 0,-11 2-774,-5-9-3225,-3 6-1419,-5-8-774,3-2-516</inkml:trace>
  <inkml:trace contextRef="#ctx0" brushRef="#br0" timeOffset="11164.6386">19880 3662 6321,'18'8'5547,"-12"3"-516,-1 7-258,-5-1-3870,3 9-387,-3 0-258,0 6-258,-3 6-516,-11-1-3741,1 2-516,-6 0-645,0-1 0</inkml:trace>
  <inkml:trace contextRef="#ctx0" brushRef="#br0" timeOffset="11515.6586">20416 3592 9159,'14'61'6192,"-14"-18"-774,2 11-129,-4 2-4902,-11-6-3354,0 6-1935,-14-13-645,-10-3-258,-11-11-903</inkml:trace>
  <inkml:trace contextRef="#ctx0" brushRef="#br0" timeOffset="38363.1942">3701 10400 258,'7'0'1290,"-7"0"-258,10 0 0,-10 0 129,12 10 0,-1-2 387,-11-8-387,19 14 129,-12-9-258,10 7-129,-4-5-258,7 6 129,-4-4-258,8 2-129,2-3-129,6 2-129,0-2 0,5-1 0,4 1 129,5-4-258,5-2 0,2-2 129,3 0 0,2 0 0,2-1 129,2-2 129,1-3 0,1 4 0,-3-3 0,7 5 0,1-2-129,3 2 0,3-3 129,2 2-258,3-2-129,2 0 129,4-2-129,-3-2 0,-1 1 0,-2-2 129,-1-4 0,-4 4 129,1-4 129,0 2 0,-3-4 0,6 3 0,-2-3 129,8 3-258,2-1 258,6 2-387,6 0 0,3 3-129,0-1 129,-2 2-129,-1 1 129,-3 4-129,-1 1 0,-7 0 0,-7 0 0,-2 3 0,-3 1 129,-4-1-129,-2 0 0,-2-1 0,-6-1 0,0-1 0,-3 2 0,-7 0 0,-3 3-258,-12-2-2064,-4 10-2451,-11 1-387,-22-14-516</inkml:trace>
  <inkml:trace contextRef="#ctx0" brushRef="#br0" timeOffset="47092.6935">13972 10290 516,'5'41'4128,"-5"-12"258,-1 7-2322,2 7-387,-1-6-387,5 6-516,-3-11 0,3-1-387,0-9-258,0-7-129,-5-15-516,0 0-1290,0 0-2193,0-8-645,-5-11 387</inkml:trace>
  <inkml:trace contextRef="#ctx0" brushRef="#br0" timeOffset="47434.7131">13921 10246 4386,'-8'-39'4902,"9"21"-258,9 1-2322,-3-8-645,16 10-258,-3-4-645,16 16 0,-1 3 0,6 14 0,-6 9-129,-1 18-258,-8 10 0,-7 11-258,-12 6 129,-7-1-129,-14-2-129,-7-5 0,-7-7-129,-4-13 258,-1-13-258,-1-16 129,2-11-129,3-9 0,8-11-129,3-9-258,12 6-258,-4-11-2709,12 11-1419,9 4-258,9 8-387</inkml:trace>
  <inkml:trace contextRef="#ctx0" brushRef="#br0" timeOffset="47923.7411">14424 10687 6063,'-16'-1'5418,"7"-9"-129,-3-16-645,8 6-3354,-9-16-387,10-2-387,-2-11 0,5-2-258,0-5-129,0 1 0,3 6-129,2 7 0,3 7 0,-3 14 0,-5 21 129,10-1 0,-3 16 0,1 17 0,3 9 129,3 10-129,1 2 129,3 2-129,3-1-129,2-6 129,-1-9-129,1-10 0,-2-8 0,0-9 129,-6-11-129,-3-4 0,-2-16 0,-6-10 0,-1-8 129,-3-10-129,-5-9 0,-4-3 0,5-6-129,-2 3 0,3 8 129,4 8-258,0 19-129,4 10-774,12 17-3741,-4 10-387,3 21-129,-1 7-516</inkml:trace>
  <inkml:trace contextRef="#ctx0" brushRef="#br0" timeOffset="48222.7582">14839 10657 7482,'7'-24'5547,"-5"-12"-387,5-10-258,-7-17-3741,12-3-516,-4-14-258,2-1-129,-5 1 0,2 6-258,-1 14 0,-2 10-129,-1 21 129,-3 29 0,0 0 129,11 44 129,-5 13-129,5 13 129,2 8-129,3 6 0,1 0 0,2-8-129,4-6-387,-5-23-903,10-6-3741,-11-13-258,-3-15-258,-5-11-387</inkml:trace>
  <inkml:trace contextRef="#ctx0" brushRef="#br0" timeOffset="48383.7674">14930 10412 9288,'-12'-5'5805,"12"5"-516,17-16-129,10 16-4257,5 0-903,-2 0-4773,5 3-258,-5 6-645,-2 6-516</inkml:trace>
  <inkml:trace contextRef="#ctx0" brushRef="#br0" timeOffset="49427.8271">15765 10128 6708,'-31'-66'5418,"11"47"-645,-5 9-258,-1 13-4257,1 15 258,5 7-387,5 9 0,8 4 0,7 4 0,7 4 0,15-2 0,7 3 0,4-8-129,1-2 0,-3-4 129,-6-2 0,-9-7-129,-14 0 258,-13-10-129,-14-3 0,-12-5 129,-6-2-258,-3-3 129,2-1-129,6 0 0,12-3-258,16 1 0,10 2 0,19-6 0,9-1 0,16 3-129,5-4 258,2-1 129,2-3 129,-4-2 129,-3 1 0,-11-7 258,-1 3-129,-14-4 258,-3 2-258,-12-4 0,-5 4-258,-10 4 129,-8 2-129,-2 5-129,-1 8 129,0 2-129,1 12 0,6 9 0,8 4 0,5 4-129,10-2 129,10 0 0,6-7 0,7-6-129,4-11-129,4-2-387,-4-11-516,5 4-129,-11-20-129,2 11 129,-13-13 129,2 8 129,-14-3 516,-3 4 774,-4 17 645,-6-12 387,6 12 0,-17 8 129,16 13-129,-4-10-129,9 10-258,5-12-387,11 1-258,5-10 0,3-5-258,2-8 129,-2-5-129,-4-2 129,-7-2-258,-9 1 129,-8 1-258,-9 5 0,-11-1-258,-3 12-387,-2-5-516,8 9 0,-2 0 0,15 13 258,4-2 387,10 11 258,12 5 645,-3 0 774,10 17 387,-10-6 258,5 14-129,-13-9 0,5 10-387,-10-7-387,-1 0-387,-5-5-387,0-14-774,3 1-3354,-3-10-903,0-18-258,0 0-645</inkml:trace>
  <inkml:trace contextRef="#ctx0" brushRef="#br0" timeOffset="49652.84">16491 10366 8643,'32'21'5547,"-19"2"-387,6 4-387,-9-8-3870,14 1-387,1-8-258,3-7-129,-2-9 129,0-9-129,-4-6 0,-7-3-129,-5-6 0,-10-2-774,0 8-2709,-8-7-1548,-8 10-258,-2 2-258</inkml:trace>
  <inkml:trace contextRef="#ctx0" brushRef="#br0" timeOffset="50163.8692">16697 10345 5031,'50'36'5676,"-24"-31"-387,4-2-258,-6-16-2451,7 3-1161,-8-16-516,-1 3-516,-8-4-129,-4 2-258,-10 2 129,-3 3-129,-12 11 0,-4 9 129,-3 4-129,2 15 0,0 10 0,5 8 0,8 3 0,6 3 0,5-5 0,11-2 129,7-13-258,4-8 258,4-11-129,2-5 129,2-16-129,-2-2 0,1-6 0,-8-7 0,-2 1 129,-7 0-258,-2 6 129,-6 5 0,-8 20 0,0 0-129,0 0 129,0 24 0,0 6 0,-1 3 0,2 0 0,4-4 129,8-9-129,5-11 0,6-9 129,4-13-129,2-8 129,4-5-129,-2-5 0,0 4 129,-6 4 0,-1 9 0,-7 7 0,-5 7-129,-2 15 129,-2 7-129,0 4-258,-5 1-645,10 11-3225,-11-9-1032,-2-7-258,-1-6-645</inkml:trace>
  <inkml:trace contextRef="#ctx0" brushRef="#br0" timeOffset="50440.885">17539 10115 8514,'24'-4'5547,"-14"13"-258,5 15 0,-8-3-4128,5 14-387,-6-1-129,-1 4-387,-5 2 129,-1 5-129,-3-1-129,1-1 0,-1-2-129,1-4 129,2-8-258,2-9 129,8-6-387,2-14-516,10 0-2709,-8-10-1677,2-9-129,-9-11-516,-1 1-129</inkml:trace>
  <inkml:trace contextRef="#ctx0" brushRef="#br0" timeOffset="50958.9147">17565 10372 8514,'-12'31'5676,"14"-16"-387,8-10 0,13 11-3870,1-18-645,11-6-258,0-11-129,5-2-129,-1-3 0,-3-1-258,0-4 129,-7-1-129,-8 2-129,-8 2 129,-5 1-129,-8 7 129,-3 7 0,-10 6 0,-7 6-129,3 16 258,-1 11-129,5 6 129,5 12-129,6-4 0,4-1 0,11-5 129,7-10-129,5-11 0,3-9 0,-2-6 0,1-16 129,-3-5-129,-3-8 0,-3-3 0,-4-4 129,-1 4-258,-7-2 129,-2 5 0,-3 8 0,1 8 0,-2 13 129,0 0 0,0 25-129,0-1 129,6 1 0,2 5 0,3-5 0,2-6-129,5-9 129,3-8-129,0-2 0,2-8 0,0-1 0,1 4 0,-2 5-129,-2 3-645,9 26-2967,-12-6-1677,0 7-258,1-1-516</inkml:trace>
  <inkml:trace contextRef="#ctx0" brushRef="#br0" timeOffset="52178.9844">14055 12008 3999,'-7'39'5289,"7"-39"0,-5 19-258,5-19-2193,0 0-1419,0-23-258,5 5-258,-5-17-258,0-5-258,-3-14-258,1-10 0,-2-9-129,-1-3 0,2-3 0,2 6 0,1 10-129,0 16 129,8 19 0,-1 25 0,6 23 129,4 20 0,1 14 0,6 14 0,0 2 129,1-4-129,2-11 129,1-13-258,-2-16 129,-1-14 0,-4-12-129,-3-21 129,-3-12-258,-6-14 129,-1-11 0,-6-8 0,-3-6-129,-8-1 129,-2 7-258,-2 6 129,-1 14 129,1 14-387,13 32-1806,-8 8-2967,11 24 0,10 9-645,8 9-129</inkml:trace>
  <inkml:trace contextRef="#ctx0" brushRef="#br0" timeOffset="52511.0034">14542 11615 10707,'-18'8'5418,"1"2"-258,2 13-1161,-6-7-2838,11 10-387,-3 2-129,9 2-129,3-6-129,6 0-129,10-8-129,8-8 0,2-10-129,6-12 0,-1-8-129,0-6 0,-9-4 0,-2 2 0,-11 3 0,-3 5 258,-5 22-258,-6-7 258,-4 13 0,4 16 0,0 11 0,6 1 0,7 3-129,7-6-387,10 0-645,-9-16-3096,12 0-1032,-7-15-387,1 0-258</inkml:trace>
  <inkml:trace contextRef="#ctx0" brushRef="#br0" timeOffset="52963.0293">14771 11594 8385,'0'0'5676,"10"19"-387,-3 11-258,-5-5-2967,7 12-1161,-5-10-387,4-3-129,2-8-258,0-9 0,0-7-129,4-11 0,-2-6-129,0-9 129,-2-3-129,1-5 129,-1-2-129,-3 8 0,1 6 129,-3 9 0,-5 13 0,0 0 129,5 13 0,-4 12 0,1 4 129,-2 5-129,4-8 0,2-3 0,4-11 0,5-8 0,1-4-258,2-11 129,-1-9-129,0-3 129,-1 2 0,-3 2 0,-2 5-129,-2 8 258,-9 6 0,13 6 0,-8 8 0,2 6-129,2 1 0,1-4-516,6 15-1935,-6-15-2838,6-5 0,-3-9-387,5-3-516</inkml:trace>
  <inkml:trace contextRef="#ctx0" brushRef="#br0" timeOffset="53528.0616">15276 11647 10449,'21'-10'5676,"-7"-2"-258,6 2 0,0-9-4257,8 3-387,-2-7-258,3 4 0,-8-5-258,0 4 0,-10-2-129,-7 6-129,-6 3 0,-14 5 0,-4 7 0,-9 3-129,2 16 129,-2 7 0,5 11 0,6 4-129,9 3 258,9 6-129,6-8 129,13-7-129,8-11 129,7-12-129,2-10-129,1-7 258,-2-11-258,-1-9 129,-4-9-129,-8-1 129,-4-3-129,-6 1 258,-3 1-258,-7 11 129,-1 3 0,-1 23 0,0 0 0,0 0 0,-3 23 0,3 6 129,1 0-129,6 1 0,3-5 129,5-8-129,3-7 0,3-9 0,3-6 0,-1-13 0,0-3 129,-1-4-258,-4-1 258,-5 3-129,-3 6 0,-10 17 0,14-9 0,-14 9 0,16 20 0,-1 1 129,12 9-1161,1-16-2193,10 5-2322,4-11-258,7-8-387,6-5-645</inkml:trace>
  <inkml:trace contextRef="#ctx0" brushRef="#br0" timeOffset="55463.1723">17568 11100 8385,'-3'-54'5547,"10"36"-387,3 3-129,8 11-4128,-1 3-387,5 5-129,-3 9 0,-2 15-129,-7 9-129,-7 15 0,-5 11 0,-6 7 129,-6 2 0,1 6 0,2-9 129,6-3-129,6-16 258,17-16-258,10-19-129,10-13-129,7-6-258,2-16-258,2 4-1677,-15-13-2967,-5-3-258,-19 0-387,-10 2-258</inkml:trace>
  <inkml:trace contextRef="#ctx0" brushRef="#br0" timeOffset="55951.2002">17590 11359 8901,'-77'-5'5547,"61"2"-129,16 3-258,10-19-3741,26 8-516,10-12-387,11 4-129,4-3 0,0 0-387,-4 4-258,-7 6-129,-2 9-516,-17-1-387,0 13-516,-17-7 129,5 12-258,-19-14 387,23 12 129,-23-12 645,15 0 774,-15 0 516,6-17 774,-6 17 129,-8-7 129,0 15 258,-16 3-258,6 21-129,-7-2-387,7 10-258,3-2-258,10 3 0,5-6-387,8-10 129,11-14-258,7-11 0,7-8 0,-3-11 0,-2-11 0,-5-5-129,-5 2 129,-7 1-129,-4 4 258,-7 11-258,0 17 258,0 0-129,-3 18 129,3 13-129,9-1 0,5 3 0,6-3-129,2-7-258,6-3-903,-9-22-2451,3-4-1419,-5-12-516,-4-4-129,-12-9-387</inkml:trace>
  <inkml:trace contextRef="#ctx0" brushRef="#br0" timeOffset="56252.2174">18226 11081 6837,'-7'-54'5676,"7"54"-258,7 0-129,7 23-2838,-6 9-1290,9 17-258,-7-2-387,4 4-129,-7-5 0,3-6-129,-5-5-129,0-9 0,6-12 0,2-8-129,1-6 0,2-13 129,6-6 0,1-6-258,0 3 129,0 1 0,-5 7 0,-3 12 129,-3 6-129,-3 16 0,0 9-258,-3 2 0,4 8-645,-7-16-1935,8 6-2451,-1-13-258,1-7-258,-2-9-516</inkml:trace>
  <inkml:trace contextRef="#ctx0" brushRef="#br0" timeOffset="56523.2329">18682 11330 9804,'33'-80'5418,"-18"32"-258,1-3-129,-7-14-4257,4 0-258,-6-4-387,-7 4 0,-3 9-129,-11 11 129,-8 19-258,-4 20 387,1 25 129,1 27-129,5 20 258,10 17-258,9 5 258,11 1-258,12-8 0,10-14-129,10-17-129,4-17-258,4-10-645,-9-26-1677,2-8-2709,-11-13 0,-5 1-645,-10-11-387</inkml:trace>
  <inkml:trace contextRef="#ctx0" brushRef="#br0" timeOffset="57107.2663">18974 11198 9804,'-13'0'5676,"2"7"-387,11-7 0,15 0-3999,12-1-516,1-13-258,5 0-129,-1-6 0,-4-3-258,-4 1 0,-10 1-129,-12 1 0,-8 7 0,-13 6-129,-8 4 129,-4 6 0,-3 15 0,4 11-129,5 9 129,12 7 0,9 3 129,10-4-129,14-6 129,10-11-129,8-12 0,3-15 0,4-9 0,-1-17 0,-5-10 0,-8-5 0,-6-2 0,-7 2 0,-9 3 0,-9 10 0,0 8 0,0 20 0,-14-1 0,8 8 129,4 18-129,2 3 0,10 3 129,5-5 0,4-1-129,6-10 129,1-7-129,2-8 129,1-8-129,-2-8 0,2-9 0,-3 0 0,-5-3 0,-1 1 0,-5 7 0,-1 7 0,-3 10 0,-1 5 129,3 19 0,5 2 0,3 1-129,8 5-645,-3-24-1935,19-5-2838,0-9-516,13-19-387,12-15-387</inkml:trace>
  <inkml:trace contextRef="#ctx0" brushRef="#br0" timeOffset="80970.6312">12848 16888 1161,'4'-43'4644,"-2"31"-903,-2-13-258,0 25-645,1-26-645,-1 26-387,0 0-516,0 17-129,0 10-387,0 15-129,0 0-387,0 6 0,0 5-258,1 2 129,3-13-258,1-9-129,2-8-516,-7-25-1032,20 3-2193,-11-18-1032,1-15-129,-4-13-387</inkml:trace>
  <inkml:trace contextRef="#ctx0" brushRef="#br0" timeOffset="81137.6408">12950 16748 5805,'0'0'5160,"8"24"0,2 19-1935,-10-13-1548,11 23-516,-4-3-387,5 6-387,-2-6-516,-5-8-1806,1-2-2709,-1-7-516,0-7-387,2-6-129</inkml:trace>
  <inkml:trace contextRef="#ctx0" brushRef="#br0" timeOffset="81602.6674">13407 16958 258,'13'-72'4902,"-13"46"387,-6 3-516,-8 5-1935,1 18-1032,-15 4-774,4 22-258,-6 3-129,4 11-258,0 3-129,11 7 129,5-8-129,10 1 0,4 1-129,15-11 0,7 4-129,7-6 129,2-2 0,3 0 129,-5 8-129,-2 4 129,-8-2-129,-7 7 129,-12 3 0,-4 1 129,-14-6-129,-10-1 129,-7-15-258,-1-3 0,-3-14 0,3-12-129,2-18 0,6-8-258,7 14-258,4-15-1677,13 11-2709,0-3-387,13 6-258,1 10-645</inkml:trace>
  <inkml:trace contextRef="#ctx0" brushRef="#br0" timeOffset="82031.6919">13589 17370 5031,'25'7'5160,"-13"21"129,-4 7-645,6 14-3096,-5 15-387,3 0-516,-3 2-129,-3-7-258,-1-3 258,-2-10-516,-1-13 387,-2-18-387,0-15 258,-5-5-258,-6-6 258,-1-7-129,-4-24-258,3-13 387,-3-17-387,3-1 0,4-12-129,6 2 258,3-7-129,8 8 0,12 21 258,3 15-129,7 19 258,1 17-129,0 11 129,-4 15-129,-7 12-129,-6 3 258,-8 5-258,-6-2 129,-11-1-129,-6-4 0,-1-10-258,-2-4-129,9 2-1290,-4-13-3225,15-4-258,-5-11-645,10 3-129</inkml:trace>
  <inkml:trace contextRef="#ctx0" brushRef="#br0" timeOffset="82188.7009">13931 17170 8901,'24'62'5547,"-15"-11"-129,-4-9-387,4 5-3999,-3-8-1032,-3-18-2580,4-11-2322,-7-10-645,15-9 0,-10-16-645</inkml:trace>
  <inkml:trace contextRef="#ctx0" brushRef="#br0" timeOffset="82325.7087">13906 16820 7224,'-6'-50'5031,"7"34"-2709,6 11-2193,8 9-4386,0 9-1161,4 10 388</inkml:trace>
  <inkml:trace contextRef="#ctx0" brushRef="#br0" timeOffset="82564.7224">14244 17079 3225,'0'-10'5289,"-6"10"0,-6 25-645,-7-8-3096,9 20-129,-5-4-129,11 10 0,0-8-387,8 2-258,9-14-258,7-11-258,4-6 0,3-10-645,8-5-3096,-10-11-1548,-2 0-258,-6-3-516</inkml:trace>
  <inkml:trace contextRef="#ctx0" brushRef="#br0" timeOffset="82786.7351">14375 16670 8643,'8'7'6063,"-2"36"-774,-5 14 129,6 18-4128,-5 4-774,2 6-129,1-1-258,0-8-129,1-6-258,0-19-129,3-3-387,-2-17-774,14-6-2451,-8-20-1290,2-5-387,-3-8-516</inkml:trace>
  <inkml:trace contextRef="#ctx0" brushRef="#br0" timeOffset="83026.7488">14583 17021 5676,'-2'-77'5676,"-7"57"-258,-1 20-258,-15-4-3483,12 27-516,-6 1-516,1 17-258,0 0-129,4 11 0,3-6-129,11-3 387,0-9-258,14-6 0,5-7-129,7-7 258,0-11-258,3-3 0,-1 0-258,-7-10-1548,5 10-3483,-16 1-387,-1 5-258,-9-6-774</inkml:trace>
  <inkml:trace contextRef="#ctx0" brushRef="#br0" timeOffset="83494.7756">14801 17021 8643,'-7'-34'5676,"7"20"-258,13 11-258,-1-9-4386,9 13-387,1 12-129,0 7-129,-1 7-129,-4 2 129,-6 13-258,-6-3 258,-5 4-258,0 3 258,0-5 0,0-3-129,0-4 0,0 1 0,6-12 0,5-7 0,3-1 0,3-10-387,0 3-387,-4-5-1548,4-3-2451,-8-1-774,-9 1 0,0 0-645</inkml:trace>
  <inkml:trace contextRef="#ctx0" brushRef="#br0" timeOffset="83930.8005">14814 17198 5805,'-33'-4'5676,"33"4"-129,0 8-516,20 5-3225,1-13-645,12 0-645,-1 0-258,4-8-258,3-1 0,-7-3-387,-3 3 129,-5 4 0,-3-1 129,-6 6-258,-2 0 387,0 3 0,-1-3 0,1 0 387,1-9-258,3-7 0,-2-5 0,1-3 0,-5-9 0,-1 0-129,-6-4 129,-4 13-129,-10 3 0,-10 14 258,-5 7-129,0 21 129,-1 16-129,7 18 258,5 6-129,9 0 0,7 1-129,18-11 0,5-12 0,8-16-129,4-12 0,0-11-129,-3-7-258,-6-17-516,2 9-3096,-16-10-1290,-4 6-258,-6-3-516</inkml:trace>
  <inkml:trace contextRef="#ctx0" brushRef="#br0" timeOffset="84327.8233">15431 16498 7224,'0'0'5805,"0"56"-258,0 19-645,10 32-3483,-4 9-516,10 11-258,-1-8-129,1-4-129,0-12-258,-2-25-129,0-31 0,-1-22-129,-6-21-129,-7-4 0,7-18-129,-7-14-129,-7-2-258,-10-15-258,0 11 258,-7-2 258,6 5 258,-1 5 129,3 2 387,10 10 129,3 5 387,9 13 258,7-10-129,11 5-387,0 0-387,5-7-258,4 3-645,-11-16-2709,7 4-1677,-9-9-258,0 6-516</inkml:trace>
  <inkml:trace contextRef="#ctx0" brushRef="#br0" timeOffset="84815.8512">15706 16545 9159,'0'43'6063,"4"25"-645,-2 16-129,9 21-3999,-4-2-516,3 4-258,2-13-387,0-14 0,-1-10-258,-1-26-129,0-16-129,-5-16-258,-5-12-387,0 0-516,15 0-1548,-22-16-903,6 3 129,-17-13 1419,10 7 1419,-3 3 903,-1 0 645,8 5 774,-2 0 1419,13 7 1290,0-11-387,18 14-1548,-5-17-903,7 1-645,4-7-129,0-7-258,-2-6 129,-3-4-129,-5 4 0,-9 8-129,-6-2 0,-6 8 129,-7 10-129,-11 10 0,-3 13 129,-3 19-129,0 14 129,6 6 129,5 12-129,9-1 129,4-6 0,11-1 0,9-12-129,8-13-129,4-15-516,-5-18-2322,11-2-2580,-9-8-258,-2 4-387,-1-4-516</inkml:trace>
  <inkml:trace contextRef="#ctx0" brushRef="#br0" timeOffset="85554.8934">16155 17248 7998,'0'-41'5289,"10"6"-129,0-18-516,13-9-3870,-9-8 0,4-2-516,-9-6 0,-3 3 0,-6 9-258,-6 9 129,-8 11 129,-2 22 0,-7 21-129,5 23 258,1 35-129,4 28 0,8 13 0,5 15 0,6 3-129,10-10 258,10-13-516,2-24 258,2-21-258,0-29-258,-2-16-387,-8-18-2322,4-7-1935,-13-7-645,-3 0-129,-4-8-387</inkml:trace>
  <inkml:trace contextRef="#ctx0" brushRef="#br0" timeOffset="85898.9131">16436 16327 9546,'8'-11'5805,"-1"27"-516,-7 10-258,0 18-4386,0-1-258,0-1-387,-2-1 0,5-10-258,2-9 129,1-6-129,5-6 129,3-10 0,1-4-129,5-6 387,-2-9-258,2-11 129,-2-8 0,-2-1 258,-7 1-258,-3 3 258,-6 8 0,0 27 0,-8 0 129,1 25-129,-4 21 0,6 7-1032,8 20-3612,-3-8-774,0 2-774,7-15-387</inkml:trace>
  <inkml:trace contextRef="#ctx0" brushRef="#br0" timeOffset="86826.9662">16922 17325 4773,'-10'13'5289,"10"-13"-516,9 0 0,16-2-4128,17-6-258,17-1-129,21 2-258,13 1 129,18-1-129,16-4 0,10 0 0,7 4 0,6-5 0,6-4-129,1-2 129,2-5 0,0-5 0,-1 0 0,-2-6 0,-3 0 0,-6-3 0,-11 6 129,-9 5-129,-15 1 0,-18 4 0,-14 1 0,-14 5 0,-15 2 0,-11 0 0,-13-8 0,-9 1 0,-7-4 129,-6-4-129,-6-7 129,-6-2 129,-6-8-129,-4-9 258,-2-4-258,2-11 129,-3-16 0,4-13 0,0-16-258,0-13 0,3-16 0,0-5 129,1-9-129,3 1 0,1 12 129,5 22-129,1 18 129,2 22-129,0 24 0,5 20 0,1 24-129,-6 14 129,13 0-258,-13 0-516,14 28-2193,-14-14-1935,3 4-129,-3-2-387</inkml:trace>
  <inkml:trace contextRef="#ctx0" brushRef="#br0" timeOffset="87323.9946">19486 15119 4644,'-25'29'4902,"15"-11"-387,-4-16-1548,12 17-903,-10-19-516,12 12-258,0-12-387,0 0-258,0 0-129,0 0-129,7 0 0,4-5-129,-1-14 0,3-6-129,1-9 0,5-7 129,0-9-129,0-6 129,-2 0-129,2 2 129,-2 11-129,-1 10 129,0 14-258,-1 14 258,1 11 0,0 15-258,6 12-387,-2-2-2064,10 15-2838,2-6-258,4 0-645,8-4-387</inkml:trace>
  <inkml:trace contextRef="#ctx0" brushRef="#br0" timeOffset="89864.1399">22069 13101 3225,'0'12'5289,"0"13"-387,3 16-129,1 3-2580,12 35-516,-6 10-645,12 32-258,0 11 129,7 22-516,4 6 0,4 9 0,-1 0-258,0-7 129,-1-18-129,-2-12-129,-8-23 129,-3-15-129,-7-18 0,-3-16 0,-3-17 0,-2-12-129,-3-10-258,-4-21-516,11 2-3483,-10-20-645,-1-5-516,-6-17-387</inkml:trace>
  <inkml:trace contextRef="#ctx0" brushRef="#br0" timeOffset="90411.1712">22013 13500 3870,'-10'11'5031,"10"-11"-516,0 0-645,0 0-2064,-10-12-645,10 12-387,0-25-129,0 6-129,1-9 0,-1-5-129,0-6-129,0-9 129,0-3-258,0-4 0,2 1 129,1 6 129,-2 4-258,5 10 129,1 11 0,4 18 0,-1 7 0,5 21 129,4 7-258,2 9-129,6 8-645,-4-5-3612,6 7-645,-2-6-645,-4-4-387</inkml:trace>
  <inkml:trace contextRef="#ctx0" brushRef="#br0" timeOffset="91316.223">22415 16077 3870,'0'0'5289,"8"22"-258,-2 10-387,9 10-3612,-9 3-516,8 13-129,-4-3-129,0 0-258,-3-5 129,-5-5-387,5-1-387,-7-15-1548,0-7-2580,-2-9-129,2-13-258</inkml:trace>
  <inkml:trace contextRef="#ctx0" brushRef="#br0" timeOffset="91718.246">22405 16191 4257,'-17'-84'5160,"17"47"-129,-1-4-2193,15 16-903,2-11-645,17 14-387,-3-4-129,12 7-387,-3 5 0,-2 11-129,-6 6-129,-10 18 0,-12 12-129,-11 7 0,-16 8 0,-9 6 0,-4-4 0,-2 2 129,5-6-258,10 3 258,11-8-258,11-1 129,20-6 0,8-2 0,9 1 0,6 1 0,2-4 129,-4-5 0,-7 4 129,-4-5-129,-13 4 129,-11 0 129,-10-2-258,-16-4 0,-18-3-129,-13-3 0,-11-5 0,-4-9 0,-4-2-258,1-12-3096,8 1-1806,1-7-258,2 4-1032</inkml:trace>
  <inkml:trace contextRef="#ctx0" brushRef="#br0" timeOffset="94395.3991">21554 13537 1548,'17'-38'4128,"-17"38"387,13-8-1806,-13 8-774,0 34-129,-2 7-516,2 31 129,-9 6-258,9 28-129,-8 16-258,5 25-387,0 13 0,0 9-387,-2 5 129,-3 5-129,-2 1 0,-4-1-129,-1-11 258,0-13-129,-6-16 0,2-16 0,0-14 0,0-19 0,0-15 129,2-15-129,4-11-129,1-13 129,5-9-129,2-9 129,5-6 0,0-12-129,0 0 0,5 1-258,5-5-774,-10-29-2322,5 2-1290,-2-16-516,0-5-129</inkml:trace>
  <inkml:trace contextRef="#ctx0" brushRef="#br0" timeOffset="94919.4291">21464 13776 1677,'-8'-22'4386,"8"22"-129,0 0-1032,-16-12-774,16 12-387,0 0-645,0 0-258,0 0-387,0 0 0,7-16-258,5 1-129,0-7-129,5-2 0,1-8-129,2-1 0,-2-5 0,3 4-129,-4 6 129,-1 8-129,-5 16 258,0 15 0,-2 19-129,0 22 129,1 11 0,0 14-129,3 7-516,-6-9-3225,10 10-1290,-4-10-645,0-6-387</inkml:trace>
  <inkml:trace contextRef="#ctx0" brushRef="#br0" timeOffset="95795.4792">21262 16731 2322,'-19'-37'5031,"0"27"-516,-4 5 258,-2 16-3483,-7 5-129,7 26-387,-3 8-258,8 16 129,0-1 0,14 8 129,5-9-129,11-5-129,12-15-258,16-18 129,10-15-258,10-10 129,4-8-774,-8-14-3870,8 1-903,-11-6-258,-8 1-774</inkml:trace>
  <inkml:trace contextRef="#ctx0" brushRef="#br0" timeOffset="97607.5828">18357 15841 3354,'-23'-3'5547,"12"31"-387,4 12-258,7 22-3225,6 10-645,16 21 0,4 4-387,14 22 0,5 11-387,9 1 129,2-4-129,1 0-129,-4-13 0,-2-1-129,-5-9 0,-9-15 129,-2-16-258,-9-13 129,-4-8-258,-7-11-258,1-12-129,-16-29-774,20 5-2967,-16-20-774,-2-14-258,-2-13-387</inkml:trace>
  <inkml:trace contextRef="#ctx0" brushRef="#br0" timeOffset="98102.6111">18260 16177 2451,'-17'7'4773,"5"2"0,12-9-2064,0 0-516,0 0-645,-1 13-387,1-13-258,0 0 0,0 0-129,0 0-258,0 0-129,0 0-129,-4-13 0,2-1-129,0-4 0,-1-7 0,-3-7 0,1-6 0,0-9 0,1-4 129,1-1-258,3 2 129,0 2-129,1 6 129,5 18 0,6 20 129,7 22-129,8 29 0,5 20 0,7 10-645,11 20-3870,-5 0-774,0-1-387,2-7-516</inkml:trace>
  <inkml:trace contextRef="#ctx0" brushRef="#br0" timeOffset="98702.6454">18952 17674 7482,'-32'-64'5418,"21"27"-129,2 0-258,13 13-4128,11-10 0,18 8-516,10 9 0,7 5-258,3 5 0,0 7 0,-2 21-129,-11 18 129,-10 14-129,-13 10-516,-11 8 774,-9 23-645,-8-14 516,-7 9-258,-3-11 387,1-9-516,2-15 387,18-54 516,-20 79-516,20-79 387,0 0-387,35 38 129,-35-38-387,66-30 387,-28 18-516,3-9-129,2-6-516,-43 27-2580,60-50-1935,-60 50-516,34-23-129</inkml:trace>
  <inkml:trace contextRef="#ctx0" brushRef="#br0" timeOffset="98971.6608">19188 17849 6450,'-51'-18'6063,"33"2"-516,18 16-258,-9-17-3612,36-7-387,14 4-903,16 0-3741,18-5-1419,6-7-1032,3 0-129,3 1-774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49:20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1684 10323 3612,'0'-14'5418,"0"2"-645,0 12-645,0 0-1806,-14 3-516,11 17-774,-9 2-387,3 14-129,-4 9 0,0 10-387,-1 3 0,1 5-129,-1-2 0,1 1 129,2-10 0,3-7-258,1-5 258,4-11-258,0-6 258,3-11-258,0-12 129,0 0-258,0 0-258,0-14 258,0-10-387,0-13 0,0-1-516,0-18 129,9 0-129,-4-16 129,7 4 0,-2-12 258,11 7 0,-5-2 774,3 12 258,-3 14 645,-5 9 0,7 27 258,-18 13 0,21 13 0,-20 19 258,7 29-387,-7 1-129,10 17-258,-9-2-129,5 5-129,2-8-258,0-6 0,4-11-258,-2-15 0,3-3-387,-5-22-1290,8 4-2967,-17-21-645,10 16-129,-10-16-516</inkml:trace>
  <inkml:trace contextRef="#ctx0" brushRef="#br0" timeOffset="217.0124">1598 10760 7482,'-8'-4'5676,"8"4"-387,0 0-258,10-14-3354,10 12-903,-1-9-258,8 2-129,0-6-258,1-1-516,8 11-1935,-10-8-2709,-1 5-387,-8 3-129,-2 5-387</inkml:trace>
  <inkml:trace contextRef="#ctx0" brushRef="#br0" timeOffset="458.0262">2042 10575 7998,'0'-26'5418,"0"26"-129,0-15-516,0 15-3354,5-12-903,-5 12-2322,14 2-2838,-14-2-387,8 18-516,-5-2-258</inkml:trace>
  <inkml:trace contextRef="#ctx0" brushRef="#br0" timeOffset="607.0347">2041 10802 8643,'0'0'5805,"0"0"-645,0 0-129,0 0-5031,9-2-4515,-9 2-258,0 0-1032,0 15-258</inkml:trace>
  <inkml:trace contextRef="#ctx0" brushRef="#br0" timeOffset="1840.1053">6930 10408 3096,'0'0'4902,"3"16"-129,-3 4-258,0 9-3354,3 11-387,1 1-387,2 9 0,-4-4 0,2 2-129,-4-9-258,0-5 0,0-3-645,-3-14-2580,3-17-1290,-9 17-258,9-17-258</inkml:trace>
  <inkml:trace contextRef="#ctx0" brushRef="#br0" timeOffset="2268.1297">6845 10449 6708,'-10'-107'5289,"11"65"-129,8-2-1032,12 25-2193,-1-3-774,11 14-129,-2 7-516,2 5-129,-9 15 0,-4 5-258,-11 10 129,-7 5-258,-7 2 0,-11 2 0,-1-4-129,-1-6 129,4-5 0,7-6 0,9-5 0,5-2 0,12-2 0,9 0 0,6 3-129,2 3 129,1 3 0,-4 3 0,-3 3 0,-5 0 129,-12 0-129,-7-3 129,-8 1 0,-10-4 0,-8-3 0,-5-4-129,-4-7 129,-2-4-129,2-4 0,1-7-129,5-8 0,5-3-129,9 2-516,2-13-2064,9 13-2193,2 0-516,10 7-129,3 0-516</inkml:trace>
  <inkml:trace contextRef="#ctx0" brushRef="#br0" timeOffset="2441.1396">7224 10551 5676,'9'-49'5676,"-6"25"-258,0 6-645,-1-1-2580,-2 19-1290,11 0-2064,-11 0-3225,8 20-645,-5 5-516,0 6-258</inkml:trace>
  <inkml:trace contextRef="#ctx0" brushRef="#br0" timeOffset="2590.1482">7282 10811 8127,'9'1'5805,"-9"-1"-645,8-13-129,-5-3-3870,-3 16-4773,0 0-1032,0 0-903,-8 14-387</inkml:trace>
  <inkml:trace contextRef="#ctx0" brushRef="#br0" timeOffset="5011.2866">12403 10529 6321,'23'-57'5805,"-23"32"-645,-10 2-129,-6 13-3870,-16-1-387,-1 11 0,-9 11-387,1 16 0,0 6-129,4 10 0,10 1-129,11 6 129,11-4-129,10-3 129,17-8-258,11-9 129,8-6-129,4-8 129,2-6-258,0-5-387,-2 6-1548,-9-9-3225,-4-4 129,-11-5-645,-4-1-258</inkml:trace>
  <inkml:trace contextRef="#ctx0" brushRef="#br0" timeOffset="5176.2961">12638 10560 6837,'9'-17'5547,"-9"17"-387,4-12-258,-4 12-3741,12-4-1161,-12 4-3612,10 0-1161,-4 12-516,-1 7-516</inkml:trace>
  <inkml:trace contextRef="#ctx0" brushRef="#br0" timeOffset="5328.3048">12683 10827 8256,'22'-17'5289,"-13"4"-129,1 9-1935,-2-4-7353,-8 8-516,0 0-903,-8 12-387</inkml:trace>
  <inkml:trace contextRef="#ctx0" brushRef="#br0" timeOffset="7619.4358">17949 14566 5289,'-2'-46'5418,"3"26"-516,0 0-258,11 11-3225,-5-4-516,11 13-258,0 0-258,5 13 0,1-1 0,3 9 0,-5 1-129,-2 6 0,-8 5 0,-7 6-129,-6 7 129,-12 1-129,-6 5 129,0 3-258,-4-1 129,5 2-129,2-8 0,11-9 0,7-5-129,13-12 129,8-10-129,6-5 0,6-7 0,1-3-258,3-2-516,-15-16-2838,1 11-1290,-11-5-387,-5 7-258</inkml:trace>
  <inkml:trace contextRef="#ctx0" brushRef="#br0" timeOffset="7864.4498">18001 14846 6837,'-12'-11'5547,"5"-2"-129,14 13-129,3-10-3612,21 10-516,-1-6-258,10 6-387,-1-4-258,1-3-387,4 9-2322,-11-2-2838,-6 0 0,-10 0-645,-1 4-129</inkml:trace>
  <inkml:trace contextRef="#ctx0" brushRef="#br0" timeOffset="8079.4621">18531 14652 9933,'11'-31'5676,"-9"18"-516,-2 13-129,2-13-4902,-2 13-1290,0 0-3741,0 0-258,12 23-258,-10-4-516</inkml:trace>
  <inkml:trace contextRef="#ctx0" brushRef="#br0" timeOffset="8260.4725">18561 14933 10320,'11'-3'5934,"-11"3"-258,12-14-387,-8 2-4386,-4 12-645,16-4-3741,-16 4-1806,0 0-516,-13 16-516</inkml:trace>
  <inkml:trace contextRef="#ctx0" brushRef="#br0" timeOffset="23668.3538">2870 4469 1161,'-52'-19'3999,"29"15"-129,-7-1-2838,-3 3-774,-2 2-258,1 0-129,-7 0-258,-6 4 0,-10 4 258,-4 0 0,-8 1 0,-8 3 129,-8 0 258,-7-2 0,-1 9 387,-6-6 0,6 8-258,-6 1 129,6 5-129,-6 3 0,19 4 0,-2 3-129,11 3-258,3 7 0,13 0 0,8 7 0,13 0-129,9 7 129,8-3 0,11 5 0,11-2 129,10-4 0,7 1 0,9-7 258,8 0-129,15-8 0,7-3 0,10-7 0,1-4-258,22-8 258,4-5-258,17-9 258,1-3-129,6-6 129,7-5 129,2-7 129,3 1 129,-6-6-129,1 1 129,-5-6-516,1 0 258,-6-10-387,-6-7 0,-13-2-129,-5-14-129,-15-8 258,-14-6-129,-18-9 258,-15-4-258,-21 0 129,-11-2 129,-22 1-129,-14 7 129,-21 7 0,-17 7-129,-20 14 0,-22 10-645,-21 21-3354,-27 16-774,-33 4-387</inkml:trace>
  <inkml:trace contextRef="#ctx0" brushRef="#br0" timeOffset="26519.5168">1597 11505 2580,'6'-40'5160,"-4"26"129,-2 14-516,0 0-1935,0 0-774,0 13-774,-3 6-129,0 16-516,-6 2-129,0 13-129,-2 1-129,0 5-129,-2-4 0,1 1 0,-3-2-129,1-8 0,3-4-129,0-10 129,2-10-129,9-19 129,-9 5-129,8-17 129,1-15-129,6-10 0,2-8 0,3-9 0,3-2 0,1-4 0,1-2 129,2 1 0,0 2 0,1 8 0,-2 6 129,3 11-129,-4 15 0,2 17 0,-5 11 129,0 21-129,-4 12 0,-2 9 129,1 3 0,-2 7 0,-1-4 0,1-5-129,3-4-258,-3-13-645,13 4-3225,-9-17-774,3-3-645,-5-10-387</inkml:trace>
  <inkml:trace contextRef="#ctx0" brushRef="#br0" timeOffset="26739.5294">1557 11815 9417,'-8'-1'5805,"8"1"-516,0-16 129,17 16-3999,1-7-645,8-1-258,3-1-903,-5-4-3870,7 3-1161,-4 5-258,-4 5-903</inkml:trace>
  <inkml:trace contextRef="#ctx0" brushRef="#br0" timeOffset="27664.5823">1862 11697 2967,'1'-40'5547,"-1"29"-258,0 11-258,0 0-2451,-9 0-774,9 14-645,-2 7-258,2 11-387,-4-2-129,2 5-129,-1-4 0,2 0-129,1-6 0,0-4 0,0-21-129,0 0 258,7 0-129,1-13-129,5-11 129,5-4 0,-1 0-129,3-1 0,1 2 0,-3 6 129,-2 2-258,-2 15 258,-7 4 0,0 12-129,-5 8 129,0 3 0,-3 4-129,1 0 129,0-1 0,2-4-129,5-9 0,1-8-129,4-5 258,1-15-129,3-7 129,2-5-129,-2-3 129,0 0-129,-3 3 258,-1 3-129,-3 11 129,-9 13 0,8 5 0,-6 18-129,-2 6 129,2 6-129,0 1-129,1 3-129,4-1-387,-1-10-645,14 6-3096,-10-17-1161,5 2-387,-4-9-387</inkml:trace>
  <inkml:trace contextRef="#ctx0" brushRef="#br0" timeOffset="28035.6036">2352 11785 6837,'2'35'5547,"-2"-35"-129,8 24-387,1-24-3612,9 0-258,-2-14-258,7 2-258,-4-10-129,4 1 0,-5 0-387,-3-3 129,-6 2-129,-6 2 0,-3 4-129,-5 3 0,-8 4-129,-4 2 129,-1 6 0,-1 6 0,-2 12 0,4 9 0,2 9 0,3 3 0,10 1 129,4-3-129,11-5 129,10-10-129,7-10 0,3-11 129,2 0-516,-9-22-2838,2 11-2064,-8-4-258,-5 6-645,-7 2-258</inkml:trace>
  <inkml:trace contextRef="#ctx0" brushRef="#br0" timeOffset="28651.6388">2705 11831 12126,'-9'-9'5547,"12"-6"-387,5-24-1548,8 13-3096,4-15-258,0 0 0,0-9 0,-2-5-129,-4 2-129,-3-1 129,-6 5 0,-5 10-129,-3 9 129,-8 18-129,-5 16 129,-1 21-129,0 21 129,0 16-129,4 11 0,4 4 0,6-2 0,3-5 0,11-16 129,8-10-258,7-16 129,1-15 0,7-13-129,0-17 129,0-8 0,0-8 0,-8-7 0,-2 0 0,-8-1 0,-4 9 129,-5 10-129,-5 11 129,-2 11 0,-3 7 0,0 19 0,-1 6 0,3 5-129,0 1 129,2-2 0,4-4-387,4-6-258,-9-26-1806,20 20-3096,-20-20 0,17 5-645,-17-5-129</inkml:trace>
  <inkml:trace contextRef="#ctx0" brushRef="#br0" timeOffset="28803.6475">3054 11305 5934,'-7'-52'5934,"7"52"-645,0 0-1032,0 0-5160,9 0-3741,3 22-516,1 7-645</inkml:trace>
  <inkml:trace contextRef="#ctx0" brushRef="#br0" timeOffset="29112.6652">3229 11767 8643,'29'9'5676,"-13"-13"-258,2-7-258,-2-15-3999,11 3-387,-5-10-258,2 5-129,-8-2-129,-2-2-129,-9 0-129,-5 6 129,-3 9 0,-13 7-129,-6 10 129,-3 19 129,3 11-129,4 15 258,9 7-129,7 6 0,7-2 0,17-6 0,9-9-129,11-14-129,7-4-774,-5-23-3225,5 0-1677,-10-1-258,-9-2-645</inkml:trace>
  <inkml:trace contextRef="#ctx0" brushRef="#br0" timeOffset="41487.373">4167 4740 645,'27'-47'3741,"11"18"-1419,9 7-516,7-7-387,14 8-129,4-7-129,11 12 0,2-3-129,3 11-129,1 2-387,1 6-258,1 11 129,1 10-129,-3 7 0,-2 10-258,-7 8 129,-9 7-258,-9 5 258,-16 4-258,-10 7 258,-17 3-258,-20 4 0,-17 1 258,-22 3-129,-12 0 0,-14 0 129,-10-5-129,-10-3 129,-7-8-129,-5-9 129,-3-12-129,0-16 0,-2-13 129,-1-14-129,-2-15 129,2-19-129,5-13 258,4-16-129,9-9 258,9-14 0,13-4-129,16-12 129,23-1 129,23-6-129,22 7-129,25-3 0,29 10-129,20 15-903,10 9-3741,14 11-645,3 18-516</inkml:trace>
  <inkml:trace contextRef="#ctx0" brushRef="#br0" timeOffset="42147.4107">1635 5586 6708,'129'-108'5547,"-33"26"-387,15-11-516,17-14-4257,22 3-129,9-4-129,9 3-258,1 7-645,-15 1-2064,-8 24-2064,-15 14-645,-24 12-129</inkml:trace>
  <inkml:trace contextRef="#ctx0" brushRef="#br0" timeOffset="42455.4283">1539 4550 8901,'42'18'5547,"13"27"-258,31 22-129,24 12-4902,32 37-129,31 26-1548,19 8-3741,15 3-387,4 1-645,-22-6-129</inkml:trace>
  <inkml:trace contextRef="#ctx0" brushRef="#br0" timeOffset="45239.5876">16520 12881 8385,'-31'3'5547,"21"-6"-516,9-12-129,2-11-3999,6 4-387,4-4-129,2 2-129,1-1-129,-4 11 129,-1 3-129,-9 11-129,8 8 129,-8 13 0,0 7-129,0 4 129,3 2-258,0-5-387,12 2-3612,-3-10-903,1-11-516,0-10-258</inkml:trace>
  <inkml:trace contextRef="#ctx0" brushRef="#br0" timeOffset="45511.6031">16806 12753 9030,'0'0'5547,"0"0"-258,0 0-387,0 0-3741,4-14-645,2 1-258,2 1-129,0-5-129,-1 3 129,-2 2-129,-5 12 0,0-12 0,0 12 0,-7 5 0,-1 6-129,3 10-258,-5-10-2580,9 8-1935,1-4-387,5-2-387,7-9-258</inkml:trace>
  <inkml:trace contextRef="#ctx0" brushRef="#br0" timeOffset="45724.6153">17020 12689 7482,'4'25'5676,"-2"-13"-258,-2-12-387,12 9-2967,-1-10-1290,6-3-387,-1-2-129,1-2 0,1 4-129,-5-1-129,-4 5-258,-9 0-2064,0 0-2838,-2 19-129,-5-4-645,2-1-258</inkml:trace>
  <inkml:trace contextRef="#ctx0" brushRef="#br0" timeOffset="46402.6541">17889 10403 8127,'-8'-7'5289,"8"7"129,13 0-645,11 4-3612,2-4-516,10-6-129,1-6-258,1-4-129,-4-4 0,-5 2 0,-7 2-129,-8 11 129,-14 5-129,-1 18 0,-8 21 0,-3 11 0,-1 18 0,4 9 0,2 9 0,7 4 0,0-7 129,5-8-129,4-13 0,1-13 0,-5-11 129,-5-10-129,-5-12 129,-8-9 0,-5-7 0,-8 0 0,-1-10 0,0-2 0,0-2 0,4-4-129,6 0-129,7 0-258,10 18-2064,2-26-2580,8 17-387,4-1-129,7-5-774</inkml:trace>
  <inkml:trace contextRef="#ctx0" brushRef="#br0" timeOffset="46571.6638">18361 10534 10449,'9'-29'5547,"-9"29"-903,0-15-3741,0 15-5289,13 3-774,-4 14-774</inkml:trace>
  <inkml:trace contextRef="#ctx0" brushRef="#br0" timeOffset="46720.6723">18444 10807 10191,'0'0'5934,"-6"-13"-516,6 13-129,0 0-5031,-5-11-5031,5 11-516,0 11-516,-2 17-645</inkml:trace>
  <inkml:trace contextRef="#ctx0" brushRef="#br0" timeOffset="50282.876">17992 11546 4902,'19'-3'5289,"0"-10"-258,3-8-129,5-14-3483,11 12-129,-7-13-516,5 10-129,-7-1-129,-6 8-258,-8 6 0,-2 6-258,-13 7 0,0 14 0,-5 13 0,-3 10 129,1 13 0,0 9-129,6 10 129,1 7 0,10 2 0,4 3-129,2-6 129,0 2-129,-2-6 0,-5-3 129,-9-8-129,-5-3 129,-13-8-129,-9-8 0,-9-9 129,-4-13 0,-1-14 0,-1-7-129,4-18 129,7-12-129,8-6 0,8-3 0,12-2-129,3 4-258,14 12-645,0-2-3225,10 15-645,1 3-387,1 11-516</inkml:trace>
  <inkml:trace contextRef="#ctx0" brushRef="#br0" timeOffset="50590.8936">18458 11866 5805,'3'16'5418,"-2"11"-129,1 6-774,-2-6-2580,7 9-903,1-10-129,9-3-387,0-14-129,6-9 0,-2-9-258,0-15 0,-3-8 129,-1-2-258,-5-11 258,-3 1-258,-7 3 0,-2 4 0,-2 12-516,-5 0-645,7 25-3612,-10 0-129,6 26-516,1 5-129</inkml:trace>
  <inkml:trace contextRef="#ctx0" brushRef="#br0" timeOffset="50979.9159">18682 12048 5289,'40'-14'5547,"-19"-12"-516,-1-13-129,8-2-2709,-12-19-1032,8-1-258,-6-11-516,0 1-129,-6 1-129,-2 9-129,-10 18 0,0 22 0,-9 21 129,-4 25 129,-1 29 0,1 24 0,1 12 0,7 8 0,4-5-129,9-9 129,8-16-129,6-15-129,7-24-129,2-21 129,0-8 0,-1-23 0,-2-6 0,-4-12 0,-4-1 0,-5-1 0,-6 4 0,-4 10 129,-3 7 0,-2 22 0,0 0 0,0 8 0,1 17 0,3 5-129,2 6-258,0-8-1032,8 1-3612,-6-11-258,3-2-516,-1-8-258</inkml:trace>
  <inkml:trace contextRef="#ctx0" brushRef="#br0" timeOffset="51147.9255">19147 11532 9030,'0'0'5289,"0"0"-774,-4 8-774,9 7-7740,5 11-645,0 3-387,4 3-516</inkml:trace>
  <inkml:trace contextRef="#ctx0" brushRef="#br0" timeOffset="51518.9467">19318 11783 9417,'10'-4'5805,"-10"4"-645,-3 10 258,-1 15-3870,-9-7-516,8 12-258,-2-1-387,6 5 0,2-9-129,12-2 0,8-7-258,5-9 129,3-7-129,2-10-129,-1-8 129,-5-11 0,-1-6-129,-12-7 0,-7 6 129,-5 2-129,-9 9 129,-5 12 0,2 13 129,2 11 0,7 16 0,6 7 0,17-2 0,11 0 0,16 3-903,2-25-2838,14-3-2064,0-7 0,2-3-903,1 2-129</inkml:trace>
  <inkml:trace contextRef="#ctx0" brushRef="#br0" timeOffset="54895.1398">4187 5591 3483,'33'-71'5547,"3"14"-516,9-7-258,10-10-4515,15 1 0,15-7-129,14-1-258,9-1-129,-4 1-2967,6 6-1548,0 7-516,-12 0 129</inkml:trace>
  <inkml:trace contextRef="#ctx0" brushRef="#br0" timeOffset="55143.154">4388 4529 3354,'47'82'5805,"-15"-12"-516,5 23-387,15 22-4257,15 16-774,16 16-4128,19-9-645,9-9-903</inkml:trace>
  <inkml:trace contextRef="#ctx0" brushRef="#br0" timeOffset="57967.3156">1461 14412 5934,'13'-62'5418,"-8"39"-258,0 12-516,-5 11-2838,0 0-516,4 20-387,-4 11-258,-6 5-258,-4 12 0,-7 5-258,-1 4-129,-3-2 0,2 3 0,0-5 129,6-5-258,5-8 258,8-10-258,4-3 258,11-9-129,5-4 129,2-5-258,3-1 258,1-3-129,-1-1-129,-2-4-387,5 6-4128,-9-5 0,-2 2-645,-3-3-516</inkml:trace>
  <inkml:trace contextRef="#ctx0" brushRef="#br0" timeOffset="58192.3284">1795 14662 9030,'3'-25'5289,"-3"25"-258,0 0-774,3-12-5031,-3 12-3483,0 0-516,12 17-516,-9-1-516</inkml:trace>
  <inkml:trace contextRef="#ctx0" brushRef="#br0" timeOffset="58336.3367">1786 14952 7740,'0'0'5031,"0"-7"-4773,0 7-387,14-3-4515,-14 3-1032</inkml:trace>
  <inkml:trace contextRef="#ctx0" brushRef="#br0" timeOffset="60278.4477">1660 15625 5805,'-5'-43'5418,"2"29"-129,3 14-774,-9-3-2838,9 15-903,-3 10 129,2 9-516,-5 5 258,-1 10-387,-3 10 0,-1 0-129,-3 0 129,2-2-258,3-5 0,4-7 0,5-9 0,5-9 129,9-16-258,7-8 0,7-5 0,2-10 0,4-5 129,1-1-516,5 13-2451,-11-13-1935,-3 11-258,-6 1-258,-2 4-516</inkml:trace>
  <inkml:trace contextRef="#ctx0" brushRef="#br0" timeOffset="60911.4839">2007 15888 6450,'11'3'5418,"-11"-3"-258,18 0-645,-8-21-3354,7 14-516,-4-9 0,5 0-258,-4-7 0,-1-1-129,-6-2-129,-6 0 0,-1 2-258,-7 8 387,-8 3-258,-6 10 129,-4 5-129,4 15 0,-3 15 0,6 11 0,7 10 129,6 0-129,5 4-129,10-10 258,7-8-129,6-13 129,5-15-129,1-17 129,5-19-129,-2-10 0,-3-10 0,-1-4 0,-4 1-129,-4 2 129,-5 7 0,-3 9 0,-9 12 0,-3 18 129,0 0-129,0 0 129,-5 17-129,4 4 0,1-1 0,0 5 0,1-5 129,6-7 0,2-8 0,6-7-129,2-10 129,1-8 0,2 1 0,-1-3 0,-2 2 0,-1 8 0,-4 6 0,-12 6-129,8 18 129,-8 14 0,0 3-387,-3 0-387,8 15-1290,-5-18-3225,14 0-129,4-15-387,10-5-258</inkml:trace>
  <inkml:trace contextRef="#ctx0" brushRef="#br0" timeOffset="61226.502">2700 15766 6708,'-13'-22'5547,"0"22"-258,-4 0-258,7 12-3483,-6-5-387,9 10-387,1-5-387,6 1 0,0-13-258,15 8 0,2-8-129,3-7 0,1-4 129,-2-6-129,-3 0 129,-3-3-129,-2 4 129,-6 6-129,-5 10 258,0 0-129,8 12 0,-3 13 129,3 0 0,8 6-258,5-5 0,5-4-387,10 6-2064,-7-25-2838,0-2-645,-6-7-258,-6 3-645</inkml:trace>
  <inkml:trace contextRef="#ctx0" brushRef="#br0" timeOffset="62703.5865">6616 5392 1161,'-3'21'5160,"3"-21"-516,0 0-129,8-10-3999,15-8 0,10-6-258,14-8-258,9-5 258,13-5-258,8-9 0,7-2-129,7-1-258,-5-9-1419,4 2-2580,1 7-258,-11-5 0</inkml:trace>
  <inkml:trace contextRef="#ctx0" brushRef="#br0" timeOffset="63030.6052">6522 4700 1032,'-61'-12'4902,"44"16"129,9 13-258,7 16-3612,25 27-387,16 5 0,21 19-258,15 3-258,22-1-774,17-3-3999,12-2-387,-3-20-516</inkml:trace>
  <inkml:trace contextRef="#ctx0" brushRef="#br0" timeOffset="64338.68">1549 16520 1677,'0'0'5160,"0"0"-129,-1-6-129,1-10-2451,5 14-645,-4-13-516,-1 15-258,0 0-258,11-7-129,-11 7-258,2 8 0,-2 8-129,0 5-129,0 11 0,0 6-129,0 2 129,-2 3 0,2 4-129,0-5 0,0-5 0,0-5 0,2-8-129,5-12 258,1-6-258,5-6 0,5-4 0,4-7-129,0-1 129,2 0-387,5 7-774,-8-5-3225,7 3-516,-5-5-129,5 7-645</inkml:trace>
  <inkml:trace contextRef="#ctx0" brushRef="#br0" timeOffset="64706.701">2056 16637 3096,'-10'-28'5031,"-3"20"-258,-4 2-129,6 6-2580,-15-2-645,11 7-258,-10-1-516,12 14-129,0-5-129,8 2-258,5 3-129,3-1 129,11-5-129,5-6 0,4 0 0,2-6 0,1-8 129,-3-1 0,-4-4-129,-3-6 129,-6 5 129,-4 3-258,-6 11 129,0 0 0,0 0 0,-7 17-129,4 3 129,3 9-129,5-5 0,5 1 0,5-3-258,1-11-774,15-1-3096,-13-11-516,8-7-645,-10-9-129</inkml:trace>
  <inkml:trace contextRef="#ctx0" brushRef="#br0" timeOffset="64963.7157">2258 16576 4773,'0'0'5289,"5"5"-774,-4 9 258,10 10-3612,-8-9-387,10 5-129,-6-11-129,11-2-258,0-7 129,3-5-129,-2-11 0,4-4 0,-3-7 0,-1 3 0,-7 0 0,-3 1-258,-7 10-258,-4-3-1032,2 16-3225,-14-7-774,3 8-258,4 1-387</inkml:trace>
  <inkml:trace contextRef="#ctx0" brushRef="#br0" timeOffset="65346.7376">2608 16523 6321,'16'41'5031,"-7"-15"258,-3-1-903,6 4-3354,-6-5-645,6-1-129,-5-7 0,1-2-129,-8-14 129,6 12-129,-6-12 129,0 0 0,-8-14 0,3-1-129,-3-2 129,1 0-129,4-3 0,1 1 0,2 3-129,3 0-129,6 3 129,3 5-258,4 4-645,-4-4-2967,8 8-1290,-3-6 258,3 6-903</inkml:trace>
  <inkml:trace contextRef="#ctx0" brushRef="#br0" timeOffset="65706.7582">2908 16481 4128,'4'-12'5289,"-4"-8"-516,0 20-1290,-13-6-1419,13 6-774,-21 13 0,12 5-516,-3 4 0,4 7-258,1 0 129,7 0-258,0-2-129,7-4-129,7-12-129,1-2 129,4-8-258,-1-4 129,1-9 0,-1-5 0,-3-3 0,-2 1 0,-3 2-129,-3 3 129,0 2 129,-7 12-129,15 2 0,-7 16 129,8 5-129,2 1-1032,16 3-3999,1-12-258,6-15-774</inkml:trace>
  <inkml:trace contextRef="#ctx0" brushRef="#br0" timeOffset="66842.8232">8239 5470 5676,'25'-3'5676,"4"-16"-387,9-9-645,7-5-4386,14-12-129,17-12 129,19-9-258,13-5 0,6-16-1419,12 6-3354,-2-3-258,-6 2-516,-10 8 388</inkml:trace>
  <inkml:trace contextRef="#ctx0" brushRef="#br0" timeOffset="67130.8397">8358 4695 8127,'29'133'5805,"9"-48"-774,24 2-129,31 16-8127,14-7-1677,17-4-774,5-8-516</inkml:trace>
  <inkml:trace contextRef="#ctx0" brushRef="#br0" timeOffset="68418.9133">10798 4640 5805,'39'88'5547,"-16"-34"-258,10 8-516,6 5-4257,21 5-258,17-5-258,15-8-129,16-1-2967,2-23-1935,3-17-387,-6-9-516</inkml:trace>
  <inkml:trace contextRef="#ctx0" brushRef="#br0" timeOffset="68702.9296">10895 5478 7353,'-20'-15'5934,"29"-28"-387,22-23-645,19-20-4773,33-14-129,35-7-516,20-15-4386,31-8-387,14-4-258</inkml:trace>
  <inkml:trace contextRef="#ctx0" brushRef="#br0" timeOffset="69830.9941">1509 12842 1161,'-11'8'4773,"11"-8"258,-14 9-1161,11 3-903,3-12-645,0 0-903,0 0-258,0 0-516,9-28-129,6-1-129,3-13 129,3-8-258,5-11-129,1-2-129,1 0-258,-1 4 129,-3 9-258,-2 9 258,-2 20-129,-5 16 129,-4 14 129,-5 23 129,-2 11 0,2 13-129,1 6 129,3 4 0,5 3-129,5-7-516,14-2-3225,-5-14-1032,0-14-387,-5-11-387</inkml:trace>
  <inkml:trace contextRef="#ctx0" brushRef="#br0" timeOffset="70053.0068">1598 12783 8385,'-41'-1'5805,"31"-5"-645,3-5-129,7-1-3741,10-11-516,14 5-387,6 0-129,6-1-258,8 5-645,-4-1-3870,10 5-774,-2 0-387,-5 6-516</inkml:trace>
  <inkml:trace contextRef="#ctx0" brushRef="#br0" timeOffset="70389.026">1953 12576 4386,'0'0'5547,"7"9"-387,-7 4-258,0 7-2709,-9-4-1419,9 10-129,-5-6-129,5 5 129,0-8-387,4-4 0,-4-13-129,20 0 0,-6-10 0,6-9 0,-2-4 0,3-4 0,0 1 0,-2 4-129,-1 5 0,-4 9 129,-2 8 0,-3 5 0,-1 9-129,0 6 0,-2 6-129,-1-3-645,15 10-3612,-15-8-387,2 0-645,-4-8-516</inkml:trace>
  <inkml:trace contextRef="#ctx0" brushRef="#br0" timeOffset="70711.0445">2307 12560 7353,'13'1'5418,"-14"16"-258,1 7-129,-4-4-4128,4 9 0,0-7-387,1 1-129,3-10-129,7-4 0,0-8-129,4-3 0,4-13 0,2-7 0,1-4 0,2 1 0,-4 1 0,-3 1-129,-7 11 129,-10 12-129,0 0 0,5 19 0,-6 5-129,-3 2-258,6 13-1032,-2-10-3612,14-2-129,3-10-516,7-5-258</inkml:trace>
  <inkml:trace contextRef="#ctx0" brushRef="#br0" timeOffset="71063.0646">2794 12547 7998,'0'0'5289,"-11"-5"0,-5 15-387,-11 7-3483,9 10-645,-2-1-258,5 7-129,2-5-129,9-2 0,4-9-129,14-5 0,5-7-129,7-5 0,2-4-129,0-6 129,-1-7-129,-5-1 0,-3 4 0,-3 2 0,-5 7 129,-11 5 0,12 2 0,-2 8 129,10 3-129,11-8-774,21 2-4128,-2-5-387,7-2-645,7-5-387</inkml:trace>
  <inkml:trace contextRef="#ctx0" brushRef="#br0" timeOffset="72444.1436">12554 5734 2580,'-92'28'5160,"58"-28"-129,21-20-2193,26-8-1290,25-23-645,31-10-129,25-22-516,23-10-129,17-6-387,4-12-2580,5 4-1806,-7 8-129,-15 2-258</inkml:trace>
  <inkml:trace contextRef="#ctx0" brushRef="#br0" timeOffset="72711.1589">12545 4529 5934,'26'67'5418,"11"-14"-129,12 14-774,10 20-4386,17 18 0,16 4-3612,13 10-1548,13 4-387,6-4-516</inkml:trace>
  <inkml:trace contextRef="#ctx0" brushRef="#br0" timeOffset="73627.2112">3930 16198 3870,'8'-100'5418,"-8"75"-516,0 25-258,-18 5-3999,8 33-129,-6 13-258,2 17 129,-3 2-129,3 8-129,1-5 0,6-5 129,7-12-129,4-10 258,12-19 0,11-14-129,5-13 0,9-3 0,1-11 0,4-6-258,3 4-903,-13-4-3612,2 5-645,-11 3-129,-4 3-516</inkml:trace>
  <inkml:trace contextRef="#ctx0" brushRef="#br0" timeOffset="74223.2453">4259 16533 3096,'21'0'5547,"-11"0"-258,3-3-258,-1-21-3741,12 9-258,-3-16-258,7-2-258,-5-7-129,1 3-129,-8-3 0,-5 2-129,-11 4 0,-4 7-129,-14 14 129,-7 11 0,-6 4-129,-2 25 129,0 4-129,6 10 0,8 3 0,7 2 129,12-6-129,7-5 0,12-6 0,9-18-129,4-7-129,1-4-258,8-5-645,-9-26-1290,11 21-645,-13-30-645,12 11 129,-16-17-129,10 13 1161,-15-16 1032,2 6 1677,-9 17 1548,-12-12 1548,-2 38 516,-10-17-129,0 29-129,-17-3-903,10 30-516,-7-5-774,9 11-387,3-10-258,9 1-129,3-12-258,13-7 0,7-16-129,6-6 0,1-19-129,0 0 0,-1-5 129,-5-2-129,-6 3 0,-7 5 0,-8 23 0,0 0 0,-5 19 258,2 14 0,3 4-129,5 5 129,14 6-258,9-16-1548,17 2-3612,6-29-387,8-9-387,8-26-774</inkml:trace>
  <inkml:trace contextRef="#ctx0" brushRef="#br0" timeOffset="90243.1616">7191 6167 1161,'-1'-15'5289,"11"4"-387,10-6-129,11-7-3096,9 3-903,7-8-387,12 3-129,4-6-129,3-2-516,5 1-4128,-4 4-387,-10 2-387</inkml:trace>
  <inkml:trace contextRef="#ctx0" brushRef="#br0" timeOffset="90619.1831">7159 5745 2451,'-10'8'5676,"13"18"-258,11 8-258,14 14-3741,9 5-387,21 11-129,12 5-387,17-8-3225,13-3-2322,2-2-258,-8-14-774</inkml:trace>
  <inkml:trace contextRef="#ctx0" brushRef="#br0" timeOffset="91507.2339">3467 12968 5160,'-16'4'5547,"16"-4"-516,-12-24-258,14 3-3225,0-23-645,16-4-516,-1-11 0,10-3-129,0-4-129,5 1 0,-2 10-258,-4 9 258,-6 13-129,-4 17 129,-4 16-129,-8 27 0,-1 18 258,-3 22-129,-4 12 0,4 13-129,3-1 129,7-3 0,4-12-258,5-12 0,3-8-1161,-5-24-3354,2-16-258,-10-8-645,-9-8 0</inkml:trace>
  <inkml:trace contextRef="#ctx0" brushRef="#br0" timeOffset="91687.2442">3549 12968 5289,'-32'-34'5805,"21"20"-387,9 2-645,2-9-3225,20 8-645,5-13-258,11 1-645,11 3-903,-1-3-3741,7 3-387,-1 2-387,-3 5-387</inkml:trace>
  <inkml:trace contextRef="#ctx0" brushRef="#br0" timeOffset="92130.2696">3894 12949 6966,'4'-34'5289,"7"-3"-129,5-23-1161,12 7-2709,-6-15-645,7 5-129,-4-2-258,-1 3 0,-7 10-258,-7 11 258,-10 17-516,-7 19 645,-11 12-387,-7 25-129,-4 20 258,-2 16 0,1 15 0,5 8-129,8-3 129,10-6 0,6-11 0,13-16 0,11-17 0,5-18 0,7-20 0,2-25-129,0-11 258,-1-7-258,-7-5 0,-4 0 129,-6 6-129,-8 11 0,-6 7 129,-5 24-129,0 0 0,-11 19 0,3 10 0,3 6 0,4 3 0,1 5-129,7 0-258,1-14-1290,17 3-3096,-5-10-516,4-4-387,-3-12-387</inkml:trace>
  <inkml:trace contextRef="#ctx0" brushRef="#br0" timeOffset="92279.2781">4263 12530 6450,'-5'-40'5289,"5"40"-774,0 0-2580,10-5-5805,-10 5-903,17 5-387</inkml:trace>
  <inkml:trace contextRef="#ctx0" brushRef="#br0" timeOffset="92579.2952">4395 12649 1806,'6'34'5418,"-6"-12"-387,0 3 0,0 10-2064,-4-8-1806,4 10-258,-1-11-387,4 3 0,-1-10-258,7-10 0,1-9-129,2-7 0,0-14 0,1-4 0,0 2 129,-3-1-129,1 1 0,-11 23 0,10-7 0,-9 14 0,-1 20-129,0 7 129,0 10-258,0-2-516,9 12-2967,1-11-1419,5-6-129,2-14-645</inkml:trace>
  <inkml:trace contextRef="#ctx0" brushRef="#br0" timeOffset="92879.3124">4780 12823 2451,'5'-58'5547,"-17"51"-387,-6 12 129,-8 14-2580,5 25-774,-8-5-1032,9 16 0,0-7-387,12 1 0,8-16-258,11-11 0,9-19-129,9-7 0,3-20 129,2-6-129,0-9 0,-3 2-129,-6 6 129,-5 11 0,-6 13 129,-3 12-129,-2 18 0,-2 6 0,7 13-387,0-7-1290,10 6-3612,-4-5-387,6-9-258,3-8-774</inkml:trace>
  <inkml:trace contextRef="#ctx0" brushRef="#br0" timeOffset="102870.8839">2732 9571 2193,'-30'-45'4773,"7"23"-387,1 0-1806,-1 12-1032,-3-5-516,4 8-516,-2-5-258,0 0-129,-1 2-129,1 0 0,-4 1 0,1-1 129,-4 4-129,-4-1 0,-4 1 129,1 6 0,-4-3 0,-3 3 129,-2 0 129,-5 0-129,-2 3-129,4 1 0,-1 1 0,1 3 0,-1-2-129,0 4 258,0 0-129,9 5 129,-6 2 0,1 3 0,-8 3 0,3 6 0,-8 0 129,8 8-387,-6 1 129,-3 4 0,-2 1 258,-3 5-129,-1-1-129,2 4 129,-4 1-129,1 2 129,3 4 0,5 2 0,3 1-258,7 4-129,8 0 129,3 3 0,9 2-129,0 5 129,3-4-129,2 1 129,2 0-129,6 4 258,-5-2 129,1 6 0,1 2 0,0 6 0,6 1 129,-3 4 0,3-4-129,-1 7-129,7-5 0,7-5 0,-1-5 0,2-5 0,5-1 0,2 0 0,7 0 0,1 0 0,1-1 0,3 5 0,3-6 0,7 3 0,2-4-258,5-3 0,6-1 129,1-2-258,7-3 258,3 2-129,7 0 0,1-2-258,4 2 258,2-2 0,0 3 0,-3 0 0,-1-4 0,2-4 0,1 0 0,-4-2 387,4-6-129,-1 0 0,4-5-258,0 1 129,5-1-129,4-1 129,2 5-129,-3-6 129,10 3-258,-2-2-129,4-5 387,5-3-129,3-2 129,-2-3-129,1-6 0,1-1-129,0-3 387,4-1-129,3-2 0,-3 0 0,-2-6-129,3-1 129,2-3 0,5-1 0,3-4 0,-2-3-129,0 1 129,0-1 0,2-1 0,2-2 0,-2-1 129,-3-3-129,0-6 0,2-3 129,-1-6-129,1-7 258,-1-6-387,-2-10 258,0-6-129,-1-6 129,-4-1-129,-3-8 129,-6-2-129,-5-2 0,-8-5 258,-7 3-258,-9-5 0,-4 3 129,-10-5-129,-6-6 0,-5 1 0,-7-5-129,-8-2 258,-4-3-258,-9-1 129,-10-2 0,-3 0 129,-10 1-129,-8-3 0,-6 4 129,-5-5-129,-2-1 0,-8-2 129,-3-2-129,-5-6 129,-4 2-129,-3-4 0,-7 1 0,-7-6 0,-5 0 0,-7-2 129,-1-3-258,-6 2 129,-8 3 0,-5 4-129,-2 0 129,-8 7 0,-4 1 0,-7 4 0,-6 6-129,-1 8 129,-7-3 0,-5 8 129,-4 3-129,1 5 0,-3 0 0,-1 13 0,-4 8 0,-1 13 0,-4 15-129,0 21-129,-5 6-774,10 39-3096,-6 14-1161,4 13-387,8 10-258</inkml:trace>
  <inkml:trace contextRef="#ctx0" brushRef="#br0" timeOffset="104394.9711">8305 9898 1935,'-65'-92'4902,"25"42"-258,1-2-1806,2 13-1032,-14-4-645,6 11-516,-4-1-129,-5 6-387,-4 1 129,-1 7-258,-4 1 0,-4 3 129,-1 3 0,-6 5-258,-2 5 129,-2 2 0,-3 4 0,-4 8 0,-1 10 0,-7 5-129,-2 9 129,-2 6 0,1 6-129,0 4 258,1 6-258,4 4 129,-3 5 0,5 8 0,2-4 129,6 4 0,4 3 0,9 6 0,2 2 129,8 8 0,8-4 0,11 2-129,7 5 0,11 7 0,7-1 0,6 4 0,5 3-129,3 1 129,8 2 0,4 5-129,3-5 129,4 5 129,3 2 0,8-2 258,5-5-129,10 4 0,8-9 129,10 6-129,6-3 0,10 3 129,6-7-258,8 0 0,5-4-129,4 0 0,1-3 0,3-2-129,7-7 0,3-9 129,3-4-129,1-5 0,6-6-129,6-9 258,5-6-258,-2-6 258,4-8-129,3-5 0,0-8 0,-2-3 129,-1-8-129,2-5 0,-2-6 0,2-3 0,1-5-129,-2-10 129,3-6 0,1-4 0,1-7 0,-6-3 0,-2-5 0,-1-5 0,-7-1 0,-9-5 0,-6-4 0,-7-8 0,-6-1 129,-11-8-129,-8-9 0,-5-2 0,-6-7 129,-7-4-129,-10-2 129,-10 1-129,-7-2 0,-14 0 0,-7 3 0,-12-4 0,-4 2 0,-17-2 0,-7-5 0,-6-3-129,-5-2 129,-7-4-129,-7-5 0,-6-1 0,-8-3 129,-2-3 0,-9 7-129,-7-6 129,-7 0 0,-10 2 0,-5 1 129,-6 3 0,-7 0-258,-11 4 129,-6 0-129,-8 1 129,-8 5 0,-7 5 0,-6 7 0,-6 8 0,-9 9 129,-5 11-258,-11 16 258,-6 19-258,1 30-645,-16 7-2838,4 36-1548,-9 19-387,-2 13-516</inkml:trace>
  <inkml:trace contextRef="#ctx0" brushRef="#br0" timeOffset="105928.0587">13652 9849 1548,'-132'-67'4386,"57"42"129,-4 4-2451,-12 0-516,3 14-516,-12 0-516,2 7 0,-8 2 0,-5 9-387,-1 1 129,-1 9-258,-2 1 0,0 10 129,-1-2-129,1 10 129,2 4-129,1 12 129,3 4 129,2 10-129,4 7 0,6 12 129,7 8 0,8 7-129,7 5 0,14 6-129,7 4 0,16 3-129,9 5 129,9-2 0,10 5 0,3-1 0,7 4-129,6 0 129,6 5-258,2-2 129,6-4 258,5 2-129,5-4 0,6-2 258,11-5-129,5-4 129,6-12-129,7-3 129,6-7-258,10-3 258,5-9-258,6-6 129,2-3-129,4-4 0,6-4 129,9-2 0,3-6-129,6-2 258,3-7-129,8-5 0,6-5 129,6-3-129,2-10 0,4-4 129,1-7-129,0-3 0,2-5-129,-2-4 129,-5-2 0,0-3-129,-5 2 258,1-5-258,1-4 0,-2-7 0,-2-6 0,1-8 0,-1-4 0,-1-7 0,-4-8 0,-8-2-258,-6-7 516,-1-2-258,-10-1 129,-3-7 0,-6-7-129,-5-3 129,-3-11 0,-2-7-129,-6-5 129,-5-8-129,-11-4 129,-8-3 129,-13-4-129,-10 2 129,-13-5 0,-10 2 129,-10-7 0,-5 8 0,-5-9-129,-4-3-129,-7-4 0,-2-1 0,-4 0-258,-4-1 129,-8 3-129,-5 1 0,-15-1 129,-5 9 0,-15 3 0,-11 5 129,-11 4-129,-12 4 129,-9 7 0,-13 3 0,-7 8-129,-6 7 129,-6 3-129,-6 11 0,-5 8 129,-2 9-258,-8 8 129,2 10-129,-4 7 129,-4 11 0,-3 9-258,-2 7 129,-5 24-774,-13 2-1677,4 27-2451,-19 13-645,-19 23-516</inkml:trace>
  <inkml:trace contextRef="#ctx0" brushRef="#br0" timeOffset="110587.3252">5781 8630 1677,'-20'19'3999,"5"13"516,-13 22-2967,-10 10 0,-4 28-129,-18 10-129,-3 23-129,-13 7-129,1 15 0,-5-7-645,4-2 129,4-16-387,11-11 0,11-17-129,4-22-516,16-11-774,-2-28-1935,9-15-1290,8-11-645,3-11 387</inkml:trace>
  <inkml:trace contextRef="#ctx0" brushRef="#br0" timeOffset="110946.3458">4957 9551 1548,'2'-36'4902,"-2"36"-258,-10 0 0,-7 20-3096,-7 17-258,7 27-516,-11 8-387,4 18 258,-7 8-258,5 9 129,0-7-129,9-5 129,5-16-129,12-11-129,8-24 0,16-19 0,13-20-129,13-12 129,6-19-129,11-8 0,5-13-129,7 1-129,5 16-1419,-4 3-3354,-6 6-387,-7 8-387,-13 2-645</inkml:trace>
  <inkml:trace contextRef="#ctx0" brushRef="#br0" timeOffset="143154.188">3487 14801 2193,'-182'-71'258,"87"45"-129,1 9 258,-7 9-258,-10 8-129,-9 11 129,-8 10 129,-10 11 129,-12 12-129,-6 10 0,-4 9 387,-13 16 129,10 7 129,-9 8 387,10 10-387,-5 0 129,34 8-129,3 9 0,29 6-645,15 5 0,29 3-129,16 0-129,31 7-129,15 12-129,20 12 258,14-8-129,22 20-516,21-5 516,10 6 129,31-8-258,-2 1-129,37-36 258,-2 6 129,30-40 129,-6-14 516,20-46 0,2 7-258,12-42 516,5 0-129,5-16-129,5-19 0,-1-10-387,2-16 258,-4 0-387,-1-45-129,-9 4 129,-6-35-129,-19 8 129,-14-36-258,-18 5 258,-22-7-258,-22 4 258,-22 0 129,-27 10-129,-18 3 0,-24-2 129,-17 3-129,-21 6 0,-22-1 129,-23 1-129,-18 5-129,-24 0 129,-20 9-129,-22 12-129,-24 15 129,-22 11-129,-25 9-129,-15 24-387,-28 7-1548,-11 23-2064,-10 19-387,-14 2-129</inkml:trace>
  <inkml:trace contextRef="#ctx0" brushRef="#br0" timeOffset="144806.2825">16775 5520 2193,'-107'3'1806,"44"12"-774,-4 9-258,-3 11 129,4 9-387,1 5 258,10 11-129,4 1 0,9 7 258,4 5-129,10 10 129,8-5-258,16 7 129,11-8-129,24-2-258,18-12 0,24-5 0,19-17-258,14-16 0,9-16 0,7-14-129,4-24 129,-5-12 0,-11-17-129,-13-8 129,-19-15-129,-14-9 0,-21-7 258,-18-5-129,-22-4 258,-17 6-258,-27 6 0,-16 10 0,-17 18-129,-13 14-258,-13 27-2451,-14 23-1548,-16 3-645,-5 20 1</inkml:trace>
  <inkml:trace contextRef="#ctx0" brushRef="#br0" timeOffset="146099.3564">5302 6582 3096,'-60'-82'3870,"23"41"-2193,-1 5-516,-4 4-516,-8 8-129,-7 3-258,-7 9-129,-10 6 0,-8 7-129,-8 8 0,-14 10-129,-4 12 0,-4 6 0,0 12 129,-1 6-129,6 6 129,5 4 0,14 1 0,13 4 129,14 2 0,19 4-129,17-4 129,16-2 258,19-2-129,24-5 129,18-8 129,17-11-129,20-15 129,15-12 0,14-17-129,12-6 0,5-21-129,10-11-129,3-10-258,-4-9 129,-7-7-129,-8-7 0,-15-5-129,-17-6 258,-24-6 0,-25 1 0,-28-2 516,-19 7-387,-32 3 0,-25 11 129,-31 12-129,-21 21 0,-18 19-645,-15 13-2709,-11 11-1161,-2 20-387</inkml:trace>
  <inkml:trace contextRef="#ctx0" brushRef="#br0" timeOffset="146715.3917">2883 6561 1032,'-34'-107'4257,"1"57"0,-16-1-2064,-16 5-903,-8 14-387,-14 6-645,-12 11-129,-13 8-258,-11 7 387,-6 5 129,0 12-129,-13 11 0,1 8-129,-19 10 387,3 15-258,-3 12 387,14 12-516,2 16 129,21 10 0,17 11 0,25 6 0,36-1-387,39-5 129,33-12 0,48-10-129,29-17-258,27-20 387,27-22-258,15-14 0,29-20 129,0-7 0,15-17 0,-19-14 129,8-17 0,-10-11 0,-2-16 129,-11-12 0,-18-14-129,-13-13 0,-27-8 0,-18-8 0,-26-2 0,-28 4 0,-34 6-129,-29 13 129,-46 14 0,-38 15 0,-38 27-129,-43 25 129,-39 28-903,-31 29-3225,-31 26-129,-24 31-516</inkml:trace>
  <inkml:trace contextRef="#ctx0" brushRef="#br0" timeOffset="151318.6549">15012 4461 258,'-86'-11'3612,"32"7"-129,-1 10-2709,-4 13-516,-7 13-258,-4 12-129,-7 15 129,-6 13 0,-5 13 387,1 19 258,0 2 0,10 13-129,3 2 516,19 5-129,13-11 129,24 0-129,18-24-129,30-10-387,26-23 129,25-16-258,22-24 129,20-20-129,16-13-129,12-23 0,4-16 129,-1-13 0,-6-13-258,-7-10 258,-20-19-129,-16-9 0,-25-12 129,-20-4-129,-28-4 0,-24-1 0,-32-1 0,-32 13 0,-33 19 0,-36 22-129,-31 33-129,-37 35-258,-25 43-1806,-27 38-2580,-18 36-516,-12 47-129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51:37.9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4684 4512 129,'-47'0'4902,"24"0"258,6 0-516,1 0-3483,16 0-129,0 0-387,20-15-258,17 6-258,13-2 129,15-3-129,10 2 0,11 2 0,1 8 0,2 5 0,-6 13-129,-8 14 0,-15 18 258,-14 21-258,-20 25 258,-16 24-129,-14 28 129,-17 27 0,-9 25 0,-7 27 0,-5 23-129,2 19 0,8 17 129,11 8 0,14-3-129,11-9 129,16-11-129,14-17 0,9-20 0,13-25 129,6-32-258,4-24 0,2-24 129,0-18-129,-6-21 129,-2-21 0,-5-26-258,-5-20 258,-5-22-129,-3-21 0,-8-19 129,-6-8-258,-4-6 258,-8 1 129,-10 5-258,-4 16 258,-7 23-129,-11 23 129,-10 29-129,-4 27 129,-8 18 0,-1 22-516,1 21 645,3 20-258,6 12-258,13 11 129,5 14 0,11 12 0,13 14 129,9 16-129,6 14 0,2 7 0,3 10 0,-4-1 129,-7-2 0,-6-10-129,-13-15 129,-5-11 258,-17-25-129,-11-21 0,-12-28-129,-10-20 0,-14-27 0,-12-13 0,-9-18-129,-10-15-258,-5-6 258,-8-6-258,1 4-387,-7-10-3741,16 7-903,6-1-387,6-4-645</inkml:trace>
  <inkml:trace contextRef="#ctx0" brushRef="#br0" timeOffset="34866.9943">1586 3449 2451,'-1'-121'4902,"0"78"-258,-1 21-1935,0 2-387,2 20-645,1 23-774,0 31-258,-1 16-258,-1 24 0,1 9-129,-2 19 0,-3 6-129,1 6 129,-2-6-129,1-9 0,3-19-129,0-11 129,2-13-258,2-23-516,6-7-903,-7-25-2967,-1-21-258,9 2-387,-8-11 258</inkml:trace>
  <inkml:trace contextRef="#ctx0" brushRef="#br0" timeOffset="35220.0145">1460 4368 1161,'-28'-23'4515,"19"19"129,9 4-903,-8-8-1161,12 16-1032,-4-8-258,13 27-516,-8-4 0,3 11 129,0 4-516,0 14 0,1 0 0,-1 6-258,2-8 0,-1 0 0,4-9 129,3-8-129,0-9 258,6-13 0,-1-11-129,5-6-129,-2-17 129,1-12-129,-4-8-129,-1-10 0,-6-4 0,-3-3-516,1 14-4128,-11 5-516,-1 11-645,-5 17-516</inkml:trace>
  <inkml:trace contextRef="#ctx0" brushRef="#br0" timeOffset="38108.1797">7052 5264 1548,'-3'17'4902,"3"-17"516,18 2-645,0 1-2967,2-9-645,13 5 0,-4-10-387,8 3-129,-9-4-129,1 2-258,-8-3-129,-4-2 129,-8-8-129,-8-2-129,-3-5 129,-11-2 0,-9-5 0,-4 6-129,-6 6 129,-6 6-129,-3 19 0,0 10 0,-1 24-129,4 12 129,5 14-129,11 6 129,11 3-129,10 0 0,6-9 258,15-13-129,11-11 258,8-8-258,4-16 129,2-9 129,-2-4-129,0-10 129,-5-2-903,-10-12-1161,-1 8-3096,-11-1-258,-4 6-258,-8 1-387</inkml:trace>
  <inkml:trace contextRef="#ctx0" brushRef="#br0" timeOffset="38503.2023">7453 5085 1935,'3'-24'5418,"-3"24"-258,4 17 0,-4 25-2580,-4-4-903,4 20-516,0-3-387,2 1 0,-1-8-516,6-4 129,-3-13-258,4-6 0,0-10 0,0-11 0,1-6 0,-1-11-129,1-13 129,-1-6-129,3-11 129,-1-6-129,2-2 129,-1 4-258,1 10 258,0 10-129,-2 20 0,-2 10 0,-1 25 0,-1 13-129,-5 10 129,4 2-129,0 1 0,3-10-645,9 4-1806,-2-21-2451,7-5-258,-1-10-516,6-8 0</inkml:trace>
  <inkml:trace contextRef="#ctx0" brushRef="#br0" timeOffset="38903.2252">7983 5240 6321,'4'-41'5676,"-8"32"-387,-9 9-258,-8 8-3870,4 19-258,-7 0-129,3 9-387,5 2 0,7 2-258,8-3 0,5-6 129,11-10-258,6-6 129,6-8-129,2-7 129,4-11-129,-4-12 0,-4-9 129,-3-4-258,-6-2 129,-8 5-129,-4 5 129,-3 11-129,-1 17 129,-5 3 129,2 24-129,3 11 0,10 6 129,15-2 0,12-2-258,6-20-2451,19-6-2322,2-14-903,4-3 0,2-11-774</inkml:trace>
  <inkml:trace contextRef="#ctx0" brushRef="#br0" timeOffset="44287.5331">7216 6620 2709,'-21'-35'5289,"-3"32"-129,-6 9-387,4 22-3096,-9 2-645,11 16-258,0-1 0,9 8-258,8-4-129,7-7 0,13-12-258,9-8 0,6-14 0,7-8 0,5-13 0,-2-11 0,-4-12 0,-6-3-258,-9-4 258,-8-1-129,-11 4 258,-8 10-258,-11 13 129,-6 15 0,3 12 0,6 16 129,8 15-129,12 10 0,12 2-129,12-4 258,9-5-258,5-14-129,3-5-387,-6-18-903,2-2-3096,-15-6-774,-6-10-258,-9-4-516</inkml:trace>
  <inkml:trace contextRef="#ctx0" brushRef="#br0" timeOffset="44551.5482">7514 6641 6708,'4'21'5676,"-4"12"-387,4 12-129,-4-4-3999,10 14-129,-3-16-645,6-2-129,5-16-129,3-13 0,2-8-129,2-13 0,0-15 129,-3-9 0,-4-5 0,-4 1-129,-4 0 0,-5 5 0,-5 9 0,-1 8-516,1 19-2838,-6 7-1935,5 13-129,0 6-645,4 4 388</inkml:trace>
  <inkml:trace contextRef="#ctx0" brushRef="#br0" timeOffset="44919.5693">7952 6655 4902,'0'0'5805,"11"9"-258,-11 15-387,0 18-2451,0-1-1806,7 12-387,-2-3-129,2-2-129,1-9-129,1-7 129,0-10-258,-9-22 129,10 8 0,-7-20-258,-2-13 258,-1-8-129,-1-11 129,-1-4-258,1-8 258,1 3-258,0 3 258,10 5-129,5 7 0,5 11 0,5 13-129,1 13-258,6 10-387,-3 0-1548,8 16-2838,-8-5-258,3 4-387,-4-11-258</inkml:trace>
  <inkml:trace contextRef="#ctx0" brushRef="#br0" timeOffset="45255.5885">8432 6653 4644,'10'-34'5418,"-13"22"0,-6 12-387,-13 0-2838,10 21-903,-8 4-258,5 11-387,-1 2 0,6 6-129,7-6-258,4-3 0,10-9 0,7-10-129,4-12-129,3-4 129,2-15-129,1-4 0,-3-9 0,-5-2 0,-4-2 0,-5 3-129,-4 10 129,-7 19 129,0 0-129,9 4 129,2 21 0,7 8 129,10 0-258,9-7-1161,26-2-3096,0-19-1419,10-12-516,8-20-516</inkml:trace>
  <inkml:trace contextRef="#ctx0" brushRef="#br0" timeOffset="47300.7055">7149 8103 3225,'-3'-35'5676,"1"21"-258,2 14-129,0 0-2838,0 15-645,-1 13-516,1 22-516,0 0-258,1 10-129,1-2-129,1 0-258,1-7-258,-2-12-387,9-1-2451,-4-24-1935,4-10-258,-4-7-645,6-13 0</inkml:trace>
  <inkml:trace contextRef="#ctx0" brushRef="#br0" timeOffset="47471.7153">7149 7686 6708,'-14'-58'5547,"5"44"-516,9 14-258,-12-18-3999,12 18-1290,9 15-3999,1 6-387,3 9-516,1 10-258</inkml:trace>
  <inkml:trace contextRef="#ctx0" brushRef="#br0" timeOffset="47839.7363">7352 8111 4386,'11'32'5547,"-10"-4"-258,-1 1-516,6 11-3225,-6-3-387,0 4-387,0-8-258,0 1-129,0-12 0,3-5-129,-3-17-129,14 2 129,-4-14-258,3-13 129,4-17 0,4-5 0,-3-8 0,6-1-129,-5 7 258,1 7-129,-5 17 129,-2 17 0,-5 17 129,-3 21-129,-3 13 0,1 9 0,2 3-258,3-3-129,8-2-1032,-5-18-3483,13-6-774,0-11-387,6-8-387</inkml:trace>
  <inkml:trace contextRef="#ctx0" brushRef="#br0" timeOffset="48179.7558">7963 8078 7353,'-20'-3'5934,"4"18"-258,-10 9-516,5 15-3096,0-2-1032,11 5-387,7-8-258,6-2-129,14-12 0,8-7-258,7-12 129,2-1-129,2-17 0,-7-5-129,-5-9 129,-7-3 0,-8-7 0,-9 5 0,-3 7 0,-11 9 0,1 20 0,-1 11 0,4 20 129,10 14 0,10 11 0,18-1 0,19-2-774,10-21-2709,15-10-2193,3-15-387,0-7-516,-4-11-387</inkml:trace>
  <inkml:trace contextRef="#ctx0" brushRef="#br0" timeOffset="49719.8438">7245 9757 8256,'-3'29'5676,"2"3"-387,1 5-258,6 14-3870,-1-4-645,5 9-258,0-10-129,-2-6-387,1-3-645,-9-12-3999,5-4-258,-2-9-387,-3-12-387</inkml:trace>
  <inkml:trace contextRef="#ctx0" brushRef="#br0" timeOffset="49872.8526">7289 9561 7611,'5'-53'5418,"-5"53"-903,5-11-3870,-5 11-4773,20 18-774,-1 2-774</inkml:trace>
  <inkml:trace contextRef="#ctx0" brushRef="#br0" timeOffset="50178.8701">7610 9743 6450,'-45'0'5547,"15"10"-258,-4 5-516,6 13-3741,3-4-387,8 10-129,8-4-129,12 4-129,15-3-129,8-1-129,8-1 0,5 1 0,-1-2 0,-1 1 0,-5-1 258,-9-2-129,-9-2 129,-9-1-129,-6-2 258,-14-6-258,-8-1 258,-7-6-258,-5-2-129,2-3-516,11 5-3354,-3-8-1161,12 0-387,13 0-516</inkml:trace>
  <inkml:trace contextRef="#ctx0" brushRef="#br0" timeOffset="50514.8893">7904 9953 6966,'42'-52'5934,"-40"35"-645,-2 17 129,-20-3-3225,3 15-1161,-7 7-387,6 8-129,2-1-129,9 0-129,7-3 0,10-5-129,11-7-129,6-10 0,4-2 0,1-9 0,-2-7 0,-6-2 0,-7-6 0,-4-3-129,-8 5 129,-3 4 129,-2 9-129,0 10 258,0 0-129,3 21 0,8 5 129,7 12 0,12-7-129,11-2-258,14 3-1677,-7-22-3741,5-7-129,-7-3-645,-9-8-258</inkml:trace>
  <inkml:trace contextRef="#ctx0" brushRef="#br0" timeOffset="52010.9749">7321 11430 5160,'0'0'5676,"0"0"-516,0 0-129,13-9-3096,14-4-774,0-16 0,10 0-516,-6-10-129,6-3-129,-9 2-129,-3-2-258,-12 6 129,-12 4-129,-10 9 129,-15 9-129,-9 10 0,-8 11 0,-2 20 0,0 16 129,5 16-129,13 8 129,12 4 0,13 2 129,17-12-258,16-9 258,11-21-129,11-16 0,6-15 0,-1-17 0,-3-10-129,-3-8 0,-11-2-129,-9-2 129,-11 2-129,-12 4 129,-11 7-129,-6 8 129,-9 13-129,-4 5 129,-1 19 0,3 10 0,7 6 0,7 8 129,7-4-129,16-3 129,8-14-129,10-8 0,3-14 0,1-8 129,-2-17-129,-4-9 0,-6-4 0,-14-3 129,-11 0 0,-8 3-129,-20 8 0,-12 5 0,-10 13 0,-3 8 0,3 10-258,4 9-258,20 23-2322,2-8-2451,19 6-129,19-8-645,16-2 0</inkml:trace>
  <inkml:trace contextRef="#ctx0" brushRef="#br0" timeOffset="52354.9946">8122 11279 6837,'8'-10'5676,"2"18"-258,-4 16-258,-4-3-3354,9 18-774,-5-7-387,9 5-129,-1-7-258,2-7 0,2-12-129,2-8 0,2-8 0,2-13-129,-3-10 129,0-10 0,-4-3-129,-2 0 0,-3 4 0,-5 11 0,-5 9 129,-2 17 0,0 9 0,0 22-129,2 12 129,3 1-129,3 5 0,4-3 0,4-4-387,-2-16-387,10 6-2451,-10-21-1935,2-5-258,-6-6-645,1-10 0</inkml:trace>
  <inkml:trace contextRef="#ctx0" brushRef="#br0" timeOffset="52537.005">8574 11165 8256,'23'39'5934,"-17"4"-516,2 11-129,-4 0-3612,6 7-774,-5-6-645,2-6-258,1-4-1290,-7-21-3999,5-4 129,-6-20-516,0 0-387</inkml:trace>
  <inkml:trace contextRef="#ctx0" brushRef="#br0" timeOffset="52665.0123">8587 10987 5934,'-2'-32'2064,"4"19"-1935,-2 13-129,11 16-4773</inkml:trace>
  <inkml:trace contextRef="#ctx0" brushRef="#br0" timeOffset="52943.0282">8779 11407 5031,'64'12'5676,"-27"-26"-516,1-15-129,1 3-2193,-5-20-2193,0 5-129,-11-3-258,-9 5-129,-14 7 129,-13 12-258,-10 15 129,-6 13 0,-4 22 129,8 18 129,7 8 0,11 14 129,11-4 0,19 4 0,11-13-129,15-12 0,9-9-1290,-5-23-3612,5-2-774,-7-11-903,-12 0-258</inkml:trace>
  <inkml:trace contextRef="#ctx0" brushRef="#br0" timeOffset="55707.1863">7301 12796 6063,'0'-61'6063,"-7"40"-516,-5 13-129,-9 3-3096,7 30-645,-8 9-774,9 17-129,3 2-387,10 3 0,9-5-129,11-10 0,11-13-129,6-17-129,9-14 0,0-19 0,-2-17 129,-1-9-258,-6-10 258,-6-5-258,-7-1 129,-11 2 0,-9 9 0,-4 12-129,-7 13-129,-7 13-258,8 24-1419,-5 7-3354,11 17-258,5 0-258,12 8-774</inkml:trace>
  <inkml:trace contextRef="#ctx0" brushRef="#br0" timeOffset="55877.196">7839 12707 10062,'15'10'5934,"-15"14"-516,0 18 0,-5-2-4128,5 15-516,5-4-387,3-4-387,9-9-903,-6-23-3354,10-5-1032,-4-14-387,0-15-516</inkml:trace>
  <inkml:trace contextRef="#ctx0" brushRef="#br0" timeOffset="56005.2033">7894 12302 8514,'0'-29'4902,"6"29"-4515,2 23-387,4-1-4902,11 20-645</inkml:trace>
  <inkml:trace contextRef="#ctx0" brushRef="#br0" timeOffset="56311.2208">8252 12566 8901,'-36'14'5676,"18"0"-387,0 1-129,9 10-4257,4-1-387,9 7-129,11-1-258,9 2 0,6 1-129,1-3 129,0 2-258,-4-2 258,-7-6-129,-11 1 129,-9-4 0,-14-1-129,-11-4 129,-6-6 0,-7-5-129,1-4 129,5 1-258,4-2-258,14 4-516,3-11-2838,15 7-1290,14-7-387,13 0-387</inkml:trace>
  <inkml:trace contextRef="#ctx0" brushRef="#br0" timeOffset="56639.2396">8491 12812 7611,'39'-57'5676,"-36"37"-129,-3 20-387,-19-18-3096,9 30-774,-7 7-387,7 20 0,3-1-258,7 9-129,9-8-129,12-3-129,8-15-258,8-12 129,3-11-129,-3-20 0,-4-11 0,-5-6 0,-8-2 0,-7 2-129,-11 9 258,-2 6-129,0 24 0,0 0 129,-2 8 0,9 19-516,23 21-2451,3-12-2709,14-3-258,15-9-645,17-13-387</inkml:trace>
  <inkml:trace contextRef="#ctx0" brushRef="#br0" timeOffset="66259.7899">11965 5799 1419,'-26'-61'5418,"16"54"-129,-5 21-258,2 36-3741,-2 27-387,12 35-516,-1 27 0,4 27-129,5 12 129,8 10-129,3-7 0,5-6-129,3-16 0,-2-21 0,-1-22-129,-2-27 0,-5-15-387,-11-33-903,2-16-3483,-5-25-516,-1-26-258</inkml:trace>
  <inkml:trace contextRef="#ctx0" brushRef="#br0" timeOffset="66674.8136">11908 5649 2709,'10'-49'4644,"15"25"-258,16 10-2838,10-1-516,30 10-258,17-4-258,27 4 0,15-5-129,19 0 0,10-3-129,10-3-129,2-8 0,-1 1 0,-7-5 0,-4 2 0,-12 3-129,-8 14 387,-19 9 258,-11 32-258,-21 31 129,-15 36 0,-21 32 129,-13 40-129,-19 25 129,-9 20-387,-6 12 0,-8 1-129,-1-7 0,-1-17 0,-2-15-129,-2-32-387,2-7-2064,-3-33-2322,-14-23-645,-7-25-258</inkml:trace>
  <inkml:trace contextRef="#ctx0" brushRef="#br0" timeOffset="66966.8303">12090 7735 2967,'10'55'5289,"61"-42"0,41-9-645,36 2-3612,33-7-516,31 1 129,12-1-129,10 7-258,-10 6 0,-14 1-3225,-16 10-1677,-21 2-645,-33-9-129</inkml:trace>
  <inkml:trace contextRef="#ctx0" brushRef="#br0" timeOffset="67514.8617">17104 5486 4128,'17'-57'5289,"1"69"-258,2 48-258,0 52-4128,7 53-387,-2 35 0,3 33 0,-3 19 0,-3 5-129,2-12-129,1-31 129,1-29-387,2-50-1548,2-38-2709,5-39-516,-2-50-387</inkml:trace>
  <inkml:trace contextRef="#ctx0" brushRef="#br0" timeOffset="67918.8848">17067 5082 2709,'91'-135'5547,"-12"72"-516,26 3-387,20 2-3999,19 17-387,24 8 0,17 7 0,10-1-258,14 4 0,6 3 0,3 5-129,1 5 258,1 9 0,-7 16 0,-5 23-129,-15 25 129,-17 26-129,-23 32 129,-29 38 258,-27 38-129,-34 25 258,-22 28 129,-30 9 129,-11 7-129,-11 0 0,-4-3-129,-3-21 258,4-23-645,3-23-645,-6-32-2967,4-21-1161,-6-26-903,-11-31-387</inkml:trace>
  <inkml:trace contextRef="#ctx0" brushRef="#br0" timeOffset="68175.8995">17722 7765 7224,'-88'24'5547,"120"-13"-387,56-7-129,46 4-4644,82 4 129,7 6-258,29 1 387,23 3-516,12 3 0,-1 4-129,-7 13-1032,-21 3-3612,-57 2-645,-4-1-258,-43 0-516</inkml:trace>
  <inkml:trace contextRef="#ctx0" brushRef="#br0" timeOffset="68614.9246">11855 11437 9288,'-14'131'5934,"11"-16"-645,6 31-129,11 21-4386,13 28-258,9 10-258,9 0-129,7-7-516,-3-25-516,7-16-2709,-10-39-1419,-5-32-516,-11-38-387</inkml:trace>
  <inkml:trace contextRef="#ctx0" brushRef="#br0" timeOffset="68967.9448">12224 10856 2709,'166'-102'5676,"-49"46"-516,21 0-258,17 2-2838,15 14-1419,12 5-258,7 12-258,1 9 258,0 16-258,-8 23-129,-13 19 258,-14 26 129,-10 30 0,-28 34 258,-14 37-129,-26 29 258,-16 26-129,-19 15-129,-13 13 0,-11-1-516,-13-8-129,3-8-2580,-11-33-2193,-7-26-645,-10-28-387,-7-29-129</inkml:trace>
  <inkml:trace contextRef="#ctx0" brushRef="#br0" timeOffset="69223.9594">12250 13416 9546,'-103'14'5676,"103"-14"-387,37 13-258,38-11-4644,45 8 0,35-3-129,32-1-129,30-3-129,17-2-129,18-6-387,-3-15-3225,7 6-1548,-2-11-258,-7-6-645</inkml:trace>
  <inkml:trace contextRef="#ctx0" brushRef="#br0" timeOffset="69566.979">17873 11061 5805,'-19'-1'5676,"2"64"-129,-6 37-516,-3 38-3999,-7 36-387,3 30 0,-6 8-129,2 7-387,5-12-129,7-20-258,12-25-903,5-40-1935,10-33-1806,14-32-387,9-35-258</inkml:trace>
  <inkml:trace contextRef="#ctx0" brushRef="#br0" timeOffset="69922.9994">17763 10924 5934,'38'-154'5418,"15"85"-258,27 4-516,35 11-3741,20 4-387,31 13-258,21 6 0,12 11-258,10 13 129,5 11 0,-9 19-258,-5 20 258,-15 18 0,-15 24-129,-23 26 0,-19 27 129,-21 28 0,-21 21 0,-17 22 129,-20 13-129,-18 8-129,-14 3 129,-9-5-129,-10-17 258,-4-15-516,-9-20-258,3-18-2451,-11-31-1806,-3-26-387,-9-26-645</inkml:trace>
  <inkml:trace contextRef="#ctx0" brushRef="#br0" timeOffset="70207.0156">17854 13150 7224,'-149'-12'5676,"126"11"-516,39 1 0,38 3-4257,61 15-129,41 0-387,46 6 129,41-6-258,35 1-129,32-5-645,0-11-3870,15-3-774,-10-12-516,-39-12-645</inkml:trace>
  <inkml:trace contextRef="#ctx0" brushRef="#br0" timeOffset="72619.1536">12080 4914 5031,'-4'-59'5160,"0"36"-258,-5 16-2838,-10 6-774,1 18-516,-10 21-387,1 16-129,-4 11-129,4 8 0,3-1-129,6-5 129,8-15-129,8-14 129,14-24-129,8-14 129,6-25 0,2-13 0,1-14 0,0-3 0,-6-1 0,-4 2-129,-5 12 129,-4 11 0,-4 12 129,-6 19 0,7 17-129,-3 16 0,3 9 0,5 11 0,4-4 0,1 1-258,8-4-387,-2-19-1290,3-6-2967,-4-13-516,-1-7-129</inkml:trace>
  <inkml:trace contextRef="#ctx0" brushRef="#br0" timeOffset="72824.1653">12509 4870 6837,'10'-43'5547,"-6"20"-258,2 5-516,-3 0-4128,6 4-1161,4 10-4128,-13 4-387,0 0-645,0 21-129</inkml:trace>
  <inkml:trace contextRef="#ctx0" brushRef="#br0" timeOffset="72987.1747">12575 5046 4773,'25'29'5547,"-14"-16"-516,2 3-4644,-9 9-4386,-4-6-1290,0 6-258</inkml:trace>
  <inkml:trace contextRef="#ctx0" brushRef="#br0" timeOffset="75223.3026">17237 4368 645,'-11'0'4386,"18"10"0,9-6-258,7-3-3354,0-5-258,10-8 0,-1-13-258,1-6-129,-3-10 129,-2-5 0,-7-3 129,-7 5-129,-8 0-129,-4 10-129,-6 9 129,-9 15-129,-12 12 129,-4 26 0,-7 16 129,1 23 129,3 12 0,8 11 0,7-5 129,17-1 129,9-18-129,20-16 0,10-28-129,14-12-129,3-23 129,2-13-387,0 1-1677,-12-13-2967,-7 4-129,-11-4-645,-10 6 0</inkml:trace>
  <inkml:trace contextRef="#ctx0" brushRef="#br0" timeOffset="75380.3115">17796 4035 2451,'21'-31'4902,"-21"31"-387,11-12-387,-11 12-3225,2 13-1806,-2 10-3096,3 4-258,7 9-258</inkml:trace>
  <inkml:trace contextRef="#ctx0" brushRef="#br0" timeOffset="75507.3188">17982 4333 2193,'24'5'5160,"-24"-5"-387,10-3-129,-10-7-2451,9 3-4386,-9 7-2064,16 5-516,-16-5-645</inkml:trace>
  <inkml:trace contextRef="#ctx0" brushRef="#br0" timeOffset="76292.3637">11940 10418 3999,'-12'-11'4644,"-11"34"0,-8 11-2709,11 24-129,-6-9-387,19 11-258,0-12-129,16-5-258,15-19-129,11-11-387,10-4-2967,-2-9-2064,0-16-129,-9-6-774</inkml:trace>
  <inkml:trace contextRef="#ctx0" brushRef="#br0" timeOffset="76440.3722">11981 9896 2967,'0'-29'3741,"-2"9"-3483,2 20-258,-16 13-4386</inkml:trace>
  <inkml:trace contextRef="#ctx0" brushRef="#br0" timeOffset="77259.419">18057 9908 774,'-21'-27'4773,"7"29"387,-2 17-645,7 21-2064,-12 1-645,14 21-516,-4-4-129,11 8-516,0-9-129,9-7-258,8-12-129,2-17-387,10-3-2967,-1-18-1419,-3-5-387,-3-8-387</inkml:trace>
  <inkml:trace contextRef="#ctx0" brushRef="#br0" timeOffset="78153.4702">17985 9951 1419,'-9'-33'2967,"9"33"0,-6-20-516,6 20-387,-10-2-387,7 8-129,-7 6-516,7 13-129,-7 6-129,6 10-387,-2 4 258,5 7-129,1-3 129,11 4-258,1-10 129,6 1-129,2-20-129,7-5 258,-1-9-387,5-11 129,-2-6-129,2-12 0,-1-8 0,-3-11-129,1-6 0,-4-4 129,-2-5-129,-6-6 0,-3-1 0,-7 2 0,-6 3 129,2 11-129,-6 16-387,-9 8-3483,2 16-774,1 8-516,1 14-258</inkml:trace>
  <inkml:trace contextRef="#ctx0" brushRef="#br0" timeOffset="78400.4843">18685 9962 5934,'0'-38'5547,"0"21"-387,-4 3-516,-2-3-3096,6 17-903,0 0-387,7 0-774,6 9-3999,-3 8-387,-2 6-258,-1 5-387</inkml:trace>
  <inkml:trace contextRef="#ctx0" brushRef="#br0" timeOffset="78559.4934">18664 10258 4773,'25'-23'5418,"-10"3"-387,-1 5-645,-5 3-6063,-9 12-2451,0 0-1032,0 0-387</inkml:trace>
  <inkml:trace contextRef="#ctx0" brushRef="#br1" timeOffset="84634.8409">8896 5496 1548,'81'32'2322,"-34"-15"-516,-2-8-129,8-2-516,-6-7 129,9-1-258,-2-17-516,6 0 387,1-14-387,3-3 0,0-11-258,-3-4 387,-1-8-387,1-5 0,-10-10 387,5-3-387,-7-7 258,6-3-129,-1-4-129,9-1 129,3-3-258,10-3 0,10 0 0,14-1 0,11 1 0,10 2-129,11 0 0,15 1 0,11 2 0,11 2 129,16 1 0,6 6 258,15 4-387,8 4 387,7 12-129,7 10-129,2 12 0,4 16-129,-2 14 129,-4 10-258,-5 17 0,-6 17 129,-3 16-129,-10 11 0,-8 10 0,-9 12 129,-10 12 0,-6 10 0,-12 12-129,-7 5 258,-10 8-129,-5 1-129,-6 11 258,-4 4-129,-5 2 0,-3 2 129,-5-4 0,0-3-258,1-4 129,-6-4 0,-5-8 0,-5-10 0,-6-12 129,-2-8-129,-4-14-129,-6-11 387,-1-12-258,-5-7 129,-2-14 0,-4-6 0,-2-5 129,-4-7-258,-5-3 129,-10-6-516,-3 6-516,-14-10-2967,-6 2-903,-7-1-387,-18-8 259</inkml:trace>
  <inkml:trace contextRef="#ctx0" brushRef="#br1" timeOffset="85102.8676">17582 6004 2322,'-10'-15'5160,"1"-1"-129,9 16-387,17 0-3225,12 5-903,18 10-129,13 9-387,10 2 129,5 1-258,0 2 258,-4-3-258,-10 3 129,-15-4 258,-14-1-258,-20-3 129,-12 2-129,-21-1 129,-9 4-129,-19 3 129,-9 7 0,-16 7-258,-15 8 0,-9 12-3354,-25 5-1548,-21-4-129,-18 7-387</inkml:trace>
  <inkml:trace contextRef="#ctx0" brushRef="#br1" timeOffset="86558.9509">9428 6793 1419,'-21'-16'2193,"21"16"0,-10-3-516,10 3-645,10 6-516,11 4-258,10 0-129,9 2 258,11-4-129,13 4 129,9-8 129,17 4 0,12-7 129,14 0 0,10-2 0,15-2 0,15-5-258,10 3 0,11-4 0,5 2-129,4-3-129,6 7 0,0-1-129,-11 1 0,-7 0 0,-7 3 0,-18-2-129,-10 2 0,-18 0-258,-22-2-903,-13 0-3225,-15 2-387,-17 0 517</inkml:trace>
  <inkml:trace contextRef="#ctx0" brushRef="#br1" timeOffset="86866.9685">12486 6595 4257,'-7'-17'5160,"17"3"-258,6 8-3483,13 18-387,4 8-645,8 10-258,4 0 0,3 5 0,-3 0-258,-2-1 258,-9-4-258,-5-2 258,-12-3-129,-14 11 0,-16 3 258,-34 12-3612,-27 18-1290,-30 19-516</inkml:trace>
  <inkml:trace contextRef="#ctx0" brushRef="#br1" timeOffset="88555.0651">8724 8295 129,'0'23'3999,"13"-13"-129,8-2-2580,11-4-516,14 3-129,12-5-258,14-2-129,10 0-129,13 0 129,11-2-258,8-4 129,3 0-129,7 3 0,10-1 0,5 1 0,9 0 0,7-1 0,8-2 129,8 0-129,16-1 0,7-2 0,37 1 0,-26-3 0,2 2 0,-5 4 0,-4 1 129,-5 4-129,-17 1 129,-11 11-129,-49 5 129,19 8-129,-13 8 0,-14 7 129,-11 6 258,-11 13-387,-14 8 258,-6 10-129,-14 15 0,-12 12 0,-12 12 258,-8 15-129,-13 14-129,-4 11 258,-5 8 258,-7 7-129,-5-2-129,1 7 258,3-8-387,0-6 129,3-14 129,1-8-129,3-15-258,3-8 129,-1-4-387,1-21-1032,1-6-2838,5-5-387,-6-20-516</inkml:trace>
  <inkml:trace contextRef="#ctx0" brushRef="#br1" timeOffset="88879.0836">13136 11206 3225,'-11'20'5031,"11"0"0,9 9-387,9 14-2838,-5-1-903,9 14-129,-2-4-129,5 6-258,2-9-129,1-3 0,2-13 0,2-11-129,2-13 0,3-9-129,-1-18 129,5-16-129,0-19 0,2-16-129,2-9 0,-5-8-2193,-3 4-2193,-6 7-645,-21 7-516,-10 21 129</inkml:trace>
  <inkml:trace contextRef="#ctx0" brushRef="#br1" timeOffset="90146.1561">8490 10172 774,'-14'-15'3870,"14"15"-129,6-13-2064,3 5-903,11 4-516,5 2-387,5-3 129,7 2 0,3 1 0,7 0 0,5-1 0,10-5 0,4 2 0,6-5 0,5 4 129,1-4 0,5 1-129,4 0 258,2 5 0,-3 3-129,-3 2 129,-4 15 0,-1 7-258,-11 10 387,-3 8-387,-13 12 129,-7 12 0,-8 15 0,-6 11 0,-7 7 129,-4 7 129,-2 8-129,-2 8 0,-5 8 129,3 1 129,-4-3 0,3 2-129,0-7 129,5 2-129,1-6-129,5-8 129,3-12-129,5-10 129,1-9-387,6-11 129,4-14-129,3-12 258,5-15-258,11-8 258,7-16-129,8-2 129,9-17 0,11-5 0,7-7 0,9 1 0,5-8 0,3 4-129,1-3 0,2 4-129,-2 5 129,-3-1-258,-4 10-516,-12-9-1935,-9 9-1806,-4 2-129,-12-7-774</inkml:trace>
  <inkml:trace contextRef="#ctx0" brushRef="#br1" timeOffset="90475.1749">12216 11551 3483,'-45'-23'5418,"29"13"-258,8-1-387,8-6-3225,14 17-387,9 2-516,10 11-387,4 5-129,3 7 0,1 2 0,-8 3 0,-11 11 0,-12-1 0,-10 7 0,-16 5-129,-13 3 129,-12 12 0,-8 17-774,-13 8-3870,-10-2-645,-4 6-129,-22-9-516</inkml:trace>
  <inkml:trace contextRef="#ctx0" brushRef="#br1" timeOffset="93243.3332">9727 11269 1032,'121'-75'2193,"-50"37"-387,6-6 0,5 3-387,2-6-387,9 2-129,5-4-129,8-3-258,2-7 0,8-4-258,9-4-258,12-5 0,8-6 129,7-7-129,10-5 129,7-3 129,44-6 0,-22-4 0,4-10 387,13 0 0,2-11 0,11 2-129,7-8 387,10-3-387,-27-7 0,35 6 0,7 1-258,7 3-258,3 3 129,6 2 0,29 4-129,-29 5 0,-5 7 0,-2 3-129,-11 7 0,-9 4 129,-7 7-258,-11 5 129,-45 9 0,22 2 0,-13 3 129,-12 8 0,-16 5 0,-10 3 0,-22 12 0,-15 4-258,-15 12-516,-26 9-3096,-17-1-645,-14 10-258</inkml:trace>
  <inkml:trace contextRef="#ctx0" brushRef="#br1" timeOffset="93575.3522">17871 7152 4257,'-28'-32'4902,"22"16"-516,6 16-2451,8-22-645,19 19-645,5-2-387,13 5-129,5-4 0,9 3-129,4-2 0,1 0 0,0 3 129,-2 0-129,-8 4 129,-14 9-129,-23 15 0,-20 16 0,-29 21-258,-36 20-3483,-29 13-903,-22 26-258</inkml:trace>
  <inkml:trace contextRef="#ctx0" brushRef="#br1" timeOffset="94890.4275">8280 13445 2193,'-32'-51'3870,"24"41"0,8 10-1290,-15 7-774,15 20-645,2 14-774,5 12 0,1 14-129,5 11 129,-1 8-258,-1 5-129,1 2 0,-1-1 0,-4-1 0,2-4 0,2-6 0,3-9 0,5-8 0,8-8 258,12-9-129,12-5 0,14-11 0,19-3 0,15-9-129,13-4 129,16-5-129,16-5 0,17-5-129,16 0 258,17-5 0,14-7-129,18-6 387,19-6-258,19-5 129,15 3-129,18-10 258,16-1-258,46-4 258,-15 0-258,11 0 129,6 2 0,2 0 0,33 1-129,-30 0 129,3 6 129,-2 0-258,-1 5 387,-7-1-516,-2 5 258,-2 0-258,-36 3 129,21 4-258,-17 1 129,-47 6-129,13 0 0,-22 2 0,-19 0 129,-28 0-129,-24 0 129,-31-1-258,-21 1 129,-30-3 129,-22 2-129,-22-2 129,-15 0 0,-20-2 129,-11 2-258,-10-6 258,-8-1-129,-6-6 0,-6-4 0,-10-6 129,-6-8-129,-6-8 258,-6-6-258,-4-8 129,-2-5-129,-3-8 129,1-1 0,2-7 0,5 5-129,5 5 129,6 4-258,9 20-1548,-1 5-2838,6 4-387,5 10-645,1 5 258</inkml:trace>
  <inkml:trace contextRef="#ctx0" brushRef="#br1" timeOffset="95338.4531">18650 13242 2967,'30'-32'3999,"-6"13"-1161,3 3-1161,3-7-258,8-1-516,0-8-258,3-2-387,0-9 258,3-4-258,-4-7 129,0 0 0,-7-9 258,-1 12-258,-3 2 0,-1 16 129,-2 18 0,3 22-129,9 38-1290,14 21-3354,22 4-516,33 12-258</inkml:trace>
  <inkml:trace contextRef="#ctx0" brushRef="#br1" timeOffset="106087.0679">7090 3436 1161,'5'-117'4902,"-3"73"129,-2 15-516,0 14-2580,0 22-387,0 14-774,0 25-258,-3 16-129,2 23 0,-2 14 0,1 17-258,-1 8 258,2 3-387,0 0 129,0-8-129,1-9-129,0-13 0,8-7-387,-5-20-387,12-8-3612,-10-13-258,0-13-516,-5-9 129</inkml:trace>
  <inkml:trace contextRef="#ctx0" brushRef="#br1" timeOffset="106556.0947">6963 4379 2967,'-7'-33'5031,"2"21"-258,5 12-2064,-13 0-645,13 13-516,-2 3-645,5 15-129,-1 0-258,8 12-129,0 0 0,6 10 0,-1-4 0,5-1-258,3-4 129,1-3-258,1-4 129,-3-1 0,0-10 0,-1-7-129,-3-6 129,0-8-129,-2-6 129,0-13 0,0-17 0,0-13 0,0-11-129,2-11 387,-2-9-258,1-3 0,-1 5-387,-3 3-2193,1 32-2322,-5 23-645,-9 15-645,9 31 130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54:05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4035 5862 903,'25'-17'1290,"-11"8"-129,3 5-258,1 2-129,5 2 0,3 1 129,3 6-387,7 0-129,4 1-258,5-1-129,3-1 258,7-5-258,7 2 258,1-3 129,5-3 258,6-5 129,8 3 129,3-7 0,8 12 129,0-5-129,12 4-129,1 1-129,9 2-258,-1-3-129,9 5-129,6-3 0,4-2-129,5 0 0,1-7 0,3-1 0,0-1 129,1-3 129,1 3-129,0-1 129,1-1 0,-3 0 0,5 7 0,-1-4 129,6 2 0,-4 3-129,11-1-129,-2 0 0,6 1 0,3-3 0,4 2-129,0-3 0,2 1 0,2 0 0,-5 0 0,-2-1 129,-3 7-129,-1-2 0,-6 3 0,-3 3-129,0 4 129,-4 3 0,2-1-129,-1-1 0,1-1 129,1-1 0,-1-1 0,-4-3-129,4-1 129,-2-1 0,0 3 0,-1-3 0,-1 1-129,-1-2 129,2 3 129,-1-2-129,1 3 0,-2-3 0,0-1 0,-2 2 129,1-2 0,2 1-129,-1-3-129,0 2 258,1-5-129,1 6 0,5-4 0,1 1 0,4 1-129,4 2 129,5 2 129,6 1 0,2 1-129,5-1 129,2 0 0,6 1-129,-2-4 0,6-2 129,2 2-258,3-5 258,2-2-129,6 2 129,1-2-129,4 2 129,6-2-129,-4 6 129,6-3-129,2 2 0,1 2 0,-1-1 0,0-1 0,-2 1 0,0 1 0,-5-1 0,0 0 0,-1 1 0,1-2 0,-2 2 129,2-2-129,1 1 129,0 1 0,-6 6-129,-3 1 0,-13 9-258,-19-1-3096,-19 5-1290,-26 1-258,-44-12-774</inkml:trace>
  <inkml:trace contextRef="#ctx0" brushRef="#br0" timeOffset="12287.7028">17244 12833 5160,'-17'-33'5547,"9"22"-387,2-1-258,6 12-3612,0 0-645,21-12-258,16 9 0,12-1-129,15 1-129,17-6 0,13 2 0,8-2 0,4 0-129,0 0-129,0-1-258,-3 4-129,-12-10-258,0 16-1161,-21-8-2838,-4 1-258,-8 3-645</inkml:trace>
  <inkml:trace contextRef="#ctx0" brushRef="#br0" timeOffset="12679.7252">18273 12465 4386,'-49'-14'4902,"33"6"-1290,16 8-1161,-19-4-516,19 4-129,0 0-645,9 15-258,0-9-129,12 11-258,-3-5 0,8 7-129,1-2-129,1 6-129,2-2 129,-1 3-129,-5-2-129,-1 2 129,-5 0-129,-5 0 129,-9-2-129,-4 5 258,-7-1-258,-10 3 129,-4-2 0,-6 7-129,-4 1-129,-4-3-903,6 5-3741,-2-3-387,0-7-516,5-1-258</inkml:trace>
  <inkml:trace contextRef="#ctx0" brushRef="#br0" timeOffset="13815.7902">19017 12319 5676,'-25'-59'5031,"18"39"-387,-5 6-258,1 7-3354,11 18-258,-1 11-258,5 19-258,1 8 129,8 17 0,-2 4 0,5 13 0,1-2-129,2 2-129,0-7 0,-1-5 258,2-7-387,-3-11 129,-2-12-129,-3-12 129,-5-13 0,-7-16-129,7-22 129,-7-22-129,0-26 129,0-19-129,0-18 129,1-16-129,6-1 129,6 4-129,-1 17 129,4 16-258,4 26-774,-8 21-3225,5 29-645,-4 17-387,0 21-516</inkml:trace>
  <inkml:trace contextRef="#ctx0" brushRef="#br0" timeOffset="15400.8808">19396 12566 6708,'0'53'5418,"1"-33"-129,-1-20-387,13 0-3741,7 0-387,2-17-258,8-9-129,2-6-129,-3-4-129,0-5 0,-9 4 0,-9 1-129,-11 14 129,-15 10-129,-11 12 0,-8 16 0,-3 18 0,-3 18 0,6 13 0,7 6 129,10 3-129,12-8 129,14-8 129,15-24-129,12-12 0,10-20 0,5-12 0,0-19 129,2-11-258,-6-4 129,-5-2-129,-9 7 0,-11 4 0,-7 9 0,-10 10 0,-5 16 0,0 0 0,-6 16 0,-4 11 0,1 6 0,-2 3 0,3 2 0,1-5 0,5-4 0,2-7 0,0-8 0,0-14 129,0 0 0,12-25-129,-6-11 0,2-5 0,0-10 129,0-1-129,-2-1 0,-1 6-129,0 10-129,-1 8-258,2 16-129,-6 13-258,12 0-129,-3 0-129,6 12 258,0-5-129,5 10 516,1-2 258,4 0 516,-1 8 0,-3-1 387,1 10 129,-7-1 0,2 7-129,-2-9 0,2-1 0,-3-9-387,3-9 129,-2-10-258,4-8 129,-2-13-129,4-4 0,-7-6 0,-4-1-129,-6 5 0,-4 2 0,-8 10 0,-8 13 0,-2 13 0,-3 24 0,3 22 0,-1 18 129,8 12-129,5 19 0,5 1 0,0 0 0,4-6 0,2-13 129,-3-17-129,-1-14 129,-2-16-129,-8-20 129,-8-13-129,-4-11 129,-3-15-129,-3-19-258,-1-12-129,-5-14-258,6-6-387,-2-18-516,16 11-387,-3-12-258,16 21 0,1-6 0,23 25 258,2 5 258,18 21 645,2 5 903,5 10 903,6 7 645,-7-15 387,7 13 129,-13-22 0,6 7 0,-15-24-129,3 4-258,-13-18-516,1-3-129,-7-15-387,-2-4-258,-6-11 0,-4-4-129,-7 4 0,-4 6-129,-5 13 129,-6 18 0,-3 29 0,-6 22 129,1 37-129,1 28 129,4 20-129,8 12 0,5 4-129,10 1 129,11-13-129,14-11 0,9-23-129,8-18 129,5-19 0,3-15 129,-2-7-258,-1-16 0,-6-9 0,-8-5 129,-8-2-129,-10-2 129,-8-1 0,-8 3 0,-4-1 0,-11 6 0,-5 6 129,-2 5-129,-5 7 0,-1 10 129,-4 5-129,3 15 129,-2 9-129,-1 14 0,5 6 129,8 3-129,7 6 129,7-4-129,11-1 0,14-7 0,11-13 129,11-6 0,5-16-129,4-8 129,1-8-129,-2-14 0,-6-6 129,-7-9-258,-11-1 129,-6-3 0,-9 4 0,-8 6 129,-7 11-129,0 20-129,-12-5 258,1 21 0,0 13-129,4 9 129,2 5-129,4-1 0,4-4 0,7-9 0,8-2-774,-4-22-1290,11 3-3225,-13-8 0,3-1-645,-10-14-129</inkml:trace>
  <inkml:trace contextRef="#ctx0" brushRef="#br0" timeOffset="15536.8886">21020 12100 7353,'-10'-39'3741,"10"39"-3612,6-10-129,-6 10-4386,27 15-774</inkml:trace>
  <inkml:trace contextRef="#ctx0" brushRef="#br0" timeOffset="15767.9018">21343 12303 8256,'-6'32'5547,"-6"-9"-258,-9-1-516,9 16-3354,-6-5-645,13 6-387,4-1 0,6-4-129,12-6-129,10-9-258,6-9 129,5-10-258,0-2-129,-5-21-516,2 3-1161,-21-21-2451,3-9-645,-12-17-387,-3-10-129</inkml:trace>
  <inkml:trace contextRef="#ctx0" brushRef="#br0" timeOffset="16211.9272">21509 11901 6966,'-10'-79'5547,"10"79"-129,-11 33-129,0 18-2709,10 29-1290,-4 8-645,5 10-129,0-6-387,5-8 0,4-11-129,2-15 129,4-19-129,6-20-129,-2-14 129,2-6 129,-1-19-129,1-7 0,-3-4 129,-4 2-129,0 7 0,-5 12 258,-9 10-129,10 7-258,-3 13 258,1 6-129,2 2 129,5-2-129,6-11 129,6-10-129,2-5 0,6-17 129,-1-11 0,-2-2-129,-5-10 0,-9-2 0,-8 4 0,-11 6-129,-13 11 258,-11 18-129,-6 13 0,-2 22 129,5 21 0,6 12 129,13 10 0,15 1 0,22-10 0,20-7-129,19-15-387,2-27-1935,14-8-3354,-10-10-387,-8-17-387,-10-13-645</inkml:trace>
  <inkml:trace contextRef="#ctx0" brushRef="#br0" timeOffset="16656.9527">22643 12310 10191,'26'-19'5676,"-8"11"-258,1-6-387,8 10-4128,3 3-774,5-2-258,3 11-1935,-10-1-3096,-7 7-129,-10 1-258,-5 11-258</inkml:trace>
  <inkml:trace contextRef="#ctx0" brushRef="#br0" timeOffset="16822.9622">22733 12472 7353,'-8'0'5418,"10"-12"-129,13-5-129,17 12-3096,-3-15-1032,12 10-774,7 10-1935,-7-3-3354,-3 3-129,-10 9-516,-6 15-645</inkml:trace>
  <inkml:trace contextRef="#ctx0" brushRef="#br0" timeOffset="17399.9952">23647 12149 9288,'1'33'5547,"-7"9"-387,-13 13-258,1 12-4257,0 3-258,3 1-258,4-4 0,1-6 0,4-8 0,3-7 0,3-14 0,0-11 0,0-21 0,12 0-129,-5-20 129,1-21-129,-2-16 0,1-16 129,-2-19-129,0-7 0,-2-5 0,0 5 0,0 7 129,-1 12 0,1 17 0,1 23 0,-2 27 129,2 20 0,1 27 0,3 19 0,4 13-129,3 10 0,8 8 0,7 5-129,9-5 0,6-5 0,2-13-129,5-12 129,-4-13 0,0-10 129,-7-13-258,-2-14 387,-9-13 0,-10-18-129,-6-17-129,-7-16 0,-4-19 129,-3-14-387,1 1 258,-8-1-387,-2 12-129,-1 1-1806,10 30-2838,-4 11-387,-4 27-645,-5 14-258</inkml:trace>
  <inkml:trace contextRef="#ctx0" brushRef="#br0" timeOffset="18056.0327">18512 12096 3096,'1'-20'4902,"-1"51"-387,0 16 129,-7 15-2838,7 27-903,-3 3-258,2 17-258,1-1-258,2-5-129,3-9-129,2-15-645,6-8-2580,-2-16-1419,-2-23 0,2-16-516</inkml:trace>
  <inkml:trace contextRef="#ctx0" brushRef="#br0" timeOffset="18252.0439">18681 11998 6966,'-14'153'5289,"5"-45"-387,2 9-516,7 8-3483,1 0-903,8-20-1032,7-15-3354,-3-18-516,0-24-387,-1-14 0</inkml:trace>
  <inkml:trace contextRef="#ctx0" brushRef="#br0" timeOffset="18473.0566">18330 12293 4128,'-38'-5'5418,"38"5"-129,7-3-516,21 4-2193,13-1-1806,19 0-516,9 12-774,1 2-3612,3 1-645,-5 12-516,-9 2-516</inkml:trace>
  <inkml:trace contextRef="#ctx0" brushRef="#br0" timeOffset="18750.0724">18261 12579 6321,'28'14'6063,"14"-14"-387,16 3-645,11-3-3354,15 7-6063,14-3-645,5 6-774,-8-2-516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54:45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6875 6124 2451,'-5'6'3999,"-1"13"-903,6-19-1419,0 0-387,-5-8-258,10-8-387,8-17 258,11-9-258,7-21 387,17-7-387,11-24 0,17-4 129,11-17 0,18-6-129,10-5-129,12 3 0,2 0-129,4 10 0,1 5-129,1 14 0,-7 9-129,-8 14 129,-13 14-258,-12 15 258,-15 7-258,-15 12 129,-19 12 0,-15 3-129,-11 8-387,-20 0-2451,5 13-1935,-13 2-645,-13-1-258</inkml:trace>
  <inkml:trace contextRef="#ctx0" brushRef="#br0" timeOffset="1167.0667">9342 3913 903,'6'-89'4773,"-2"53"-129,0 4-258,3 18-2451,-7-1-903,0 15-129,4 10-258,-2 21-258,-4 13 0,-4 19 0,-6 17-258,-2 13 0,-5 10 0,0 8-129,-1 2 0,4-3-129,1-10 129,5-14-258,7-16 258,3-19 0,9-16 0,8-17 0,1-18 129,8-7 0,2-19 0,4 0 129,0-4-129,0-2 0,-3 8-387,-5-1-645,2 14-3483,-9 6-387,-5 5-645,-12 0 0</inkml:trace>
  <inkml:trace contextRef="#ctx0" brushRef="#br0" timeOffset="1544.0883">9790 4407 3483,'-26'-45'5547,"10"42"-387,-1 11-387,-3 8-2838,11 29-645,-3 1-516,12 9-387,3 0 0,11-11-258,11-13 129,6-10-129,6-15-129,5-8 0,-1-21 129,-2-11 129,-5-9-258,-5-3 129,-11-6-129,-10 6 129,-8 5-129,-11 9 0,-15 12 0,-8 15 0,-5 8 0,0 14-258,4 16-387,4-4-516,18 14-2838,3-12-1032,13 0-258,11-13-258</inkml:trace>
  <inkml:trace contextRef="#ctx0" brushRef="#br0" timeOffset="1971.1127">10078 4416 1032,'10'-8'4773,"-8"24"387,-4 6-516,-1 13-2451,-4-10-645,14 8-645,5-16-129,12-3-258,4-14-129,8-11-129,1-14-129,0-11 0,-6-5 0,-7-6-129,-11 0 129,-9 4-129,-7 11 0,-14 14 0,-9 18 0,-3 11 0,-1 26 129,8 20 129,5 14-129,12 18 0,10 1 0,17 5 0,13 0 0,11-7-129,4-6 0,-3-10-129,-3-8 129,-11-11 0,-14-5-129,-15-11 258,-12-10-129,-22-6 0,-13-8 129,-11-8-129,-8-5 0,-4-5 0,4-11 0,4-2-129,12 0-387,7-13-1677,21 8-2709,14-2-258,16 1-645</inkml:trace>
  <inkml:trace contextRef="#ctx0" brushRef="#br0" timeOffset="2252.1288">10895 3817 2193,'-29'-54'5160,"0"59"0,-15 29-387,6 37-2838,-8 14-645,11 24-387,1 6 129,15 14-516,9-8-129,10-1-129,18-13-258,8-20-129,9-18-258,2-22-516,10-8-2322,-8-31-1677,0-11-645,-7-28 0</inkml:trace>
  <inkml:trace contextRef="#ctx0" brushRef="#br0" timeOffset="2707.1548">11004 4187 4644,'0'-33'5418,"-14"39"-258,0 32-387,7 26-3225,-10-1-516,10 20-387,0 1-258,4-4-129,2-7-129,1-15-129,2-9 129,3-13-129,-1-17 129,-4-19-258,6-7 129,-6-19 0,0-14 0,0-11 258,-2-11-258,-2-11 258,-1-2-258,0-3 129,2 6 0,0 9-129,3 13 129,0 15-129,5 19 0,4 17 129,6 26-129,3 15 129,5 9-129,2 6 129,7-3-129,0-2 129,4-10-129,2-13 129,-2-17-129,1-12 0,-3-11 129,-3-19-129,-4-12 0,-7-10 0,-5-7 129,-5-2-258,-7 1 0,-4 2-258,-4 19-1161,-17-1-3225,5 19-387,-8 6-387,1 13-516</inkml:trace>
  <inkml:trace contextRef="#ctx0" brushRef="#br0" timeOffset="2932.1677">11214 3672 7353,'76'33'5676,"-28"12"-258,-5 10-645,7 28-3612,-8 10-258,-4 15-516,-15 10-129,-14 9-516,-10 10-258,-28-2-3612,-5 8-1032,-17-7-774,-8-4-387</inkml:trace>
  <inkml:trace contextRef="#ctx0" brushRef="#br0" timeOffset="3839.2196">13586 6417 645,'17'-43'4515,"6"12"258,9-12-2967,20 3-387,10-20-258,21-2-258,15-17-258,14 0-258,6-10 258,14 1-258,7-6 0,5 5 0,0 6 0,-1 8-129,-10 10-129,-4 10 0,-10 16-903,-17 7-3612,-17 9-258,-16 13-645</inkml:trace>
  <inkml:trace contextRef="#ctx0" brushRef="#br0" timeOffset="4839.2768">16000 4688 774,'-11'117'1935,"-2"-43"-258,-1 9-258,-9 0-258,4 3-129,-4-4 0,5 0-258,-4-11-129,8-5 129,0-19 0,6-7-516,2-19 0,6-21 0,0 0-516,1-27 645,0-16-387,3-11 129,2-13-258,1-8 258,-1-5 0,1-2-129,0-1 258,0 5-258,1 2 387,2 11-129,-3 9 129,3 15 0,-4 11 129,2 21 0,-8 9 129,17 21-258,-8 13 129,4 22-129,1 9 258,6 15-387,3 3 0,3 2 0,2-5-129,5-4 0,-1-9 129,1-13-129,-2-20 0,-3-10 0,-3-19 129,-2-5-129,-2-29 129,-2-12 0,-4-24-258,1-15 129,-1-16 129,-2-14-258,-2-8 0,-2 5 258,-4 11-387,-5 9-2064,-7 36-2451,-8 26-516,-12 28-774</inkml:trace>
  <inkml:trace contextRef="#ctx0" brushRef="#br0" timeOffset="8767.5014">9021 5187 1161,'0'0'3612,"5"-12"-1419,20 11-645,6-5-645,16 3 0,3-5-129,13-1 0,4-3-258,7 0 129,2-3-387,0 4 0,-2-1 0,-5 4-129,-4 3-129,-4 3-129,-7 1-258,-8 14-3612,-1-5-258,-1 5-129</inkml:trace>
  <inkml:trace contextRef="#ctx0" brushRef="#br0" timeOffset="9487.5426">10723 5201 3354,'7'-2'1935,"12"2"-258,3-3-258,13 1-258,2-3 0,13 2 0,0-8-258,13 4-258,1-6 0,6 2-258,-2-1-129,-2 4-258,-5 8-3483,-11 8-903,-22 5-258</inkml:trace>
  <inkml:trace contextRef="#ctx0" brushRef="#br0" timeOffset="11235.6426">15430 6019 645,'4'0'2064,"14"-3"-387,12 3 0,5-9 387,16 4-258,8-8-645,17 2-129,10-6-387,11-1-258,1-5 258,6 3-258,-3-4-129,-3 2 129,-7 3 129,-8 2-387,-15 5 129,-11 2-129,-12 5 0,-10 4-129,-8 1 129,-13 1-258,-14-1 0,2 20-1161,-5-6-2838,-7 8-516,-5-12-129</inkml:trace>
  <inkml:trace contextRef="#ctx0" brushRef="#br0" timeOffset="18711.0702">3477 10612 2193,'-11'2'1677,"11"-2"-516,0 0 129,4 10-129,-4-10 0,16 7 129,-7-5 0,9 4-129,1-6-129,12 3 0,4-3-129,12 0-258,6-2 129,12 1-258,6-7 0,12 3-129,4-4 258,6 3-387,-4-4 129,-1 2-258,-1-5 129,-1 3 0,-4-4-129,0 4 0,-2-2 0,-2-3-129,-4 1 129,0-1 0,-7 3 0,-6 4 0,-8 2 0,-12 3 0,-12-1 0,-6 1 0,-8 3 0,-5 0-129,-10 0 258,9 0-258,-9 0-258,9-2-774,1 2-3483,-10 0-387,0 0-645,0 0 0</inkml:trace>
  <inkml:trace contextRef="#ctx0" brushRef="#br0" timeOffset="20807.1901">6704 10407 3225,'0'0'3741,"11"-2"-1290,-3 2-1419,1 0-387,4 3-516,-1 3 129,5 2 0,2-3-129,2 0 129,0-1 0,3 0 129,-2-4 129,5 1 258,-2-3-129,6 0 129,-1-6 0,8 6 0,0-7-129,11 6-129,2-2-129,7 1 0,5-1-258,3 2 0,7-5 0,1 3-129,2-3 129,5 0 0,2-4 129,5 3 0,0-3 0,5 2 0,3 0-129,7 4 129,-2 0-129,4 2 0,-3 1-129,5 3 0,4-3 0,-3 1 0,1 0-129,-5 1 129,0-1 0,-1 0 0,-3 0-129,-3 1 129,-9 1 0,-2 0-129,-8 0 258,-5 0-129,-4 3 0,-8-1-129,-10 0 129,-7-1-258,-5 6-516,-18-4-3483,-9-1-645,-12-2-645</inkml:trace>
  <inkml:trace contextRef="#ctx0" brushRef="#br0" timeOffset="29095.6641">3513 12021 3096,'25'8'2838,"-8"-8"-645,6-2-774,4 2-129,7 0-774,4-2 0,5 2-129,3 0-129,2 0 129,5 0 0,5 0 129,1 0 0,4 2 0,2-2 258,6 6-258,-1-5 258,6 6-258,0-5 0,5 6 0,4-5-258,4 6-129,2-4 0,4 2 0,3 1-129,7 0 0,6 1 0,1-2 129,2 0-129,4 1 129,7 1-129,2-4 129,8 0 0,3 0 0,7-2 0,8 1 0,2-3 0,9 0 0,1 4 0,1-3 0,5 1-129,3 4 258,0-3-129,0 5 0,5-4 129,0 6 0,4-5-129,9 3 258,1-3-258,1 2 0,7-3 0,3-2 0,2 2-129,4-1 0,0 0 0,-1 0 0,-1-2 0,0 1 129,-2-1-129,0 0 0,2-1 129,2-1 0,2 0 0,1 0 0,5-1 0,3-2-129,2-3 0,1-1 129,-1 3 129,1-3-387,-2 3 129,-2-2 0,-2 2 0,-1-1 0,0 1 129,2-2-258,2 2 129,2-2 129,4 0-129,3 3 129,2-1-258,1-1 129,-2 2 0,-1 2-129,-8 1 129,-3 1-129,-5-1 0,-7 5 0,-6 2 258,-5-1-258,-9 2 129,-8-2 0,-7 3 0,-12-1 0,-11-2 0,-14-3 0,-16 4 0,-13 1 0,-18 4-387,-20-2-1548,-17 7-2451,-23-1-903,-28-16-258</inkml:trace>
  <inkml:trace contextRef="#ctx0" brushRef="#br0" timeOffset="37336.1355">20320 4441 774,'4'92'3612,"9"-32"387,-10 10-3483,8 13-129,4 12-258,-1 14 0,1 11 129,-4 8 129,0 11 387,-8 10-258,2 16 516,-6 12 0,-3 21 129,-10 12 0,4 25 0,-6 9-387,4 14 0,-2 5 0,4 8-258,4-3-258,3 6 0,2-8-258,7-7 0,1 1 0,0-5-258,0 7-129,-7 6 387,0 11-129,-7 11 129,-9 15-129,-8 16 129,-6 21 0,-4 16 129,0 1-129,1-2 129,3-11-129,10-9 129,7-20 0,13-14 0,2-39 129,13-16-129,1-28 0,4-12-129,0-20-645,-9-23-3741,-6-22-387,-7-7-903,-32-15 517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6:55:34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8973 7586 1,'-12'-13'4385,"21"-4"259,6 5-2193,13 8-645,2-4-774,15 7-258,5-3-129,12 4-129,7 0 129,14 6-129,3-3 0,14 4 129,4-6-258,12 4-129,3-5 0,4 0-129,-1-1 129,-2-2-258,-4-3 0,-2 0 0,-7-2 129,-10 4-129,-12-3 129,-9 4-129,-8 0 0,-9 3 129,-12 0-129,-9 0 0,-11 4 0,-6 1 129,-3 3-258,-5-2-129,-3 11-1677,-8-7-2838,-2-10-387,-8 12-645</inkml:trace>
  <inkml:trace contextRef="#ctx0" brushRef="#br0" timeOffset="12506.7153">2052 11194 903,'-23'-7'4386,"14"12"387,-9 0-516,8 4-3096,4 13-387,-1 2-129,4 11-258,1 0 0,2 11 129,-3 4-129,2 11 129,-5 4-258,-1 19 129,-2 13-129,1 22 0,-2 21 0,2 19-129,2 18 129,3 15-129,2 12 0,1 7 0,3 3 0,4-9-258,-3-10 129,-1-11 129,-3-17-129,0-12 0,-8-15 0,-3-13 0,-6-19 0,-2-9 129,-2-11-129,1-7-129,-1-13 129,5-10-129,1-12 129,7-11 0,3-9 129,5-6 0,8-9 258,8-3 0,10-4-129,10 4 129,8-3-129,11 2 129,12-5-258,12 1-129,15-3 0,9-8-129,8-6-129,0-15-258,8-4-258,-1-12-258,4 12-129,-15-17-1032,-6 17-2709,-10 12-516,-20 9 0</inkml:trace>
  <inkml:trace contextRef="#ctx0" brushRef="#br0" timeOffset="14055.8039">2021 10911 3096,'-47'25'4902,"47"-25"-387,17 0-258,29-6-3483,12-10-645,30 6-129,15-6 0,19-1-129,13 1-387,17 0 129,15 6-258,8-3 129,20 7 129,10-7-258,18 4 258,11-3-129,18-3 516,8-2 0,20-2 258,14-3 0,10-6 129,14 1 0,40-3 129,-15 2-129,13-1 0,10 4 129,6 2-129,19 0-129,23 2 129,-11 1-129,-20-4 0,41 2 258,22-5-129,-7 0-129,2-8 258,8 3-129,-7-11 0,9 6 0,-4-5 0,-2 5-129,-3 0 129,-4 8-258,-3-2-129,2 7 129,6 5 0,-14 4-129,-6 0 129,26 3-129,-58 1 0,16 3 0,-15 3 0,-20 5 0,-40-2-129,9 11 0,-21 6 0,-44 5 0,13 8 129,-14 1-387,-11 3 387,-11-1-258,-11 3 129,-11-5 0,-11 0 0,-15-2 0,-17-3 0,-21-2 129,-24 2-129,-22 2 129,-22 6 129,-20 7 0,-19 14 0,-16 10 129,-17 16 129,-10 21 129,-14 20-258,-3 23 0,-6 14 0,-3 10-129,-3 8 129,-1 11-258,-1-2-258,1-3 258,-1-10 0,-1-10 129,-5-5-258,-1-3 387,-4-9-258,-5-3 0,2-10 0,3-3 0,2-6 0,6-4-129,5-8 0,5-13 0,7-6-129,1-15 258,7-9-258,-3-8 387,-8-7-129,0-4 129,-17-3-129,-13 0 129,-18 1-129,-14 0 0,-18 0 129,-18 3-258,-17-4 0,-23 4 0,-20-6 129,-23-1 129,-24-7-129,-20 0 129,-20-4 0,-20-8 0,-13-5 0,-8-7 129,-10-14-129,-5 1 129,-8-17 129,-5-5 129,-13-3-129,-8 3 0,-16-4 129,-19 3-129,-14 2 0,-13 6-129,-16 5 0,-14 4-129,-13 4 0,-14 3-129,-11 0 129,-5 1-258,-8 6 0,-13 1 0,-8 0 0,-9 6 0,-7 6-129,-4 1 258,-2 4-129,-7 7 258,-4 1-129,3-2 129,9-1-129,12-7 0,8-1 0,15-9-129,12 3-129,9-6-129,15 12-1677,4-5-2967,3 10-645,1 5-516,-1 1-258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20:07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4102 14761 1419,'-5'-148'4128,"6"53"-129,1-16-1677,9-5-903,0-21-129,11-3-387,-1-17 129,8 1-387,0-23 129,6-3 0,-2-18-258,6-11-129,0-16 129,6-15-129,1-28 0,7-16-129,2-17 129,12-13-258,5-14 258,7-6-387,7-3 0,2-2 0,7 12-387,6 9 258,7 13-516,-7 5-3612,10 9-645,1 7-516,-6 5-129</inkml:trace>
  <inkml:trace contextRef="#ctx0" brushRef="#br0" timeOffset="1680.0961">5970 15276 1419,'2'-54'4644,"-4"19"387,-4-14-387,2 5-2838,0-37-516,11-12-129,8-27-387,15-18-129,7-29 0,12-15-129,9-17-258,7-10-258,11 2-387,-4-11-1677,6 12-2451,-3 8-258,-10 1-645,-13 18 0</inkml:trace>
  <inkml:trace contextRef="#ctx0" brushRef="#br0" timeOffset="3924.2245">14703 15513 2580,'-27'-40'4257,"19"16"0,6 0-1806,-1-15-387,18 10-774,5-13-258,20 6 129,8-7-258,15 14 0,8 6-129,12 22 0,3 12-258,6 29-129,-5 20-258,-4 20-129,-10 16 129,-8 13-258,-13 2 129,-14 1 129,-15-9 0,-17-8 0,-12-16 129,-17 2 0,-15-13 0,-14-10 0,-15-11-129,-12-7 129,-13-13-129,-14-8 0,-5-19-129,-2-15-129,0-16 258,1-13-258,6-19 258,12-17-258,18-8 258,24-12-129,22 1 129,24-5-129,27 7-387,25-17-2838,41 17-1677,25-3-516,23 1-774</inkml:trace>
  <inkml:trace contextRef="#ctx0" brushRef="#br0" timeOffset="107159.1292">10157 17493 1806,'0'0'3999,"0"0"129,0-10-2064,0-11-774,-5-18-516,3-8-645,0-10-129,-2-27-258,1 3 258,-4-19-387,1-1 645,2-4-129,-1 9-129,3 2 129,-2 19-129,-2 12-1806,-3 8-1935,7 21 0,-11 5-516</inkml:trace>
  <inkml:trace contextRef="#ctx0" brushRef="#br0" timeOffset="107467.1468">9855 16583 1548,'-1'-39'2322,"2"9"-387,8-10-129,1-14-387,8 2-129,-1-7-258,6 1-129,1 4-129,2 13-387,-1 1 516,3 19-387,-3 11 387,3 15-129,-2 12-258,5 19-129,3 7-3870,1 11-387,-3-10-903,7 11 129</inkml:trace>
  <inkml:trace contextRef="#ctx0" brushRef="#br0" timeOffset="107995.177">11787 17556 3870,'-1'30'4257,"1"-30"129,0-30-645,0-14-2967,0-6-516,7-18-258,-3-13 129,-1-14-258,-2-7 258,-1-10 0,1 6-129,-1-1 0,-1 12 0,0 12 0,1 30-903,0 20-2967,0 17-645,0 16 129</inkml:trace>
  <inkml:trace contextRef="#ctx0" brushRef="#br0" timeOffset="108263.1923">11655 16644 1548,'-18'-3'3096,"5"-23"-1935,13-3 0,2-9 387,10-19-129,9 11 129,5-13 129,11 17 0,-3-5 258,10 26-258,-9 14-387,8 29-387,-7 19-4257,-3 17-903,-13-7-516,-2 14-774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21:30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3718 12450 3870,'-2'-40'5289,"2"40"-129,0 0-129,3 12-2709,-3 9-903,6 21-645,0 5-258,4 9-129,-1 2-258,2-2-258,2-3-645,-7-17-387,10-1-2322,-8-21-1290,0-13-258,-3-8-387</inkml:trace>
  <inkml:trace contextRef="#ctx0" brushRef="#br0" timeOffset="188.0108">3943 12467 6321,'0'0'0,"5"68"4773,-4-17-387,2 6-387,-64 7-7611,72 6-774,-4-4-258,4-1-516</inkml:trace>
  <inkml:trace contextRef="#ctx0" brushRef="#br0" timeOffset="1433.082">4333 13196 2967,'6'-71'4773,"-4"37"0,0 7-258,-2 15-2451,-12-1-774,12 13-516,-23 16-387,7 16 129,-4 9 0,2 17-258,0 10 0,8 13 129,4 2-129,8 4 129,15-7 129,14-7-258,9-16 0,10-13 129,7-27-129,3-17 0,2-19 0,1-22-129,-11-15 129,-7-12-129,-9-12-129,-12-10 0,-13-8 0,-11 1 0,-13 3-129,-15 7 129,-10 14-129,-9 20 0,-8 16 129,-6 23 0,-2 17 0,6 24 0,8 11-129,5 7-129,17 14-2064,4-13-2322,18 2-516,8 0-516,18-1-387</inkml:trace>
  <inkml:trace contextRef="#ctx0" brushRef="#br0" timeOffset="1996.1142">4972 13433 5676,'16'17'5160,"-10"1"-516,0 10-258,2 9-3483,-4-4-387,4 1-129,-5-5 0,2-1-129,-5-10 0,0-6 0,0-12 0,-10-5 129,0-17 0,2-6-129,0-10 387,4-6-387,0-8 129,4 1 0,4-3 0,7 9-129,0 4-129,4 12 0,2 12-387,-4 0-2838,7 17-1806,-4 10-258,4 10-516,-3 0-129</inkml:trace>
  <inkml:trace contextRef="#ctx0" brushRef="#br0" timeOffset="2280.1304">5263 13379 1548,'9'1'3999,"-9"29"0,0-10-129,0 9-2967,0 1-516,6 1-258,6-9 258,2-10 0,6-7 258,0-10 387,7-12-129,-7-17 387,6-2-129,-12-15 129,1 11-129,-15-5-258,0 12 0,-10 3-387,-4 13 0,-8 8-258,0 9-129,2 14-516,-1-6-1935,9 13-2451,5-2-258,6 0-387,1-6-387</inkml:trace>
  <inkml:trace contextRef="#ctx0" brushRef="#br0" timeOffset="2513.1438">5466 12821 4257,'9'-86'5031,"-13"76"-129,-7 16-129,-5 21-3354,6 33-129,-4 9-387,11 20-129,2-1 0,10 3-129,7-7-129,9-7-258,2-18 129,5-13-258,-2-12-774,-8-18-4128,2-8-129,-8-8-387,-5-4-516</inkml:trace>
  <inkml:trace contextRef="#ctx0" brushRef="#br0" timeOffset="2897.1657">5700 13204 6708,'9'-13'5031,"-7"18"-258,-2 21-258,0 3-3483,0 17-387,0 3 129,1 9-129,-1-7 129,4-1-129,-2-14-258,5-8 0,-2-12-129,-5-16 0,16-12 0,-6-17-258,3-14 129,-1-6-129,4 1 0,2-1 129,-5 6 0,1 18 129,-4 18 0,-2 12 129,-5 22 0,2 14-129,-1 7 129,1 2-387,1 2-387,-1-21-2193,9 6-2709,1-20 0,1-2-516,-3-15-387</inkml:trace>
  <inkml:trace contextRef="#ctx0" brushRef="#br0" timeOffset="3145.1799">6049 13266 9933,'16'24'5289,"-11"5"-258,2 10-129,-4-3-4257,11 5-258,-3-8-258,5-8 129,2-10-129,0-10 0,2-5-129,-1-14 258,-4-9 0,-1-8 0,-6-9 0,1 4 0,-5 5-516,-8-7-3612,2 20-1032,-8 7-645,-2 11-387</inkml:trace>
  <inkml:trace contextRef="#ctx0" brushRef="#br0" timeOffset="3665.2097">6416 13261 8385,'-5'-12'5418,"5"12"-387,1 17-258,5 17-3225,-4-1-774,6 10-258,-6 2-129,2-2 0,-3-2-258,3-12 0,-1-9 0,-3-20-129,14 4 129,-2-16-129,0-16 0,4-11 0,0-3 129,4-1 129,-4 1 0,-2 12 0,-5 14 129,0 16 0,-4 8-129,1 21 129,-1 10-258,5 4-387,2 6-387,-1-15-2838,13-2-1935,-3-14 129,8-5-774,-5-13-258</inkml:trace>
  <inkml:trace contextRef="#ctx0" brushRef="#br0" timeOffset="4085.2337">6824 13375 10191,'-5'21'5676,"3"9"-645,0 2 129,6 13-3999,7-18-645,8-3-129,3-12-129,5-12-129,3-10-129,-2-13 0,-6-6 0,-7-8 129,-9 0-129,-6 0 0,-7 7 0,-8 3 129,-6 9-129,1 12 0,4 6 0,4 16 0,6 15-129,6 11 129,9 12 0,7 11 0,3 7-129,4 3 258,-1 1-129,-5 2 0,-7-2 0,-5-2-129,-5-7 129,-11-8-129,-4-6 258,-11-8-387,-5-9 258,-2-14-129,-1-13 129,0-9 0,1-9 0,2-18-129,4-2-516,0-18-2322,11 9-2064,3-3-129,8 3-516,3 1-387</inkml:trace>
  <inkml:trace contextRef="#ctx0" brushRef="#br0" timeOffset="4359.2494">7199 12519 10965,'8'17'5547,"-8"11"-387,2 13-129,-3 5-4257,7 3-387,1-3-387,2-10-516,7 3-3354,-6-25-1032,4-8-516,-2-14-129</inkml:trace>
  <inkml:trace contextRef="#ctx0" brushRef="#br0" timeOffset="4490.2569">7327 12508 12126,'7'20'5676,"-2"22"-387,-1 8-258,10 3-4902,2 8-4773,-6-4-387,0 4-516,-3-6-516</inkml:trace>
  <inkml:trace contextRef="#ctx0" brushRef="#br0" timeOffset="5256.3007">8219 12812 8127,'9'-83'5160,"-5"71"-258,0 20-129,-5 22-3483,8 31-258,-2 10-516,5 19 0,-3 3-258,2-1 0,-1-7-129,-2-9 0,2-15 0,0-12-129,0-16 0,3-18 129,2-15-129,3-7 0,1-22 0,4-15 0,4-6 129,-3-1 0,1 4 0,-3 9 129,-5 14 0,-2 22 129,-5 11-129,-1 21 0,-4 13-129,1 4-129,5 3-258,-2-10-774,14 2-3483,-10-17-516,10-2-516,-4-16-129</inkml:trace>
  <inkml:trace contextRef="#ctx0" brushRef="#br0" timeOffset="5418.3099">8731 13302 9933,'8'-2'5547,"-4"21"-645,-4 9 0,5 19-3612,-4-2-1032,4-1-516,6 5-2193,-3-25-2322,6-2-387,-4-17-387,4-5-129</inkml:trace>
  <inkml:trace contextRef="#ctx0" brushRef="#br0" timeOffset="5546.3173">8769 12884 8385,'-3'-60'129,"3"60"258,0 0-645,1 10-4515</inkml:trace>
  <inkml:trace contextRef="#ctx0" brushRef="#br0" timeOffset="5845.3344">9042 13489 10965,'43'-39'5547,"-21"-14"-387,11-10-129,-10-22-4257,4-7-516,-4-10-129,-11-2-129,-5 5-129,-7 12 0,-11 22 0,-12 25 0,-7 38 0,-3 32 129,4 44 0,6 28 258,7 17-129,11 14 129,7-4-129,12-6 129,12-24-387,5-34-1548,11-18-3354,-8-28-129,0-13-645,-8-12-387</inkml:trace>
  <inkml:trace contextRef="#ctx0" brushRef="#br0" timeOffset="6402.3662">9634 13380 9546,'37'-90'5676,"-13"32"-774,-6-20 129,1 4-4386,-8-9-129,-5 4-258,-10 6 0,-13 11-258,-11 15 0,-10 25 0,2 24-129,0 35 258,5 26-129,4 28 0,13 13 0,9 11 129,10 4-129,11-6 0,6-12-129,3-20 0,3-12-516,-7-34-2451,1 3-1806,-9-18-129,-5-4-387,-8-16-387</inkml:trace>
  <inkml:trace contextRef="#ctx0" brushRef="#br0" timeOffset="6595.3773">9473 13590 5934,'-41'-53'5805,"30"31"-516,-3-4-129,14 26-2193,0-31-1161,22 18-774,5-7-387,11 1-129,3 5-516,6-8-1161,10 12-3741,-9 1-387,0 5-387,-4 0-516</inkml:trace>
  <inkml:trace contextRef="#ctx0" brushRef="#br0" timeOffset="6865.3927">10124 12611 9933,'2'-102'5418,"-5"75"-258,-8 20-129,0 28-3741,2 31-516,8 36-129,-2 24-129,3 19 0,9 8-129,5 1 0,7-10-258,4-14-129,2-20-516,-3-35-1161,7-15-3483,-12-20-258,-2-11-258,-17-15-774</inkml:trace>
  <inkml:trace contextRef="#ctx0" brushRef="#br0" timeOffset="7017.4014">9956 13244 13029,'23'-22'6063,"17"18"-387,10-6-903,9-5-7869,17 1-1935,-4-3-516,-5-4-516,-9 4-645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22:47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5443 10553 4386,'-60'0'4902,"36"-4"-387,0-6-1677,16 7-1290,-1-11-387,9 14-387,7-15-129,8 9-129,5-2-129,5 5 0,5 1 0,7 2-129,7 0 0,7 2-129,10-2 0,9 0 0,14 0-129,10-1 129,8-3-129,9-1 129,7-1-129,7 1 129,4 1-129,3 4 129,-4 0-129,2 0 129,-4 4 0,0-3 0,-9 1-129,-8-1 129,-10-1 129,-7 0-258,-9-7 129,-12 2-129,-11 1 129,-8 0-129,-12 4 0,-10 1 0,-4 11-516,-12-5-2580,-3 10-1419,-6 3-774,-5 2-258,-2 0-258</inkml:trace>
  <inkml:trace contextRef="#ctx0" brushRef="#br0" timeOffset="3316.1897">9173 10614 2193,'-14'-13'3483,"5"2"-774,9 11-1032,2-13-645,6 6-387,8 1-258,1 2-258,4 0-129,3 3 0,2 0 0,5 1-129,1 0 258,6-3 0,4 3 258,9-3 0,3-1 387,7-5-258,8 3 387,4-9-258,11 8 129,4-5-129,10 5-258,3-3-129,8 1-129,10 1 258,6 0-387,9 2 129,3-2-129,6-1 0,5-3 0,7-1 0,3 1 258,2-9 0,5 6 129,1-6 0,8 2 129,-1-2 0,5 6-129,3-5 258,6 10-387,-1-2-129,7 2 0,1 3-129,-3-2 0,4 3 0,-2-3-129,-3 1 0,1 3 258,-4-2-258,-6 3 258,-4 2-129,0 2 129,-6 2-129,-4 8 129,-6 1 0,-6 1-258,-5 7-516,-16-4-3612,-6-2-516,-16-6-258,-23-7-645</inkml:trace>
  <inkml:trace contextRef="#ctx0" brushRef="#br0" timeOffset="31959.828">5993 15070 9030,'-13'-18'5418,"13"-12"-129,9-2-258,2-16-4644,14 1-258,3-11 0,3-3 0,2 4-258,-1 0 129,-6 13-129,-4 1 0,-4 16 0,-10 13 0,-8 14 0,2 25 129,-7 13 0,-3 10 0,-4 3 129,3 8-129,1 2 129,5-7-129,3-11 129,3-9-129,7-15 129,5-11-129,3-8 129,4-15-129,0-6 0,1 1 129,-1 1-129,-3 7 129,0 12-258,-2 9 129,0 16 0,-2 7-129,7 3 0,-2-12-2064,13-1-2838,2-15-258,1-15-645,4-13 0</inkml:trace>
  <inkml:trace contextRef="#ctx0" brushRef="#br0" timeOffset="37608.1511">22978 16624 4257,'-10'7'4386,"10"-7"0,0 0-2064,-19 0-645,19 0-516,-12-2 0,12 2-387,0 0-129,0 0-129,-6-17-387,12 4 129,10-6 0,10-7-258,7-13 0,12-4 258,8-10-258,11-8 258,4-2 129,1-5-258,-2-1 129,-5 3 0,-7 10-129,-3 6-129,-12 4 129,-12 4-387,-10 13 129,-5 1-387,-3 20-645,-10-15-903,0 23-2838,0 0 0,0 0-645</inkml:trace>
  <inkml:trace contextRef="#ctx0" brushRef="#br0" timeOffset="38180.1838">23432 15673 2967,'-30'-10'4515,"12"9"0,2 1-387,16 0-2580,-18 0-1032,18 0 0,0 0-129,13 4 0,5-4 0,1-7 0,7-6 129,3 0 0,6-7 258,6 3-258,-2 1-129,2 7-258,-2 3 0,-1 6 0,-3 5-129,-4 13 0,-7 6 0,-8 8 0,-8 0 129,-8 7-129,-3 0 0,-6 4 0,-1-1 129,-3 0-129,0-3 0,1-7-129,5 6-516,-5-12-3741,8-1-774,-4-3-387,-6-2-258</inkml:trace>
  <inkml:trace contextRef="#ctx0" brushRef="#br0" timeOffset="39109.237">20969 17049 3612,'-25'-59'5418,"14"36"-387,1 3-129,10 20-3354,-14 7-129,14 27-645,0 19-387,2 19 0,-2 17-129,3 13 129,-3 14-387,-1-7-387,1-4 774,-5-16-645,3-12 516,-2-8-903,4-22 129,-3-18-2451,3-29-1677,10 3 129,2-28-1161,-1-17 517</inkml:trace>
  <inkml:trace contextRef="#ctx0" brushRef="#br0" timeOffset="39436.2557">21107 17152 3870,'45'-115'5031,"-25"73"-129,-7-2-1806,1 22-903,-12-9-903,-2 31-387,-5-8-258,-11 19-387,-7 14-129,-4 5-129,-2 8-129,-1 5 258,-1 7-258,4 0 129,4 2 0,8-6 129,5 0 0,10-2 129,4-4-129,10-4 258,3-5-129,7-2 129,0-7-129,3-2 258,-2 0-387,2-6-129,2-4 0,-4-1-516,3 5-516,-5-9-1548,4 2-2064,-3-6-516,2 2-129,-5-2-257</inkml:trace>
  <inkml:trace contextRef="#ctx0" brushRef="#br0" timeOffset="39768.2747">21392 17536 1935,'-12'23'4515,"10"0"516,2-3-1290,7 12-1548,-6-5-387,14 4-645,-5 2-516,5-4-258,3-22-129,2-7 129,3-7-129,-1-17-258,-1-14 258,0-4-129,-3-11 129,-2 4-129,-6 3 0,-6 13-129,-4-1 129,-1 12-258,1 22-258,-20-5-1419,20 5-2580,-17 12-774,13 1 0,4-13-387</inkml:trace>
  <inkml:trace contextRef="#ctx0" brushRef="#br0" timeOffset="40135.2957">21704 17606 4773,'25'59'5418,"-17"-26"-258,3-7-516,-5-8-3225,7 9-645,-6-9 129,-2-1-645,-5-17-129,3 15 0,-3-15-387,-2-11 516,-3-3-129,-1-17 0,-2-12-258,3-8 129,2-1 258,3-1-387,0 6 258,6 1-258,6 3 258,6 16-387,2 20-774,-4 7-3483,6 0-258,-4 0-516,2 5-258</inkml:trace>
  <inkml:trace contextRef="#ctx0" brushRef="#br0" timeOffset="40384.3099">22047 16944 3999,'17'-32'5160,"-11"40"-258,-2 33-129,-9 10-3483,5 31-258,-8 0-516,3 17 258,-2-3-516,5-1 258,-1-7-516,3-6 258,3-13-387,-1-13-1548,11-14-2709,-5-9-903,2-17 129,-1-12-516</inkml:trace>
  <inkml:trace contextRef="#ctx0" brushRef="#br0" timeOffset="40588.3216">22029 17667 2709,'-18'-44'5676,"9"27"-774,7 3 258,1-13-2709,15 16-645,-1-3-903,14-7-516,5 14-1935,-3-10-3225,2 0 0,-6 4-774,-4 7-258</inkml:trace>
  <inkml:trace contextRef="#ctx0" brushRef="#br0" timeOffset="41447.3707">22875 17087 2193,'-13'-22'4773,"1"22"258,-5 21-387,-8 6-2709,10 37-774,-7 7-516,6 29 0,1 4-129,10 0 129,4-2-645,4-13-774,15-14-2967,-2-11-1419,5-21 258,1-24-516</inkml:trace>
  <inkml:trace contextRef="#ctx0" brushRef="#br0" timeOffset="41779.3897">23097 17348 3870,'0'0'5289,"-16"15"-387,-1 25-129,-7 14-3612,13 16-129,-3-7-387,8 5 0,6-6-258,5-9-129,14-15-258,7-20-129,6-24 129,6-27-258,-3-12 0,0-9 129,-5-16-129,-7-4 0,-11-3 516,-7 3-258,-8 11 258,-13 14-387,-8 12 129,-3 17-129,-3 17-258,-1 3-903,12 28-3225,1 7-387,10 7-387,8 1-129</inkml:trace>
  <inkml:trace contextRef="#ctx0" brushRef="#br0" timeOffset="42111.4087">23448 17261 1032,'5'-30'4773,"-5"30"258,-20 13-645,3 13-2064,0 34-1161,-7 6-645,9 21 129,-2-2-258,13 0 258,2-4-129,10-7 129,8-16 0,7-22-258,2-19 129,5-10-258,-3-16 258,-2-6-258,-10-10-516,-1-7 258,-8-1-129,-6 0 0,-2-2-129,-11 4 0,-4 14-387,-9 7-645,14 8-2322,-11 2-1548,12 5 258,2 0-903</inkml:trace>
  <inkml:trace contextRef="#ctx0" brushRef="#br0" timeOffset="42591.4361">23605 17326 1935,'25'-48'4902,"-25"48"129,17 7-387,-6 30-3354,-11 3-258,9 31-129,-8-2-516,8 10 387,-3-10-129,3-1-129,-2-3 0,-2-12-129,0-9-129,-3-15 129,0-7-129,-2-5-258,-2-5-129,-10-7-129,4-3 129,-6-2 0,-2 0 129,2-2 0,0-6 0,0 3 0,3-4 129,11 9 129,-7-21-129,8 6 0,9-5 0,7 1-387,4-9 0,2-12 0,5-11 129,0-7-129,2-2 129,-1-5 129,-6-3 0,-2-2 258,-10 4 129,-5 15 0,-11 10-258,-13 15 129,-9 11-258,-5 13 0,-6 10-258,-3 13-516,19 13-2967,-8 1-1419,12 2-129,6 0-645</inkml:trace>
  <inkml:trace contextRef="#ctx0" brushRef="#br0" timeOffset="42935.4558">23804 17873 2967,'7'56'5418,"1"-41"-387,3-7 0,2-22-3096,9 2-645,-5-19-645,12-8-387,-3-18-129,8-13 0,-4-14 129,2-8 0,-4 4 0,-2-3-129,-5 18 387,-6 18 129,-9 33-387,-5 33 129,-5 38-387,-5 30 258,-3 15 129,2-89-3612,4 106-2193,1-10-645,3-31-258</inkml:trace>
  <inkml:trace contextRef="#ctx0" brushRef="#br0" timeOffset="43484.4872">24424 17794 9546,'8'0'5676,"-8"0"-903,10-3 0,-10 3-4386,12-21-516,3 17-129,4-5-387,-19 9 258,52-8-2580,-52 8-1548,0 0-774,46-13-387</inkml:trace>
  <inkml:trace contextRef="#ctx0" brushRef="#br0" timeOffset="44108.5229">24715 18108 9804,'49'31'5418,"-49"-31"-1935,0 0-3354,39-27-4644,-39 27-903,0 0-258</inkml:trace>
  <inkml:trace contextRef="#ctx0" brushRef="#br0" timeOffset="44243.5306">24854 18085 6321,'52'20'3225,"-52"-20"-2967,0 0-516,0 0-4128,21-56 129</inkml:trace>
  <inkml:trace contextRef="#ctx0" brushRef="#br0" timeOffset="44373.5381">24930 18094 3870,'103'33'1806,"-103"-33"-1806,0 0 0,20-76-2451</inkml:trace>
  <inkml:trace contextRef="#ctx0" brushRef="#br0" timeOffset="44655.5542">25153 17205 4773,'49'-110'5547,"-42"60"129,-7 50 0,0 0-3999,0 0-258,0 0-129,5 132-129,-5-10 258,-10 2-387,0 14-903,-11-8-516,15 23-3741,-35-63-1548,-16-20-129,-22-20-516</inkml:trace>
  <inkml:trace contextRef="#ctx0" brushRef="#br0" timeOffset="51415.9409">10187 15896 258,'3'-46'5031,"-3"18"387,0 4-645,0-13-1677,0 37-1032,0-34-645,0 34-516,0 0-258,-2 29-129,-2 9-387,3 13 258,-2 10-258,3 8 0,-3 14-258,2 4 387,1-2-387,-1-8 0,1-2 129,4-7-387,4-3 0,-5-21-1419,7-5-2967,-1-13-387,3-9-129,-12-17 0</inkml:trace>
  <inkml:trace contextRef="#ctx0" brushRef="#br0" timeOffset="51851.9658">9937 16037 2967,'-13'11'5160,"13"-11"-258,-9 6-258,9-6-2580,0 0-645,0-14-387,10-2-645,4-10 0,6-9-129,4-5 0,4-6-258,6-3 258,0-1-129,1 12-129,1 7 0,-3 14 129,-3 19 0,-6 27 0,-5 18 0,-1 17-258,-5-2-1290,3 11-3225,-1-8-258,-1-8-645,2-12-258</inkml:trace>
  <inkml:trace contextRef="#ctx0" brushRef="#br0" timeOffset="52836.0221">9042 17316 3225,'-4'-48'5031,"4"48"-258,0 0-129,-6 20-3225,7 37-258,-2 16-387,6 24 258,0-2-516,-1 10-387,4 17 258,0-7-516,4-11-903,-4-7-3483,2-36-387,-10-61-387,20 60-258</inkml:trace>
  <inkml:trace contextRef="#ctx0" brushRef="#br0" timeOffset="53143.0397">9281 17253 5547,'8'-67'5160,"-8"67"-516,-12 0-258,-8 21-3354,4 30-516,-6 15-387,-2 16 0,1 1-258,-2 6 387,3 0 129,4 5-258,6-24 129,4 9 0,8-79 0,-2 80-258,8-61 129,-6-19 0,0 0-258,61 2 387,-34-2-516,3-21-129,3 5 258,-3-1-516,7 0-3483,-4 8-774,-10-8-258,-3 2-129</inkml:trace>
  <inkml:trace contextRef="#ctx0" brushRef="#br0" timeOffset="53424.0557">9480 17963 6837,'-15'149'5031,"15"-149"-129,2 79-387,-2-79-4257,0 0-387,65 13 129,-31-44 0,4-21 129,-3 1 0,-8-13-129,-6-3 516,-14 15-258,-7 1 258,-17 27-129,-11 11 0,-9 14-129,-4 14-129,4 26-516,-3 24-2709,40-65-1677,-46 75-258,46-75-516</inkml:trace>
  <inkml:trace contextRef="#ctx0" brushRef="#br0" timeOffset="53740.0738">9863 17680 2967,'-23'36'4386,"10"-3"-516,-10 9-258,23-42-2967,-27 92-774,27-92 387,0 79-258,0-79-129,33 70 0,-33-70 129,59 56 258,-59-56 645,57 20 129,-57-20 0,38 42-258,-38-42 258,5 56-258,-5-56 129,-25 54-516,25-54-387,-47 80-258,47-80-903,-49 65-3096,49-65-774,0 0 0,0 0-258</inkml:trace>
  <inkml:trace contextRef="#ctx0" brushRef="#br0" timeOffset="53972.0871">10066 17101 4257,'31'31'5160,"-22"45"0,-4 18-2322,5 28-516,-10 0-903,10 19-258,-7-12-387,5-1-387,2-14-258,0-31-774,10-10-2709,-20-73-1548,31 71-387,-31-71-516</inkml:trace>
  <inkml:trace contextRef="#ctx0" brushRef="#br0" timeOffset="54144.0969">10103 17988 5934,'-45'-25'5289,"27"12"387,9-6-387,3-15-3096,16-12-1161,8-7-645,11 6 0,8 5-1677,-2 5-2967,6 12-903,-2 12-516,0 15-129</inkml:trace>
  <inkml:trace contextRef="#ctx0" brushRef="#br0" timeOffset="54631.1248">10588 17931 6966,'-38'-29'5418,"15"12"-645,-3 15-258,4 2-3225,22 0-516,-52 61-516,25 0 129,9-4 129,4 2-129,12 7-129,4-15 129,-2-51-387,39 47 129,-39-47 258,72-25-387,-34-15 258,-38 40-129,63-93-129,-43 29 0,-6 21 258,-14 43-258,0 0 0,-4-60-129,4 60 0,0 0 129,-1 77-387,1-77-4386,60 62-774,-16-62-258,19-6-129</inkml:trace>
  <inkml:trace contextRef="#ctx0" brushRef="#br0" timeOffset="56972.2587">15521 16333 7224,'-51'40'5160,"27"-21"0,-2-9-387,16 14-3741,-6-19-387,16-5 0,0 0-387,15 0 0,14-27 0,8-10-129,12-14 0,8-11-129,7-17 129,4-6-258,-2-1 0,-6-1-387,2 26-3096,-14-1-1161,-11 20-516,-13 10-258</inkml:trace>
  <inkml:trace contextRef="#ctx0" brushRef="#br0" timeOffset="57343.2799">15839 15793 6063,'-57'18'5418,"28"-14"129,6 3-903,-1-7-2838,12 0-903,9-9-258,9-2-129,16-4-387,14 1 0,12-3 0,10 1 129,7 0-258,4 3-129,-4 5 258,-2 5-258,-10 3 129,-16 12 0,-14 16 0,-15 5-258,-11 15 258,-18 3-387,2 14-3741,-16-7-645,0 5-645,1-2-645</inkml:trace>
  <inkml:trace contextRef="#ctx0" brushRef="#br0" timeOffset="58112.3239">14196 17744 6966,'-26'2'5160,"16"-21"0,1-20-258,9-15-3612,1-17-774,18-18-258,6-18-129,10-16-129,6-8 258,5 10-516,3 12 645,-2 17-516,-5 21 387,-6 28-258,-11 36 0,-10 29 258,-6 39-258,-8 16 129,-1 20-129,0 0 0,0 2-387,-1-7-645,11-13-2838,-2-28-1032,5-14-387,0-18-516</inkml:trace>
  <inkml:trace contextRef="#ctx0" brushRef="#br0" timeOffset="58301.3347">14324 17273 8901,'0'0'5418,"3"-12"-258,15-7-387,13-4-4257,9-3-903,-1-7-3999,8 1-387,-4 5-645,-7 8-387</inkml:trace>
  <inkml:trace contextRef="#ctx0" brushRef="#br0" timeOffset="58599.3517">14818 17386 5805,'-28'109'5418,"21"-58"-774,6-9 0,1-21-3612,20-14-387,7-25-258,6-24-258,3-14 129,-1-8-129,-7-1 129,-8 3-129,-13 17 0,-7 5 0,-14 27-258,-10 5-258,1 11-1419,-14 10-2838,9 0-258,3-1-516,9-3 0</inkml:trace>
  <inkml:trace contextRef="#ctx0" brushRef="#br0" timeOffset="58847.3659">15002 16740 3096,'-6'-45'5289,"-6"40"-387,-5 11 258,7 38-3225,-9-1-129,14 35-516,-2 9-387,7 19 129,1 4-516,16 6 0,5-12-258,5-15-258,7-11-387,-6-27-2967,7-17-1419,-2-25-645,-1-9-129,-6-24-774</inkml:trace>
  <inkml:trace contextRef="#ctx0" brushRef="#br0" timeOffset="59131.3822">15266 17169 8514,'-8'20'5418,"6"15"-387,-3 2-516,5 16-3999,-2-7-387,1 2-129,4-7 0,-2-4 129,3-11 0,-2-9 129,-2-17 0,13 0-258,-11-14 258,5-22 0,-5-7 0,4-12-129,-1-1 0,2 1-129,0 0 129,-1 12-129,5 13-516,-4 3-2193,9 23-2193,-2 4-129,4 12-516,-2 1-258</inkml:trace>
  <inkml:trace contextRef="#ctx0" brushRef="#br0" timeOffset="59304.3921">15554 17188 7740,'0'0'5547,"0"22"-258,0 7-258,-5-2-3612,5 18-774,-2 3-516,0-1-387,8 3-1161,-6-11-2967,7-7-645,2-12-516,4-11-129</inkml:trace>
  <inkml:trace contextRef="#ctx0" brushRef="#br0" timeOffset="59449.4004">15568 16773 9417,'-10'-53'4386,"10"53"-4257,0 0-129,-9 0-5289,9 0-258</inkml:trace>
  <inkml:trace contextRef="#ctx0" brushRef="#br0" timeOffset="59943.4286">15982 17094 5805,'-37'-34'5418,"12"29"-516,-1 12 0,-6 13-3870,8 23 0,-4 2-387,11 9-129,3 2 0,12-5-129,3-15-129,15-12-129,6-19 129,7-12-258,6-22 129,-1-10 0,-4-12-129,-5 3 129,-10 2-129,-8 14 0,-6 6 129,-1 26-129,-15 0 0,4 19 129,3 17 0,6 11 0,8 1-516,8-9-2967,16 1-1548,5-15-645,6-8-129,0-11-387</inkml:trace>
  <inkml:trace contextRef="#ctx0" brushRef="#br0" timeOffset="60455.4579">16196 16973 9288,'-2'-10'5289,"0"20"-129,-2 12-258,2 16-4257,-3 6-387,5 10 129,-2-2-129,1-5 129,1-9-129,1-7-129,8-18 129,6-11-258,6-14 129,4-17-258,3-5 258,2 2-258,-2-1 258,-1 8-129,-7 18 258,-3 14 0,-4 18-129,-3 20 258,1 8-129,0-4-129,5 4 0,6-4-258,7-16-387,-3-18-2580,13-8-2193,0-19-516,4-14-258,9-6-387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24:37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23890 11379 1161,'-26'43'4128,"-6"-9"387,-7 13-1806,1 23-387,-12 4-258,8 22-258,-14-1-516,6 19-258,-9 0-129,4 9-516,-3-11-129,3-1-129,-3-12-129,5-7 129,1-17-258,11-12 258,2-17-129,5-12 0,9-7-903,0-16-3354,10-11-258,8-12-387,1-11-258</inkml:trace>
  <inkml:trace contextRef="#ctx0" brushRef="#br0" timeOffset="460.0264">23557 11482 5805,'-36'8'5289,"27"-6"-129,9-2-387,0 0-2967,1-30-258,22 10-387,1-17-258,16 4-129,-1-7-258,10 1-258,2 6 0,-2 11-258,-5 13 129,-6 18 0,-8 18-129,-12 19 0,-8 15 0,-11 14 129,-1 7-258,-7-3-258,8 5-3999,-16-13-645,0-2-516,-4-8-258</inkml:trace>
  <inkml:trace contextRef="#ctx0" brushRef="#br0" timeOffset="1104.0632">21678 13263 8901,'-1'-29'5418,"-13"56"-258,4 35 0,-8 19-3999,9 32-516,-4 9-129,2 10-258,5-10-129,3-14-129,2-16 0,2-19-258,8-22-258,2-27-516,9-10-3354,-5-28-645,4-15-258,-4-24-516</inkml:trace>
  <inkml:trace contextRef="#ctx0" brushRef="#br0" timeOffset="1404.0803">21992 13259 7611,'7'-10'4902,"-23"19"-129,-6 16-516,-13 7-3870,2 13-258,-3 6-129,1 12 0,1 4 129,4 8 0,2-2-129,7 0 258,6-10-129,6-3 129,7-18 0,6-8 0,7-18 0,10-11 129,4-8-129,6-7 258,3-6-129,4 4-258,-3 2-129,-6-6-2451,-2 17-2064,-9 4-645,-5 11-516,-4 2-129</inkml:trace>
  <inkml:trace contextRef="#ctx0" brushRef="#br0" timeOffset="1696.0971">22099 13750 8127,'-41'9'5418,"19"11"-387,6 13-258,0-4-4128,16 9 0,2-5-258,12-4 0,6-3 0,4-7-129,4-13-129,2-2 129,2-6-129,-2-14 0,-5-11 0,-2-4 0,-5-6-129,-7 0-258,-1 13-645,-13-7-3354,1 19-516,-8 4-774,10 8-129</inkml:trace>
  <inkml:trace contextRef="#ctx0" brushRef="#br0" timeOffset="1976.1131">22353 13898 8901,'24'11'5160,"-13"4"-129,-5-5-516,1 9-3354,-2-4-774,0 1-387,0-1 129,-4-3-129,-1-12 0,4 16 129,-4-16-129,0 0 0,11-12 0,-6-9 129,1-8-129,1-9 129,4-3-129,2-6 0,0 4 129,4 2-129,1 8-129,-2 0-1161,9 23-3354,-10 8-387,1 7-258,-3 7-516</inkml:trace>
  <inkml:trace contextRef="#ctx0" brushRef="#br0" timeOffset="2232.1277">22806 13311 8901,'34'-112'5676,"-18"84"-258,-16 28-129,10 11-3483,-15 34-1032,-1 25-516,-4 15 0,3 14 0,-1 6-129,2-2-129,3-3 0,3-13 0,5-8-129,4-13-258,7-8-387,-5-32-1290,12-1-3096,-8-18 0,2-7-645,-7-12-258</inkml:trace>
  <inkml:trace contextRef="#ctx0" brushRef="#br0" timeOffset="2389.1367">22740 13713 8256,'-20'-44'5805,"30"28"-129,13-8-387,17 6-3354,7 4-1419,3 3-4257,10 10-1161,-4 1-645,2 7-516</inkml:trace>
  <inkml:trace contextRef="#ctx0" brushRef="#br0" timeOffset="8308.4753">350 11219 9546,'-55'44'5547,"55"-44"-387,0 0-1290,0 0-2193,6-63-903,40 2 0,14-8-129,24-26-129,26-9-258,13-13-129,13 1-129,4-8-129,3 3 129,-4 4-387,-3 9 0,-21 14 129,-20 12 129,-16 14 0,-15 11 0,-12 10-129,-9 13-129,-8 14-387,-17-1-2838,2 21-1419,-20 0-387,0 27-645</inkml:trace>
  <inkml:trace contextRef="#ctx0" brushRef="#br0" timeOffset="8804.5036">633 9933 6321,'-69'-137'4902,"41"73"-129,1 11-387,27 53-3096,-36-79-387,36 79-516,0 0 129,0 0 0,0 0 129,0 0 0,33 29 0,21 27 0,15 16-129,17 30-129,12 20-129,4 25 0,5 19-129,4 5 0,-7 4-129,-3 9 0,-7-16-129,-12-16 129,-11-28 0,-9-21 0,-13-23-129,-13-20 129,-11-14-129,-6-28-129,-9-17 258,-5-8-516,9-7-2967,-7-19-1548,0-9-387,0-10-516,4-9-387</inkml:trace>
  <inkml:trace contextRef="#ctx0" brushRef="#br0" timeOffset="17059.9758">1639 9624 2580,'-19'-19'4386,"19"19"-387,-15-21-516,15 21-1032,-8-10-645,8 10-387,0 11-387,8 14-258,2 9-387,8 16-258,6 12 129,12 20 0,11 7 0,13 15 0,6 5 0,7 5-129,3-6 0,0-2 129,0-11-258,-5-12 0,-11-14-129,-8-6 129,-11-13 129,-6-10-258,-12-6 258,-5-8-258,-2-6 129,-5-4-129,0-3 0,-3-7-516,9 3-1032,-5-9-2709,3 0-645,-2 0-258,-3 0-129</inkml:trace>
  <inkml:trace contextRef="#ctx0" brushRef="#br0" timeOffset="17616.0076">1712 11246 5676,'-39'22'5160,"23"-14"-258,2 3-1290,-1-13-1935,15 2-645,-10-10-258,10-5-258,4-11-258,11-8-129,5-20-129,11-9 258,12-20-129,14-18 129,10-18-258,14-11-129,5-7 258,8-4-129,3-1 258,2 5-258,-4 11 0,-11 13-258,-9 14 516,-12 12-258,-10 15 258,-10 13-258,-15 16 0,-8 9 129,-8 13-774,-12-3-2967,0 24-1290,0 0-129,-9 0-903</inkml:trace>
  <inkml:trace contextRef="#ctx0" brushRef="#br0" timeOffset="26883.5377">9697 9893 903,'0'0'4773,"0"0"258,6 17-258,4 10-2838,19 26-258,-3 1-516,15 24 0,0 3-129,12 17-387,1 2 0,10 4-129,0-4 0,0-5-387,-1-10 0,-2-10-129,-5-12 129,-6-11-258,-8-6 258,-11-10-258,-7-6-129,-12-13-1548,-2 4-3096,-7-7-129,-3-14-387,-1 12-387</inkml:trace>
  <inkml:trace contextRef="#ctx0" brushRef="#br0" timeOffset="27363.5651">9702 11156 4128,'-33'7'5289,"19"-2"-258,3-5-129,11 0-3096,2-29-516,22-5-387,11-19-387,18-14 0,11-21-129,18-16-129,6-17-258,7-15 129,3-2-129,0-2-129,-7 5 129,-7 8-129,-10 16-387,-15 12-1161,-5 37-3225,-19 27-129,-14 26-516,-9 20-516</inkml:trace>
  <inkml:trace contextRef="#ctx0" brushRef="#br0" timeOffset="30735.758">10706 9764 3354,'0'0'5031,"6"10"-1161,3 1-774,19 23-774,-6-1-387,18 33-516,1 1-258,15 31-387,1 7-258,13 9-258,2 2 0,1 2-129,3 0 0,-3-12 0,-5-11 129,-7-16-258,-10-17 129,-11-12-129,-9-15 0,-10-19-1290,-4-10-3225,-17-6-387,6-11-516,-9-8-129</inkml:trace>
  <inkml:trace contextRef="#ctx0" brushRef="#br0" timeOffset="31087.7782">10811 11275 4257,'-49'40'5289,"32"-26"-129,7-14-258,10 0-3225,-6-8-258,19-15-645,7-23 0,12-9 129,11-23-387,10-16-129,17-25-129,18-23-258,17-20 0,8-15 0,10 0-645,-5-6-2967,4 18-1548,-12 14-387,-14 29-774</inkml:trace>
  <inkml:trace contextRef="#ctx0" brushRef="#br0" timeOffset="34147.9532">11890 9930 3225,'-1'-45'5031,"-4"28"0,-2 4-387,7 13-2967,-16 0-516,16 19 0,5 8-516,11 21 129,6 2-129,11 13 0,6 7-129,9 3-129,5-2 0,4-1-258,0-3 129,-1-4-129,-8-7-258,-3-1 258,-6-7-258,-8-4 0,-3-6-129,-10-11-258,6 5-1419,-13-15-2967,5-8-258,-7-9-516,0 0-129</inkml:trace>
  <inkml:trace contextRef="#ctx0" brushRef="#br0" timeOffset="34543.9758">11762 11122 5289,'-34'29'5418,"21"-17"-645,3-6 0,10 5-3354,0-11-258,0 0-258,12-19 0,10-3-258,7-21-387,6-10 129,11-19-258,9-23 0,10-21 0,6-18-258,9-9-129,4-11 258,4 1 0,-1 2-129,-4 16 0,-8 14 0,-7 24 129,-10 18-129,-11 23 0,-15 11-1935,-5 30-2709,-14 15-516,-8 8-387,-5 21-258</inkml:trace>
  <inkml:trace contextRef="#ctx0" brushRef="#br0" timeOffset="42291.419">23794 9188 129,'-33'-16'3870,"14"7"258,0 9-1935,2 4-516,-6 10-774,3 9-387,-7 11-129,3 14-129,-5 12 0,-2 14-129,3 14 0,-2 11-129,5 8 258,2 14-258,4 9 0,5 11 258,9 4-129,2 5 129,7 2 129,11 3 258,0 2-387,14-1 0,5-5 0,8-12-129,9-4-129,12-9 0,3-14-258,7-7 0,8-15 129,8-13 258,2-11-129,5-10 387,-14-24 0,0-9 129,-11-22 516,7-14-129,-9-29-258,3-18 0,-5-29-387,2-22 129,5-23-258,7-19-258,2-11-516,-1-11 258,-6-6-129,-17-2 0,-1 1 387,-11 8 258,-21 1-129,-21 5 258,-13 1 387,-19 1 0,-12-2 129,-10-2-258,-25-4-129,-13 5 129,-2-2-645,3 16 129,-5 9-129,-4 25-129,-11 22 0,-6 33 129,-3 38 0,-16 40-387,-3 59 0,-28 45-3483,-12 55-774,-21 46-387,-3 38-258</inkml:trace>
  <inkml:trace contextRef="#ctx0" brushRef="#br0" timeOffset="78400.4843">4343 11948 774,'-37'-20'3612,"15"7"387,5 3-2193,-4 6-258,-3 0-1032,3 4-258,-5 4 0,-2 8-516,1 7 258,-4 15 0,-5 12 258,1 14 0,-3 14 129,5 12 258,-2 9-129,5 19 258,0 7-129,11 13 129,3-5-129,7 3-129,8-2 0,6-1-129,12-6-258,16-12 129,7-19-129,14-8 0,12-21-129,11-14 0,4-19 0,2-19 0,7-18-129,-5-22 129,0-22 0,-3-17 0,-4-22 0,-5-19 0,-4-21 258,-3-7-129,-7-14 0,-7-4 258,-10-14-129,-10 7 0,-15 1 129,-9 17-129,-13 11 0,-16 23 0,-19 19 0,-17 30-258,-13 34 0,-16 27 0,-17 37-129,-15 35 0,-10 38-1032,-11 20-3096,-4 25-516,-4 23-645,-1 9 0</inkml:trace>
  <inkml:trace contextRef="#ctx0" brushRef="#br0" timeOffset="95931.487">2777 16240 774,'0'0'3096,"0"0"-516,6 11-903,2-6-774,2-2-645,8 0-129,2-2 0,9 0-129,2 1 0,8-2 0,4 0 387,6 3 0,2-3 387,4 2 0,2-2-129,4 3 258,0-3-129,7 5-258,1-4 0,8 2-258,4-3-258,10 0 0,9 1 0,6-1-129,9-4 129,3-2 129,4-2 0,4 1 258,-1 2 129,4 1-129,-4-2 258,6 6-129,0-1 129,3 2-258,5-1-258,2 0-129,8 2-129,3-2-129,6 0-129,1-2-129,5-1 387,-2-4-129,2 1 258,2 3 258,-2 0 129,4 3 387,-2 0-258,4 3 0,-4-3 0,4 12-129,-6-7 0,-4 7-258,-7-2 0,-6 2-258,-2-5 129,-7-2-258,-2 4 129,-7-6 0,-1 1 0,-2-4 0,-2-6 258,-2 1-129,-6 3 129,-4 1-129,-1 6-4128,-13 7-645,-15-6-387,-16 6-258</inkml:trace>
  <inkml:trace contextRef="#ctx0" brushRef="#br0" timeOffset="100307.7373">24306 6246 2709,'15'0'5289,"-14"32"-258,-1 26 0,-14 29-2967,1 42-645,-5 23-258,2 32-387,0 14-258,0 13-129,3-1-129,2-3-129,2-22-129,5-13-129,4-32 129,0-22-258,4-23 258,0-24-258,2-16-258,-2-28-645,5 4-1419,-9-31-2064,1 12-645,-1-12-258</inkml:trace>
  <inkml:trace contextRef="#ctx0" brushRef="#br0" timeOffset="100674.7583">23981 8490 3999,'-20'-42'5934,"7"29"-387,5 17-516,-6 5-2709,12 32-903,-8 1-258,8 18-516,2 1 0,6 11-387,6 1 129,6-7-129,5-9-258,2-9 0,5-13 258,4-12 0,1-14-129,3-12 0,1-24 0,4-20 0,1-12 129,2-18 0,-4-6-387,-4-11 0,2 4 0,-3 7-258,-6 25-774,-5 9-3612,-9 26-903,-17 23-774,4 14 0</inkml:trace>
  <inkml:trace contextRef="#ctx0" brushRef="#br0" timeOffset="105003.0059">4252 16580 2709,'-13'-54'5547,"5"30"-387,0 7-387,-3-3-2580,11 20-903,-10 17-387,10 14-516,1 8 0,9 14-258,2 12 0,1 6 129,1 8-129,-1 4 0,-5 1-129,-3-11 0,-5 2-129,-8-15-129,-4-7-129,-3-9 0,0-17-129,-1-8 0,6-9-129,-1-6 258,11-4 0,-11-5 387,11 5 129,0-16 129,0 16 129,7-7 258,8-1-258,6 1 129,8-6-129,5 4-258,5-3-903,-5-12-3096,6 5-903,-4-2-516,-6 8-258</inkml:trace>
  <inkml:trace contextRef="#ctx0" brushRef="#br0" timeOffset="105344.0254">4042 16456 5289,'-34'-16'5547,"22"12"-516,0-6-387,12 10-3612,-3-31-129,16 14-516,11-3 0,11 1-258,10 0-258,3-4-2193,8 21-2322,-4 2-516,-4 15-258,-6 13-257</inkml:trace>
  <inkml:trace contextRef="#ctx0" brushRef="#br0" timeOffset="105723.0471">4549 16773 7611,'0'0'5289,"-8"21"-516,5-1-1419,1 31-2709,2-3-129,6 9 0,-1-13-129,4-3 0,-2-17-129,4-9 129,1-18-129,1-22 258,0-10-258,3-9 0,-2-2 0,1 3-129,-2 6 0,1 12 0,-4 17 0,3 17 0,0 14 0,-2 14-387,7 19-2193,-5-12-2451,7 7-516,-2-10-258,7-6-387</inkml:trace>
  <inkml:trace contextRef="#ctx0" brushRef="#br0" timeOffset="106064.0666">4980 17123 6321,'-6'0'5418,"6"-17"-387,6-8-387,6-19-3225,7-6-774,1-17-129,2-1-258,-3-5-129,-4-2 387,-3-5-387,-3-1 129,-9 10-258,-4 10 0,-5 11-129,-1 13 129,-3 23 129,1 17-258,3 28 387,0 40-129,5 20 129,1 18 0,3 17 0,0 9-129,6-7-129,4-4 129,6 4-645,-3-24-2193,5-18-2064,-1-14-516,2-15 0,-8-16-516</inkml:trace>
  <inkml:trace contextRef="#ctx0" brushRef="#br0" timeOffset="106253.0774">4950 17181 6063,'-6'-19'5934,"15"11"-387,8-11-387,13 2-2709,1-24-1548,9 2-645,3 14-903,-13-5-4257,4 15-258,-9 3-387,-3 12-387</inkml:trace>
  <inkml:trace contextRef="#ctx0" brushRef="#br0" timeOffset="106543.094">5354 16883 6063,'-22'10'5418,"17"9"-258,2 7-516,4 8-3354,4-7-774,12 0 0,1-13-129,6-11 0,-2-9 0,2-5 0,-3-20-129,-7-5 0,-7-1 0,-7-2 0,-9-2 0,-8 5-258,-6 7-258,-7-6-2580,3 26-2064,0 2-516,5 7-387,4 14-258</inkml:trace>
  <inkml:trace contextRef="#ctx0" brushRef="#br0" timeOffset="107071.1242">5668 16794 6063,'0'0'5676,"0"20"-516,0 6-387,8 15-3483,-6-3-645,6 8-129,-1-5-258,-2 1 129,-5-11-258,1-11 0,-1-4 0,0-16 129,0 0 0,0-15-129,0-23 129,0-8-129,4-9 0,4 3-129,-1-5 129,4-1-258,1 19-258,-4-4-2322,4 35-2322,-3 8-129,1 21-516,0 4-258</inkml:trace>
  <inkml:trace contextRef="#ctx0" brushRef="#br0" timeOffset="107527.1502">5931 16774 3870,'7'-55'5289,"-7"55"-258,0 0-129,0 34-2967,-8 3-774,7 10-387,-2 2-258,3 2 0,-1-15-129,4-2 129,4-17-129,4-11-129,0-17 0,3-12-129,0-12 0,2-4 0,0-4 129,-3 1-387,-2 6 258,-1 4-258,-2 15 129,-8 17 129,12 0-129,-6 17 0,1 10 0,0 7 0,3 0 0,0 0 129,2-12-129,0-12 0,0-5 0,3-14 129,0-16-129,3-2 129,-5 2 0,-1 3-129,-4 10 129,-8 12-129,10 18 0,-10 15 0,4 18-387,-4-1-387,11 16-1935,-6-18-2322,10-2-129,-1-21-516,7-7-129</inkml:trace>
  <inkml:trace contextRef="#ctx0" brushRef="#br0" timeOffset="107811.1665">6441 16932 5031,'-5'-38'5160,"-6"32"0,1 8-387,-11 1-3225,15 19-258,-5-7-645,9 10 0,0-4-129,4-1-258,7-10 0,4-9-129,4-1 0,-1-15-129,3-4 0,-5 1 0,-2-11 129,-1 3-129,-3 5 0,-8 21 129,12-10 0,-6 17 0,4 14 0,3 9 0,7 10-516,-5-11-3612,9 4-903,0-14-645,4-2-387</inkml:trace>
  <inkml:trace contextRef="#ctx0" brushRef="#br0" timeOffset="108519.207">6749 16366 7482,'-2'-22'5547,"2"22"-645,4 33 0,-1-8-3870,5 33-516,2 5 0,1 13-387,0 3 129,0-7-258,-1 1 0,5-6 0,-3-2-387,0-13 129,0-10-258,-5-17 0,0-4-258,-7-21 129,0 0-258,0 0 129,-10-21 129,-4-5 129,3-1 258,-3-2 258,3-5 129,5 0 129,0-4 129,6 6 129,7-9 129,10 9 0,4-4 258,7 7-258,2 7 0,7 15 129,-2 5-258,0 16 0,-8 20-129,-5 16 0,-9 7-258,-3 3 0,-10 1-258,0-6-258,0 6-1806,-5-26-2580,5-16-258,0-19-645,12-11-387</inkml:trace>
  <inkml:trace contextRef="#ctx0" brushRef="#br0" timeOffset="108672.2157">7131 16515 5805,'-10'-24'3483,"21"14"-3483,-3 1 0,1-1-4644,-9 10 1</inkml:trace>
  <inkml:trace contextRef="#ctx0" brushRef="#br0" timeOffset="108911.2294">7328 16272 4644,'17'-46'5418,"-14"57"-387,-2 18-129,-3 14-2967,2 27-903,0 1-258,-1 24-129,1 8-129,0-1-387,1-15-129,4-7-645,7-3-1548,-6-26-2580,7-9-387,-2-23-129,5-17-516</inkml:trace>
  <inkml:trace contextRef="#ctx0" brushRef="#br0" timeOffset="109171.2443">7546 16680 4386,'3'-39'4773,"-3"39"0,-17-3-516,-4 3-2838,4 16-774,-6 10-516,2 8 258,-2-3 0,5 7 387,-1-7-258,12 4 258,1-12-129,6 5 258,2-16-258,12 0 0,3-4-258,5 4-129,1 5-129,2-5-645,9 17-3741,-9-10-774,-1 9-516,-4-7-387</inkml:trace>
  <inkml:trace contextRef="#ctx0" brushRef="#br0" timeOffset="109564.2668">7773 16943 7224,'-10'-13'5031,"10"13"129,3-13-387,-3-3-3870,20 4-258,-2-17-129,7 9 129,-5-9-129,4 7 0,-6-5-258,-2 2 0,-8-3 0,-3 6-129,-6 2 0,-9 2-129,-8 6 0,-4 2-129,-5 12 0,-4 13 0,5 16 0,2 22 258,2 9 0,13 8 0,9 2-129,6 2 258,13-14-129,8-6 0,2-15 0,6-21-129,3-14-387,-8-16-1032,7-5-3354,-11-15-387,-6-1-387,-4-11-387</inkml:trace>
  <inkml:trace contextRef="#ctx0" brushRef="#br0" timeOffset="109887.2852">8044 16753 7740,'14'-5'5676,"-3"18"-516,-4 5-258,11 14-3483,-14 6-774,6 10-129,-4-1-387,0 3 0,-2 1-129,0-9 0,0-10 258,0-4-129,2-18 0,-6-10 0,10 0-129,-6-9 129,-1-26 129,2-6-129,-2-12 0,6-3-129,4-4 129,3 6 0,6 1 129,3 12-387,10 38-2322,-8-9-2709,3 10-387,-1 2-258,1 0-774</inkml:trace>
  <inkml:trace contextRef="#ctx0" brushRef="#br0" timeOffset="113443.4886">9394 16744 3999,'0'-32'5160,"0"19"-258,-7-9-1419,7 22-1161,-18-27-645,9 26-516,-9-9-516,1 9-258,-1 0-129,1 1-129,2 1-129,4 7 129,11-8-129,-3 19 0,8-5-129,9 4 129,3-1 0,6 5 0,2 4 0,-3 1 0,2 2-129,-4 5 258,-6-2-129,-5 3 0,-5 2-129,-4-3 258,-6-8-129,-4-2 129,-5-6-258,1-10 129,-4-5 0,-1-3 0,-2-7 129,1-2-258,-1 1 0,-1-1 129,1 3 0,1 2-258,10 11-1161,0-4-3225,10-3-258,5 9-258,12-9-129</inkml:trace>
  <inkml:trace contextRef="#ctx0" brushRef="#br0" timeOffset="113620.4988">9602 16770 4386,'15'9'5418,"-13"14"-387,-1 7-387,-1-5-2838,5 25-516,-4-11-903,2-3-1419,3-2-3354,1-13-387,-1-3-516,1-7-258</inkml:trace>
  <inkml:trace contextRef="#ctx0" brushRef="#br0" timeOffset="113760.5068">9655 16590 6966,'-4'-10'1161,"-2"-4"-1161,6 14 129,0 0-4902</inkml:trace>
  <inkml:trace contextRef="#ctx0" brushRef="#br0" timeOffset="114059.5239">9747 16704 4128,'9'44'4773,"-4"-11"-129,-2-6-516,-3-2-2709,9 11-903,-3-5-258,3 0-129,-1-9-129,0-2 129,-8-20 0,15 10-129,-6-17 258,1-11 0,2-13 129,4-7-129,0-2 516,2 6-387,-4-2 258,2 17-129,-7 7-129,-1 12-129,-6 13 0,0 13-645,4 19-2193,-4-13-1935,3 4-774,1-10-129,6-6-129</inkml:trace>
  <inkml:trace contextRef="#ctx0" brushRef="#br0" timeOffset="114315.5385">10128 16927 3999,'3'29'4644,"0"-15"0,5-4-258,-1-17-2967,16 6-645,-2-18-258,6-3 129,-4-14 0,3 5 0,-11-6 0,1 1 0,-15 6-129,0 7 129,-10-1-387,-7 11-129,-6 6-129,-5 0-387,6 7-516,-9 0-2838,12 0-1161,1-3-387,17 3-387</inkml:trace>
  <inkml:trace contextRef="#ctx0" brushRef="#br0" timeOffset="114519.5502">10249 16368 3096,'4'-29'5418,"-4"29"-387,-1 23 0,-5 7-2580,5 39-774,1 2-387,4 17-387,5-9-258,12-8-387,4-9-129,2-20-2451,7 2-2451,-3-16-516,-3-6-516,-3-10-129</inkml:trace>
  <inkml:trace contextRef="#ctx0" brushRef="#br0" timeOffset="115290.5943">11162 16773 7224,'-12'62'5160,"8"-2"-258,0 12-258,4 11-3741,0 3-645,2 2 129,6-6-387,2-1 258,-1-16-258,-2-11 0,1-4-1032,-7-8-3612,5-18 0,-6-24-516,0 0 0</inkml:trace>
  <inkml:trace contextRef="#ctx0" brushRef="#br0" timeOffset="115527.6078">11111 16961 5289,'-24'-143'5547,"24"86"-516,0 3-129,16 24-2838,2-8-774,16 18-516,-1-2-387,6 13-129,-4 9-129,-4 10 0,-10 16-129,-8 13-129,-11 12 0,-10 12 0,-3 14-387,-10-12-1677,3 6-2709,0-3 0,3-13-516,10-16-258</inkml:trace>
  <inkml:trace contextRef="#ctx0" brushRef="#br0" timeOffset="115863.6271">11422 16878 5676,'-16'0'5031,"16"0"-258,0 0-387,0-14-3225,14 2-645,4-7 0,6-1-387,5-12 129,-1 0-129,-4-1 129,-2 7-129,-9-3 0,-8 6 0,-5 5 0,-7 5 0,-9 13-258,-4 8 258,-4 15 129,3 9-129,2 14 129,8 5 0,7 0 129,5-1-258,17-6 129,8-12-129,8-9-645,-1-18-3096,8-7-1290,-2-17-258,0-2-645</inkml:trace>
  <inkml:trace contextRef="#ctx0" brushRef="#br0" timeOffset="116262.6499">11927 16557 6966,'-49'15'5031,"23"-4"129,5 8-1419,-3-8-2193,17 12-1032,3-4 0,5 0-258,15-3-258,5 2 129,4 5 0,0-2 0,-2 0-129,-3 9 129,-8 0-129,-6 3 129,-7 4-129,-13 3 0,-8-7 258,-2-2-258,-4-2-387,-4-20-1419,8 0-2967,2-6-129,6-11-516,13-12-258</inkml:trace>
  <inkml:trace contextRef="#ctx0" brushRef="#br0" timeOffset="116795.6804">12193 16670 4773,'-17'-31'4644,"4"26"258,-3 1-774,-4 4-3096,7 8-774,-1 7-129,4 5-129,0-2 0,9-2 0,1 3 0,8 3 0,9-8 129,3 5 129,1-2 129,0 3 0,-1-2 0,-2 5 258,-8-3-258,-2 6 129,-8-4-258,-9 4 129,-7-6-387,-7 1 0,0-6-129,-2-4-387,5 2-1935,0-13-2193,6-13-387,11-11-258,3-4-257</inkml:trace>
  <inkml:trace contextRef="#ctx0" brushRef="#br0" timeOffset="116933.6883">12314 16701 7611,'21'49'5547,"-16"-4"-516,-4-3-516,-1 2-6708,3-6-2322,-1-4-258,2-14-903</inkml:trace>
  <inkml:trace contextRef="#ctx0" brushRef="#br0" timeOffset="117072.6962">12358 16545 6321,'-23'-56'2193,"17"44"-1677,6 12-645,-14-5-3741,14 5-1160</inkml:trace>
  <inkml:trace contextRef="#ctx0" brushRef="#br0" timeOffset="117694.7318">12541 16584 7611,'-4'-11'5418,"-8"16"-645,3 17 0,-4 15-4386,2 13-387,5 3-129,3-2 129,1-2 0,2-13 0,5-14 0,5-10 0,5-12 129,2-17-129,3-16 0,4-4 0,-3-3-129,-1 2 129,-1 9-129,-4 7 258,-5 11-258,-10 11 129,6 30 129,-6 5 0,-3 11 129,-4 0-129,6 4 258,-1-11-258,2-7 258,8-20-258,7-12 129,3-19 0,7-9 0,-1-19 0,3-1-129,-2 0 129,0 6 0,-6 5 0,-5 13 0,-5 18 129,-9 6-258,6 20 0,-6 5-387,6 21-2580,-6-20-2064,6 6-516,0-13-387,9-12-516</inkml:trace>
  <inkml:trace contextRef="#ctx0" brushRef="#br0" timeOffset="117841.7402">13079 16653 8643,'8'30'5676,"-11"6"-516,-7 2-258,4 6-4902,4-5-4386,2-7-387,5-7-903,0-13 129</inkml:trace>
  <inkml:trace contextRef="#ctx0" brushRef="#br0" timeOffset="117985.7484">13165 16391 8643,'0'-50'387,"-3"34"-387,3 16-129,-12-4-5289</inkml:trace>
  <inkml:trace contextRef="#ctx0" brushRef="#br0" timeOffset="118418.7732">13380 16540 5289,'-39'12'4773,"19"8"-258,-2-4-645,6 11-4128,10-3-258,8 7 129,6-5 387,7-3 129,6 3 258,0-13 387,1 6 258,-9-11 129,3 18 0,-16-11-258,-3 13-129,-15-5-516,-5 1-387,-1 9-1161,-16-4-3354,8-9-387,1-13-387,8-3-387</inkml:trace>
  <inkml:trace contextRef="#ctx0" brushRef="#br0" timeOffset="118806.7954">13538 16491 8256,'44'-17'5160,"-33"20"-129,3 16-258,-13 8-3741,5 12-516,-6 11-129,0 6-387,0-1 0,-4 8 129,-2-5 0,-1-4-129,-1-8-129,0-6 258,-1-18-258,0-14 129,-1-6 0,-1-16 0,3-16 0,5-10 0,3-11 0,3-7 0,13 1 129,5 4-258,8-2 258,4 16-129,3 12 129,-1 14 129,-3 13 0,-3 18-129,-9 14 129,-8 9 0,-6 10-258,-7 1 0,1 6-1935,-7-20-3096,2-5-387,1-20-258,4-13-516</inkml:trace>
  <inkml:trace contextRef="#ctx0" brushRef="#br0" timeOffset="118944.8033">13910 16490 8901,'-11'-34'387,"11"34"-387,0-15-129,0 15-4902</inkml:trace>
  <inkml:trace contextRef="#ctx0" brushRef="#br0" timeOffset="119320.8248">14171 16556 6966,'-42'-16'5805,"18"16"-903,-3 4 0,9 12-3870,-4-3-516,5 9-387,4-4 0,8 7 129,5-5-516,5 5 258,5-6 258,2 5-258,0 0 0,0 3 129,-4 0-129,-4-1 0,-4-2-129,-6-2-258,-4 5-1032,-8-17-3354,3-5-258,-4-8-387,5-6-387</inkml:trace>
  <inkml:trace contextRef="#ctx0" brushRef="#br0" timeOffset="119566.8389">14331 16687 3354,'13'-33'5289,"-13"33"-516,-15-15 387,4 20-3483,-15 4-645,6 25 0,-1 0-387,8 11 0,6-3-258,9 2 0,13-15-129,12-8-129,6-8-645,-2-26-1548,6-5-2967,-8-14 0,-4-6-774,-7-9 258</inkml:trace>
  <inkml:trace contextRef="#ctx0" brushRef="#br0" timeOffset="119890.8574">14529 16307 10320,'2'61'5676,"-4"-17"-387,-6 2-258,7 16-4386,-9 2-516,3-5 0,3-6-129,2 0-129,2-11 129,13-13-129,6-14 129,3-13 0,9-9 0,2-12 0,-3-2 0,-2-4 0,-7 2 0,-5 12 129,-6 11-129,-10 0 0,0 31-129,0 2 129,0 3-129,4-6-129,14 9-774,-6-21-3225,18 3-1032,4-16 0,3-8-774</inkml:trace>
  <inkml:trace contextRef="#ctx0" brushRef="#br0" timeOffset="140851.0563">17432 16902 4773,'-28'8'4257,"28"-23"-129,5-11-2838,6-20-129,17 0-516,6-29-129,18-8 129,13-21-258,15-21 258,15-24-387,20-19 129,11-17 0,14-8-129,5 2 0,6 3 0,-2 1-129,-1 20 0,-7 23-774,-16 27-3483,-18 20-516,-19 25-516,-25 15 129</inkml:trace>
  <inkml:trace contextRef="#ctx0" brushRef="#br0" timeOffset="142317.1401">18603 16119 1806,'2'-19'4644,"-2"9"0,0 10-258,0 0-2193,0 0-774,0 0-645,0 0-258,0 0 129,-5 12-129,5 6 129,0 5-129,3 11 0,-5-2-129,1 16 0,-5 3-258,1 2 0,-1-8-258,1-3-129,3 0-774,-4-21-3612,6-2-129,0-19-645,3-7-129</inkml:trace>
  <inkml:trace contextRef="#ctx0" brushRef="#br0" timeOffset="142518.1516">18631 15727 5160,'0'-58'4773,"0"39"-645,-1 6-1161,1 13-6192,0 0-774,-8 10-774,8 9 0</inkml:trace>
  <inkml:trace contextRef="#ctx0" brushRef="#br0" timeOffset="142931.1752">18886 15915 5676,'0'-22'5160,"-11"22"-516,-5 12-387,-2 16-3354,-4-2-516,2 7-258,2 4-258,5-3 129,9-2 0,4-5 0,12-9 129,8 4 129,5-4 0,7 5 129,-1-1 0,1 7 0,-7 4 0,-4 7 0,-10-2-258,-9-1 129,-7-3 0,-9-3-129,-8-7 129,-5-2-258,-2-15 129,0-7-129,3-9-387,4-18-129,9-1-1290,0-17-2838,11-1-387,2-16 0,13 1-516</inkml:trace>
  <inkml:trace contextRef="#ctx0" brushRef="#br0" timeOffset="143131.1867">19168 15481 4773,'54'-66'5289,"-39"63"-516,-5 25-129,-10 23-2838,0 46-516,-3 13-645,-1 20-129,-6 3-258,7 4 0,1-13-387,1-14-903,11-12-2967,-2-34-903,4-13-129,-4-22-645</inkml:trace>
  <inkml:trace contextRef="#ctx0" brushRef="#br0" timeOffset="143284.1954">19157 16283 7482,'-28'-28'5676,"28"28"-387,5-11-387,14 0-2967,16-11-3096,11 7-3483,2-7-387,2-4-774,-2 1-258</inkml:trace>
  <inkml:trace contextRef="#ctx0" brushRef="#br0" timeOffset="143951.2336">19941 16293 2322,'11'0'4902,"7"-25"-129,4-13-516,6-10-2838,1-24 0,7-4-774,-6-9-258,-3-2-129,-8 1-258,-10 8 129,-9 13-129,-6 20 0,-15 29 0,-4 21 258,-5 27 129,3 37-129,-1 17 258,9 16-129,6 5 0,11 10-129,6-8 0,12-10-129,7-22-129,9-23 0,5-30 0,5-21 0,-1-14 0,-2-30 0,-2-8 129,-6-11-129,-6-2 129,-10 2-129,-5 14 258,-7 13-129,-3 14 0,0 19 129,-10 12 0,9 17 0,-2 6-129,3 4-387,8 21-2322,-3-22-2193,4 6-387,-2-11-387,3-16-258</inkml:trace>
  <inkml:trace contextRef="#ctx0" brushRef="#br0" timeOffset="144113.2428">20449 15727 7482,'-14'-51'1935,"14"51"-1548,-13 2-387,6 10-4902,5 5 1</inkml:trace>
  <inkml:trace contextRef="#ctx0" brushRef="#br0" timeOffset="144423.2606">20533 16034 8256,'8'39'4902,"-5"-6"-258,-3-11-1419,0 19-2322,-1 3-645,1-7-129,0 1-129,0-2 0,0-16 129,0-20 0,8 10 0,2-13 129,5-24 0,3 0-129,3-13 129,4-1 0,0 5 0,2 7 0,-4 7 129,-2 15-129,-6 7-129,-4 16 129,-2 12-258,-8-4-1806,8 19-2967,-4-15-645,5 8-258,5-18-516</inkml:trace>
  <inkml:trace contextRef="#ctx0" brushRef="#br0" timeOffset="145027.2951">20961 16338 3999,'-9'6'5031,"9"-6"-258,0 0-516,16-20-3225,11 11-516,-2-15-129,6 8-258,-7-2 129,-3 4-258,-6-4 129,-10 4 0,-5 4-129,-12 2 129,-7 2-129,-2 6 258,-3 0 0,4 14 0,2 3-129,7 17 387,5 0-258,8 6 0,9-4 0,10 1 0,3-8-258,6-8 129,-1-8-129,2-23-903,8-5-3354,-10-13-516,-1-2-258,-4-5-387</inkml:trace>
  <inkml:trace contextRef="#ctx0" brushRef="#br0" timeOffset="145335.3127">21368 16126 4386,'0'-14'5418,"-4"21"-645,-17 5-129,8 25-2709,-17-9-1032,7 18-387,-3-2-258,8-1-129,11-5 0,7-7 129,13-13-258,10-15 129,10-3-129,5-23 0,3-8 129,-3-5-129,-6-2 129,-6 1-129,-11 5 0,-8 12 129,-7 8-129,0 12 0,-15 3 0,4 12 0,2 4-129,6 3-129,3 10-516,3-21-903,20 21-1419,-11-32-516,17 8-258,-13-14-129,11 5 0</inkml:trace>
  <inkml:trace contextRef="#ctx0" brushRef="#br0" timeOffset="145576.3265">21629 16194 5676,'13'-26'3870,"-1"31"0,-12-5-516,15 49-645,-12-17-1032,8 18-387,-5-8-645,1 6-258,-1-9-387,-1-10 129,-4-17 0,-1-17 0,0-20 0,0-13 129,1-13 129,-1-9-129,0-8 0,5 2 0,10-5 0,7 12-129,8 11-387,-4-6-3225,14 26-1677,-5 8-387,1 18-645</inkml:trace>
  <inkml:trace contextRef="#ctx0" brushRef="#br0" timeOffset="145883.3441">22520 16148 8901,'22'14'5547,"-16"3"-258,-1 12-645,-3 5-4644,-2-6-774,6 10-3870,-6-17-516,0 1-258,0-22-516</inkml:trace>
  <inkml:trace contextRef="#ctx0" brushRef="#br0" timeOffset="146031.3526">22632 15969 6708,'-3'-107'5418,"1"68"-258,-2 7-387,1 14-4515,3 18-4386,6-3-516,-6 3-774,16 13-258</inkml:trace>
  <inkml:trace contextRef="#ctx0" brushRef="#br0" timeOffset="146331.3697">22769 15988 6966,'6'82'5547,"-6"-36"-258,3 3-387,-3-5-3999,2 4-387,2-7-258,2-6 0,0-5-129,4-10-129,0-17 129,3-4-129,1-23 129,4-8 129,-1-4-129,0-2 0,-1 1 0,-3 6 129,-4 17-129,-9 14 0,10 6-129,-6 12 129,5 10-129,6 4 0,4 6-258,5-23-2709,14 12-2193,-2-23-516,2-4-258,-3-10-386</inkml:trace>
  <inkml:trace contextRef="#ctx0" brushRef="#br0" timeOffset="147055.4111">18165 17416 4257,'-10'7'5160,"-2"-3"-129,12-4-516,-11 22-3354,1 3-258,9 20-258,-2-8-129,3 11-258,2-4-129,6-5 0,7-22-129,3-17 258,4-18-129,4-25-129,-2-2 258,-3-12-129,-6-7 258,-5 10-129,-10 8 0,-3 14 129,-14 4-258,-4 16 0,-2 8-516,-3-5-1161,10 13-3096,0-3-387,7-1-129,4-7-645</inkml:trace>
  <inkml:trace contextRef="#ctx0" brushRef="#br0" timeOffset="147259.4228">18316 16941 1806,'11'-57'5160,"-11"57"-258,-8 0-129,-2 40-2580,-10-3-645,15 31-516,-6 2-387,8 14-129,3 3-258,4-4-129,11-8-129,6-10-258,5-12-516,-5-23-2709,11-13-1032,-4-17-774,2-11 258</inkml:trace>
  <inkml:trace contextRef="#ctx0" brushRef="#br0" timeOffset="147716.4489">18559 17437 7611,'23'-26'4773,"-12"9"0,-3-7-1806,8-1-1806,-10-1-516,1-1-387,-3-2-258,-4 2 0,0 1-129,-11 4 0,-2 10-129,-8 9 129,1 3 0,-1 17 129,1 15-129,4 10 129,5 10 0,5 6 258,7-3-258,11-5 129,7-11-129,5-13 258,4-14-129,4-15 0,-1-11-129,-1-13 0,-4-7 129,-4 0-129,-4 3 129,-3 4-129,-5 13 129,-10 14-129,14 0 0,-8 9 0,1 16 0,-1 6 0,1 8 0,-1-3 129,1-4-129,-4-7 0,0-9 129,-2-6 129,-1-10 129,0-18-129,-4-11 0,5-1 0,-1-12 387,10-4-258,7-2-129,11-4-774,14 12-3741,-3-3-645,3 3-645,-2 2-516</inkml:trace>
  <inkml:trace contextRef="#ctx0" brushRef="#br0" timeOffset="148150.4738">19762 17183 3612,'3'-85'4902,"-1"46"-387,1 16-129,-3 23-3612,-4 7 129,3 33-387,-9 12 0,4 20 129,-6 11-258,9 18 516,-1-2-387,5-11 258,15-15-258,12-13-129,6-15 0,11-22-258,7-21-258,0-19-774,6-7-3096,-15-10-1032,-11 2 129,-13 5-774</inkml:trace>
  <inkml:trace contextRef="#ctx0" brushRef="#br0" timeOffset="148324.4837">19878 17395 2709,'-41'-42'5289,"33"26"-258,8-4-129,11 12-2064,5-13-1419,16 11-774,5 2-1290,-1-1-3741,-1-3-258,-5-5-516,-5 9-387</inkml:trace>
  <inkml:trace contextRef="#ctx0" brushRef="#br0" timeOffset="148560.4972">19827 17036 1806,'-29'0'4515,"29"0"258,-5-17-258,8-5-2838,24 5-387,4-12-516,13 13-258,3 3-3483,-1 3-1032,-7 4-774,-5 7-387</inkml:trace>
  <inkml:trace contextRef="#ctx0" brushRef="#br0" timeOffset="148751.5081">20349 17331 7611,'12'80'5418,"-12"-30"-387,0-3-516,-4 4-4257,3 6-3096,1-15-1677,0-12-258,0-14-903</inkml:trace>
  <inkml:trace contextRef="#ctx0" brushRef="#br0" timeOffset="148913.5174">20375 17059 5934,'3'-43'4515,"-3"43"-4128,2-15-387,-2 15-3096,0 0-2709</inkml:trace>
  <inkml:trace contextRef="#ctx0" brushRef="#br0" timeOffset="149382.5442">20577 17345 2451,'9'66'4386,"-3"-25"-387,-6 12-2064,0-17-645,3 4-129,-3-19-516,4-4 129,-4-17-129,11-14 0,-5-16 258,8-9-258,0-6 258,9 3-129,-5 4 258,8 11-387,-7 17 129,1 12-258,-5 18 129,-2 16-258,-4 13-645,-5-6-2322,5 3-2064,-3-14-516,4-8 0,-3-19-774</inkml:trace>
  <inkml:trace contextRef="#ctx0" brushRef="#br0" timeOffset="149802.5683">21001 17304 8256,'0'0'5289,"-3"15"-129,-3 18-387,-8 1-4128,11 3 0,3-3-516,7-8 0,6-19-129,10-10 0,2-18 129,3-3-129,-3-17 129,-2-1 0,-5-4 129,-9 5-258,-9 5 258,0 13-258,-11 8 129,-3 10-129,2 15 129,-1 23-258,6 9 129,3 23 129,4 17-258,7 3 387,7 7-129,3-6-774,0-8 774,-1-11-645,-4-1 645,-4-13-129,-8-53 387,0 68-516,0-68 129,0 0 903,-50 46-1032,23-45 129,-1-2-129,-3-20-387,6-1-387,-6-5-1548,15-10-2451,0-6-516,11 0-129,2-6 516</inkml:trace>
  <inkml:trace contextRef="#ctx0" brushRef="#br0" timeOffset="150126.5868">21295 17386 7998,'30'-38'5160,"-30"38"-387,0 0-258,-8 0-3741,-7 14-516,5 7 0,-4 14-258,7 9 129,4-4-129,3-1 129,6-11-129,10-10 129,7-11-129,6-7-129,2-21 129,-1-11-129,-3-4 129,-1-4-258,-11-5 387,-7 4-258,-8 9 129,-2 6-129,-8 17 258,2 9-258,0 17 258,8 11-129,5 20-774,3 1-3612,20-5-645,6-7-258,8-16-258</inkml:trace>
  <inkml:trace contextRef="#ctx0" brushRef="#br0" timeOffset="150667.6177">21718 16876 7224,'-1'-58'5289,"1"58"0,0 19-516,-3 20-4128,3 29 0,-1 14-516,1 12 0,0 4-129,0 0 258,0-15-387,0-13 516,-2-16-387,2-16 129,5-24-129,5-20 129,4-14-129,5-12-258,7-8 258,5 0 0,5 2 0,3 6-258,-1 17 516,-3 15-258,-6 5 0,-8 15 258,-6 14-258,-14 1 258,-5 8-129,-13 2 129,-6-4-258,-3-6 258,2-5-387,1-5-129,6-11-903,-4-13-3354,16-16-645,0-21-258,6-8-387</inkml:trace>
  <inkml:trace contextRef="#ctx0" brushRef="#br0" timeOffset="151126.644">22188 17436 7353,'-1'95'5160,"6"-56"387,4-15-645,13-8-3870,0-17-129,8-18-516,-1-8-129,0-16-129,-3-11 0,-6 0-258,-9 2 0,-9 1-129,-4 14 0,-14 13 0,-9 17-129,-5 13 258,-1 30-129,2 23 387,8 7-129,9 12 258,12 12 387,12-16-258,21-4 258,18-15-258,15-15 0,5-22-2451,11-12-2709,-6-16-645,-5-31-645,-7 2-258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27:59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17129 7037 3354,'-40'17'5547,"19"-7"-387,-4-4-258,8 8-2838,-9-14-645,17 7-645,9-7-387,0-12 0,12-14-258,21-11-129,10-9 0,11-12 129,4-12-129,5-4 129,-4 0 129,-4 4-258,-9 10 129,-10 13 129,-13 14-129,-10 23 129,-13 10-129,0 33 0,-11 9 0,-2 13 129,-2 8-258,1 9 129,-1 0 0,4-5-129,4-9 0,0-5-129,6-7-387,0-19-1161,6-1-3096,-5-26-387,15 5-516,-6-14-258</inkml:trace>
  <inkml:trace contextRef="#ctx0" brushRef="#br0" timeOffset="308.0176">17691 6704 6321,'13'-16'5418,"-13"16"-258,-5 22-516,-19 10-3354,7 17-645,0 2-129,6 4-129,9-3 0,8-6-258,17-13 129,12-10-129,11-18 0,8-9 0,4-21-129,-2-11 129,-4-10-258,-7-4 258,-14-5-129,-11-2 0,-14 1 129,-11 5-258,-16 11 129,-9 11 0,-5 7 0,0 12-387,4 17-1161,0 3-3225,13 9-387,9 1-516,12 2-258</inkml:trace>
  <inkml:trace contextRef="#ctx0" brushRef="#br0" timeOffset="792.0453">18183 6461 6063,'0'-20'5676,"9"0"-387,11-10-645,11 2-3354,0-11-645,9 4 129,-4-3-258,-4 7 0,-6 0-387,-6 13 0,-10 9 0,-10 9-129,0 12 258,-10 12-258,-1 7 129,1 4 0,-1 10-129,6-1 0,2-1 0,2-5-387,5 6-903,-4-19-3096,6 1-774,0-9-387,6-7-129</inkml:trace>
  <inkml:trace contextRef="#ctx0" brushRef="#br0" timeOffset="1160.0664">18645 6198 5289,'4'-29'5418,"-2"14"-387,-2-2-258,0 17-3096,8-28-645,8 19-387,-3-3-129,9 8 0,0-1-129,4 8-129,-4 11-129,-3 6 129,-9 9 0,-7 3-129,-7 7 129,-11 5-258,-8 0 129,-3 2 0,0-8 0,4-4-129,8-9 0,10-3 0,4-22 0,20 13 129,7-12-129,3-1 129,6 0 129,0 3-129,-1 5-387,-9-3-2451,3 13-2451,-9 4-258,-2 0-516,-3 3-645</inkml:trace>
  <inkml:trace contextRef="#ctx0" brushRef="#br0" timeOffset="36753.1022">18975 9118 1806,'-26'22'4515,"18"-18"129,8-4 0,0 0-2451,6-16-516,20-3-516,2-25-129,14-4-129,1-15-258,8 2-258,-3-6 0,-1 5-258,-9 5-129,-5 11 0,-13 17 129,-9 19-129,-11 10 0,-9 25 387,-7 10-387,-5 15 129,1 6 129,-1 8-129,2 1-129,4-1 129,5-6-258,3-10 129,5 0-516,0-15-774,2 2-2451,1-13-1032,4-5-129,-5-17-645</inkml:trace>
  <inkml:trace contextRef="#ctx0" brushRef="#br0" timeOffset="37096.1218">19426 8908 4257,'1'-16'4902,"-8"20"-129,-5 17-516,5 18-2322,-8-3-1032,11 11 0,0-6-387,9 2 0,8-14-258,11-7-129,9-12 0,6-10 0,2-20 0,1-6 129,-1-15-129,-7-3 0,-8 1 0,-11-3 129,-10 2-129,-10 5-129,-15 10 258,-7 8-258,-8 11 0,-1 5-129,3 6 129,-1 1-129,10 12-387,2-7-1032,19 6-2967,3-13-258,5 14-387,11-14-129</inkml:trace>
  <inkml:trace contextRef="#ctx0" brushRef="#br0" timeOffset="37411.1398">19894 8460 1161,'20'-38'4902,"-20"38"0,0 0 0,-13 0-2193,12 24-774,-6-7-258,8 12-516,4-8-258,10-1-129,8-13-387,8-7-129,10-5 0,1-13-129,-4-11 0,-2-2 0,-8-4-129,-11 3 0,-13 6 0,-10 9-129,-15 9 0,-8 6-258,-2 10-258,-4 0-903,15 17-2451,-2-5-1032,13 4-129,4-7-516</inkml:trace>
  <inkml:trace contextRef="#ctx0" brushRef="#br0" timeOffset="37684.1554">20117 8415 4644,'0'0'4773,"-2"16"0,0 11-387,2 12-2709,0-1-903,5 10-129,1-6 0,3 4-129,-2-7 129,-4-3-129,-3-6 129,-3-4-129,-10-5 0,-4 0-129,-8-7 0,-3 3 0,-4-2-258,3-1 0,1 2-258,0-11-1419,15 9-3354,0-9-258,13-5-387,0 0-387</inkml:trace>
  <inkml:trace contextRef="#ctx0" brushRef="#br0" timeOffset="50919.9125">18586 12779 3999,'-31'0'5289,"15"-7"-387,1-10-129,3 3-2709,-1-25-645,13 8-516,4-17-258,12 6-258,2 1-129,5 5 0,5 9-258,0 12 129,-3 15 0,-4 13-258,-7 19 129,-2 13 129,-2 6 0,-2 6-129,1-5 129,6-9 129,5-11 0,6-15-129,6-17 129,6-12-129,3-14 0,1-9 0,-3 4-387,-11-8-1935,-2 17-2451,-11 2-387,-6 14-387,-9 6-387</inkml:trace>
  <inkml:trace contextRef="#ctx0" brushRef="#br0" timeOffset="51543.9482">19382 12654 7353,'-32'14'5031,"32"-14"-129,-9-19-258,14-3-3612,13-17-258,9-5-129,8-13-129,6-1 0,1-5-129,1 2-129,-3 7 0,-6 9-129,-7 12 0,-9 21 0,-18 12 0,7 28 0,-11 13 129,-12 17-258,-3 8 258,-1 9-129,0 2 0,4-5-129,2-8 0,7-6-129,7-10-129,0-12-258,6 5-1419,-6-21-2967,10-6 0,-10-14-645,14-2-129</inkml:trace>
  <inkml:trace contextRef="#ctx0" brushRef="#br0" timeOffset="51801.9629">19881 12271 5289,'22'-48'4902,"-8"30"0,-3 2-387,11 9-2967,-4-10-258,10 12-387,-3-8-129,8 7 0,-2-4-258,4 1-387,-5-1-129,-7 0-387,0 10-1548,-23 0-2580,15-14-258,-15 14-516,-12-5-129</inkml:trace>
  <inkml:trace contextRef="#ctx0" brushRef="#br0" timeOffset="52142.9824">20086 12149 4386,'-45'48'4773,"15"-18"-516,-3 2 0,-6-6-2709,9 11-645,1-11-129,10 9-129,1-10 129,15 4-516,3-6 258,13 4-258,4-5 0,7 6 129,-1-1-129,1 2 387,-4 3-258,-3 4 129,-6 0-258,-4 1 129,-4-3-258,-3 2 0,-3-2 0,-4-1 0,-4-4-129,-2-2 0,-5-6 129,-1-3-129,-3-2 0,-2-5 129,-2-6-129,-1-1-129,0 1-516,-2-6-3225,12 0-1032,0-3-387,8-3-387</inkml:trace>
  <inkml:trace contextRef="#ctx0" brushRef="#br0" timeOffset="53008.0319">20521 12658 6966,'1'-15'4773,"-1"15"-387,-10 18-1419,0 15-2322,1 2-258,1 8 129,-1-2-387,1-1 129,4-6-129,2-6 0,2-14 0,0-14 0,10 0 258,1-16-258,2-15 129,4-1 0,0-10 129,1 5-129,0-3 0,-1 11 129,-4 3 0,0 13 0,-13 13-129,14 0 0,-12 10-129,0 10 0,-2 4 0,0 0-129,-2 1 0,2-8 129,0-17-129,10 12 0,3-15 0,1-13 0,4-6 129,2-3 0,2-7 129,-1 3 0,-3 2 0,-2 12 0,-16 15 0,15 0 0,-15 15 0,-1 12-129,1 10-129,-3 1 0,3 6-258,0-8-258,7-2-516,-4-21-1290,15 3-2451,-7-16-387,7 0-258,-5-15-258</inkml:trace>
  <inkml:trace contextRef="#ctx0" brushRef="#br0" timeOffset="53153.0402">20972 12656 6966,'12'-13'5418,"-12"13"-258,-1 15-258,0 19-2580,-12-5-1290,8 5-774,3 2-1032,-3-11-3354,8-4-516,4-8-774,10-4-129</inkml:trace>
  <inkml:trace contextRef="#ctx0" brushRef="#br0" timeOffset="53302.0487">21044 12339 9804,'-1'-21'4386,"-2"5"-3096,3 16-1290,0 0-4515,7 10-645</inkml:trace>
  <inkml:trace contextRef="#ctx0" brushRef="#br0" timeOffset="53671.0698">21242 12535 8385,'15'26'5031,"-15"-6"-258,0 9-258,-10 2-3741,5 11-258,-3-1-387,3 2 129,2-3 129,3-5-129,1-7 0,11-7 129,3-16 0,8-5-129,2-15 0,5-14-129,1-7 0,1-5 0,-4 0 0,-1 4 129,-6 6-129,-5 16 129,-16 15 0,9 9 0,-9 18 0,0 5 0,1 4-129,11 1 0,12-6-129,5-17-1161,17 3-3741,-9-13-387,1-4-387,-8 0-645</inkml:trace>
  <inkml:trace contextRef="#ctx0" brushRef="#br0" timeOffset="81216.6453">8202 12610 1677,'-4'1'774,"4"-1"-2193</inkml:trace>
  <inkml:trace contextRef="#ctx0" brushRef="#br0" timeOffset="81583.6663">8111 12533 1935,'-11'-15'3870,"11"15"-258,0-15-1032,2 2-774,10 7-516,-1-7-516,8 4-129,3-2-387,9 3 0,7-4-129,5 5 129,7-3-129,6 1 129,8-1 0,6 2 129,5 1-129,9 0 0,5 2 0,4 1 0,4 1-129,3 3 0,4 0 0,5 0-129,1 0 129,-2 3-258,-1-3 129,4 2 129,-2-2-129,-1 0 0,-5 0 0,-4 2 0,-4 5 0,-4 1 0,-3 6-258,-12 1-3612,0-1-645,-3 3-129,-13-5-516</inkml:trace>
  <inkml:trace contextRef="#ctx0" brushRef="#br0" timeOffset="85266.877">13483 11690 774,'14'-46'3225,"-11"20"-516,-3 5-129,-7-4-645,0 8-129,-9-12-387,5 6-129,-8-6-387,0 0-258,-4-4-129,1 2 129,-7 0-129,0 2-258,-10-3 129,-5 7-258,-8 1 0,-7 7-129,-10 5 0,-8 6 0,-11 3 0,-10 3-129,-8 5 129,-8 7 0,-5 7 0,-10 3 0,-6 7-129,-4 4 129,-2 4-129,1 3 129,3 1-129,3 4 129,8-1 129,9 0-129,10 4 0,11-1 129,9 2 0,12 1-129,12 4 0,12 2 129,12 2-258,12 3 129,13-3-129,11 0 258,10 0-258,14-1 258,10-6-258,10 0 258,11-5 129,9 1-258,11-6 258,9 2-129,6-2 129,8 0 0,6-3 129,9 0-258,7-2 129,6-5 129,6 0-129,8-9-129,9-7 129,9-7-129,14-8 0,8-1 0,4-14 0,9-1 0,1-8-129,-2 2 0,-1-6 129,-5 3-258,-8-2 258,-9 0-129,-10-7 0,-5-4 0,-7-1 0,-7-5 129,-11-7-129,-8-6 129,-12-4-129,-10-4 0,-14-3 129,-15-3-258,-20-1 258,-14 0 0,-20 1-258,-11 6 129,-16-2 0,-16 3-129,-12 2 129,-11-2 0,-13 1-129,-13 2 0,-10 0 129,-16 2 0,-12 1 129,-14 9-129,-16 4 129,-16 11-129,-11 7 129,-14 13-258,-10 14-645,-14 3-2580,-2 20-1419,-8 10-129,-8 11-774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07T15:30:19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 11659 6321,'-16'21'5547,"9"16"-516,2 14-387,4 25-3096,3 12-516,4 19-129,4 1-258,1 9-129,2-8-129,3-2-129,0-13 0,1-17-387,-3-19 258,1-13-387,-5-12 0,-4-14-258,1-2-774,-7-17-2838,0 0-774,-11-14-516,4-1-129</inkml:trace>
  <inkml:trace contextRef="#ctx0" brushRef="#br0" timeOffset="452.0258">1016 11802 1806,'-54'38'5160,"8"1"258,46-39-387,0 0-1806,0 0-1161,0 0-516,-15 49-129,29-52-774,3-6-258,8-9 0,0-7-129,3-10-129,-2-2-129,1-6 0,-5 6 0,-4-4 129,-2 8 0,-4 4 0,-4 12 0,0 10 0,-8 7 0,16 16 129,-5 7-258,4 6 129,3 1-516,10 17-3096,3-7-1548,3 7-258,-1 4-645,2 4-258</inkml:trace>
  <inkml:trace contextRef="#ctx0" brushRef="#br0" timeOffset="1328.0759">910 14364 10062,'-51'26'5289,"51"-26"-387,0 0-129,-31-88-3870,42 25-258,14-25-258,5-13-258,0-18 0,3 1-129,-2 6 0,-3 15 0,-5 18 0,-4 28 0,-3 35 129,-6 37 129,1 37 0,2 25 0,-1 18-129,7 8 0,3 2 0,1-5-258,5-14-387,-3-31-903,4-12-3483,-5-23-129,-3-10-516,-10-16-387</inkml:trace>
  <inkml:trace contextRef="#ctx0" brushRef="#br0" timeOffset="1533.0877">957 14080 11868,'0'0'5676,"-38"-11"-516,49-10-516,19-11-4515,3 0-387,7 6-1548,3-8-3096,-3 10-258,-1-2-387,-3 13-387</inkml:trace>
  <inkml:trace contextRef="#ctx0" brushRef="#br0" timeOffset="2004.1146">1396 14108 10449,'0'0'5547,"13"-22"-387,-6-13-129,5-10-4257,1-15-516,1-10 129,0-10-258,-2-5 0,-5 3-129,-5-1 0,-1 13 0,-8 16 0,-9 21 0,-6 23 0,-3 18 0,-2 31 129,3 22-129,1 16 129,9 14-129,7-3 129,6 2 0,11-7-129,8-12 258,8-12-258,3-15 129,0-14-129,-1-16 129,-1-6-129,-1-9 129,-4-13 0,-2-8-129,-3-7 129,-3-2-258,-1 0 258,-5 3-258,-1 3 258,-2 14-129,-5 11-129,5 8 258,-4 15-258,2 5 129,0 6-387,4-1-129,-3-6-1032,11 4-2967,-7-14-645,5-9-645,-3-8-129</inkml:trace>
  <inkml:trace contextRef="#ctx0" brushRef="#br0" timeOffset="2157.1233">1660 13557 11739,'-7'-15'5160,"-2"10"-1290,9 5-3741,2 13-4902,9 1-516,2 1-645</inkml:trace>
  <inkml:trace contextRef="#ctx0" brushRef="#br0" timeOffset="2420.1384">1966 13793 2580,'-16'-36'5031,"-2"36"-129,-2 17 0,-4 0-2322,11 31-516,-8-14-645,21 19-258,-4-12-258,14-1-258,11-14-387,6-8-387,9-2-516,-9-16-3483,11 5-645,-9-5-516,4 0-258</inkml:trace>
  <inkml:trace contextRef="#ctx0" brushRef="#br0" timeOffset="2764.1581">2293 13883 9417,'11'17'5418,"5"-20"-258,-9-15-258,8-2-4257,-5-9 0,5-1-387,-6-4-129,-2-2 0,-4 2-129,-3 6 0,-5 10 0,-9 14-129,-6 11 129,-1 20-129,-4 14 387,8 14-129,9 8 129,7 2 0,13-8 129,17-9-129,12-17 129,12-12-129,10-3-2193,-11-15-3096,-2-1-129,-9-7-903,-11 2-516</inkml:trace>
  <inkml:trace contextRef="#ctx0" brushRef="#br0" timeOffset="8940.5113">8151 11592 2709,'-12'-34'5418,"8"20"-129,4 14-258,0 0-2451,-13 13-516,13 36-387,-8 13-645,8 28-387,-3 13-258,3 17-129,6 8-129,1-2-258,4-10 0,2-17-258,3-16-129,-4-27-516,10-11-1290,-15-28-2580,-7-17-387,6-10 0,-6-17-516</inkml:trace>
  <inkml:trace contextRef="#ctx0" brushRef="#br0" timeOffset="9323.5332">8066 11614 2451,'-23'-29'5031,"15"20"-516,-2 2 129,-3 6-2709,9 13-774,-7 9-387,2 18-387,-2 4-129,0 11 0,-3-2-129,2 2 0,-1-8 129,3-8-129,3-18-258,7-20 129,-2-7 0,5-27-387,8-17 387,3-14-129,7-7 129,5-2 0,-1 3 258,5 18 258,-7 9 0,4 29 0,-7 15 129,2 18-129,-3 14 129,2 3-2322,3 12-2709,4 4-516,2-5-645,5 1-258</inkml:trace>
  <inkml:trace contextRef="#ctx0" brushRef="#br0" timeOffset="9831.5623">7703 12932 9288,'-4'48'5418,"4"3"-387,0 18-129,-2 5-4386,8 17-129,3-1-387,3 0 0,4-7-387,-1-16-903,8-11-3354,-3-13-387,-3-16-129,0-27-516</inkml:trace>
  <inkml:trace contextRef="#ctx0" brushRef="#br0" timeOffset="10111.5783">7930 12922 5289,'6'-94'4773,"-10"72"-258,-11 22-258,-2 18-3483,-17 16-258,2 20 0,-8 7-129,7 17 258,0-1 0,11 3-129,7-11 0,15 0 0,6-19-129,18-8 0,4-16-258,9-11-129,2-15 129,2-7-129,1-7-258,-8-15-387,4 10-645,-15-15-2064,2 6-1548,-5 3 0,-6 4-516</inkml:trace>
  <inkml:trace contextRef="#ctx0" brushRef="#br0" timeOffset="10360.5926">8076 13239 3612,'0'0'5289,"-3"15"-258,3 2-1032,4 16-1290,-4-14-903,13 16-903,-5-11-258,7 3 0,0-13-258,3-4-129,1-8 0,1-2-129,-3-10 0,-1-5 0,-2-4-129,-5-7 129,-4-1-258,-3-4 258,-2 1-129,-3 4-129,-2 7-258,-5-2-1032,10 21-3225,0 0-387,0 0-258,-3 22-387</inkml:trace>
  <inkml:trace contextRef="#ctx0" brushRef="#br0" timeOffset="10736.6141">8425 13234 903,'10'-24'5031,"-10"24"387,9-6-129,-9 6-2193,10 21-774,-11-1-774,2 18-258,-1-3-516,4 6-258,-3-4-258,4-3-129,-4-9 0,4-6-129,-5-19 0,8 5 0,-6-12 0,-2-14 0,2-9 129,-4-7-129,-3-6 0,-1-1 0,2-2 0,3 0 129,2 7-129,6 6 0,4 9-258,6 2-645,11 15-3483,-4-1-516,4 8-516,-1 0-516</inkml:trace>
  <inkml:trace contextRef="#ctx0" brushRef="#br0" timeOffset="11005.6295">8761 12566 7740,'-9'27'5547,"5"29"-129,-5 17-516,9 26-3096,-1 3-774,6 8-387,5-8-258,6-4-129,7-17-258,3-13 0,2-17-129,-1-20-258,1-7-387,-13-24-1419,0 0-2838,-13-18-129,-3-9-645,-13-10-129</inkml:trace>
  <inkml:trace contextRef="#ctx0" brushRef="#br0" timeOffset="11133.6368">8719 13097 10449,'-7'-32'5676,"20"15"-516,13 2 0,10 0-5160,7-5-4773,8 6 0,-4 8-903,-3 8-387</inkml:trace>
  <inkml:trace contextRef="#ctx0" brushRef="#br0" timeOffset="12543.7174">24200 11552 9417,'12'8'5418,"-14"14"-129,-20 11-387,-8 24-3741,-12 3-516,-2 18-129,-10 9-129,0 9-129,-4 2-129,2 2 0,8-8-129,4-9 0,9-12 0,7-14-258,11-9-387,3-20-387,16 2-1548,-2-30-2322,0 0-645,9-17-258,4-12 0</inkml:trace>
  <inkml:trace contextRef="#ctx0" brushRef="#br0" timeOffset="12911.7385">23988 11615 6837,'-25'-17'5547,"8"12"-387,6-2 0,-1-4-3612,15 8-516,11-11-387,14 0 0,12-4-129,10 3-258,11-4 129,4 9-129,1 6 0,-5 11 0,-8 19 129,-8 18-258,-14 10-129,-11 8 129,-5 11-516,-9-8-3225,-6 4-1677,-10-3-129,-7-2-645,-8-6-387</inkml:trace>
  <inkml:trace contextRef="#ctx0" brushRef="#br0" timeOffset="17343.992">22996 13208 8643,'-73'-8'5418,"42"-3"-516,17 1 0,10-10-3741,17 8-387,13-5-129,17 8-258,3 4-129,4 5 0,-4 5-129,-4 20 0,-13 12-129,-12 16-129,-17 9 129,-11 15 0,-14 7 129,-4 7 0,-2 2 0,4-6 0,6-9 0,12-10 0,13-13-129,13-17 129,17-20-258,4-15-129,11-4-516,-5-30-2451,8 2-1677,-9-8-645,-6-4 129,-18-6-903</inkml:trace>
  <inkml:trace contextRef="#ctx0" brushRef="#br0" timeOffset="18108.0357">23041 13639 6966,'-59'14'5418,"49"-9"-129,10-5-387,21 0-3612,7-14-129,16 5-516,1-10-129,6 6-129,-1-3-258,2 5 0,-5 3-129,-9 1-129,-8 3 0,-5 1-129,-6 3 129,-5 0 0,-2 0 0,-12 0 0,0 0 129,9 0 129,-9 0-129,0 0 129,0 0 129,0 0-258,0 0 129,9-13 0,-9 13-129,0 0-129,13-9 129,-13 9 0,10-10 0,-10 10 0,10-6 129,-10 6-129,0 0 129,0 0-129,0 0 129,0 0-129,10-13 129,-10 13-129,11-10 0,-11 10 129,16-13-129,-16 13 129,11-16 0,-11 16 0,0-12-129,0 12 129,-11-6 0,-1 6 0,-4 0-129,-8 4-129,1 8 0,-1 7 0,1 11 0,2 6 0,6 5-129,3 7 129,5 0 0,9 1 258,9-8 0,5-10 129,4-7-129,2-12 0,3-11 0,4-4 0,-1-15 0,0-10-258,-1-8 129,2 0-129,0-6 129,-4 3 0,-4 6-129,-4 5 129,-4 11 129,-13 17 0,0 0 129,0 26 0,-8 9-129,2 5 129,-3 2 0,5-1-129,2-4-129,2-5-258,7-5-387,-1-15-1032,14 5-3096,-20-17-645,16 12-129,-16-12-903</inkml:trace>
  <inkml:trace contextRef="#ctx0" brushRef="#br0" timeOffset="18604.0641">24018 13498 7740,'-18'-17'5676,"-1"17"-387,-1-5-645,7 9-3612,-3 4-387,10 5-129,3 2-387,4 6 129,10-1-258,6 6 0,6-4 0,2 5-129,1-4 129,-3 3 129,-1-6-129,-6 1 0,-6 0 0,-7-2 0,-5-2 0,-11 0 0,-6 0 129,0-3-258,-10 4 129,3-4 129,1-2-387,3-10-516,22-2-3612,-18 1-774,18-1-258,0-17-645</inkml:trace>
  <inkml:trace contextRef="#ctx0" brushRef="#br0" timeOffset="18944.0835">24478 13462 5805,'34'-35'5289,"-34"35"-258,-6-22-1161,-12 27-2322,-13 1-516,-2 11-129,2 0-129,5 8-129,10 0-387,7 4 0,16 3-387,8-2 129,10 5 0,10-1-129,-5 0 0,1 2 129,-4-2-129,-9 0 258,-8 0 0,-8-2 0,-8-5 0,-14-2 129,-8 0 0,-12-8-258,-5 3-774,0-12-3999,3-7 0,0-1-774,5-10-387</inkml:trace>
  <inkml:trace contextRef="#ctx0" brushRef="#br0" timeOffset="23222.3282">2858 13820 8127,'0'0'5289,"16"1"-129,-1-17-516,15 0-3999,0-9-258,2 3-774,9 7-3741,-13 4-516,-2 9-387,-11 2-645</inkml:trace>
  <inkml:trace contextRef="#ctx0" brushRef="#br0" timeOffset="23392.3379">2996 13648 9933,'-12'15'5418,"8"15"-387,-6 2-129,7 7-4257,3 6-774,0-7-3354,11 7-1419,5-6-387,10-2-774</inkml:trace>
  <inkml:trace contextRef="#ctx0" brushRef="#br0" timeOffset="23707.3559">3433 13130 7611,'-14'-38'5289,"0"38"-258,-5 33 129,-4 16-3483,7 26-645,-2 10-516,10 16 0,7 3-129,7-2 0,13-13-258,11-14-258,11-9-1419,-2-25-3612,5-13 129,-9-15-645,-2-8-387</inkml:trace>
  <inkml:trace contextRef="#ctx0" brushRef="#br0" timeOffset="24369.3938">3832 13829 10062,'0'0'5676,"0"0"-516,0 0 0,0 0-4386,8-9-645,5 9-1548,-3-5-3612,4 5 0,-4 0-645,5 7-129</inkml:trace>
  <inkml:trace contextRef="#ctx0" brushRef="#br0" timeOffset="24496.4011">4061 13895 7998,'20'-17'4902,"-14"-4"-1032,8 1-3741,-3 1-4515,-1 1-387,5-1-516</inkml:trace>
  <inkml:trace contextRef="#ctx0" brushRef="#br0" timeOffset="24626.4085">4286 13776 7353,'26'4'5031,"-13"0"-903,-13-4-3999,14-8-4257,-2-2-387,-3-2-774</inkml:trace>
  <inkml:trace contextRef="#ctx0" brushRef="#br0" timeOffset="24847.4212">4379 13130 10707,'47'-9'5805,"-11"25"-258,0 13-258,4 21-4386,3 8-129,2 15-387,-7 9-129,-11 10-258,-8 14-1419,-20-3-3741,-1 9-516,-19-1-387,-10 2-516</inkml:trace>
  <inkml:trace contextRef="#ctx0" brushRef="#br0" timeOffset="25565.4622">9307 13114 9030,'-10'4'5289,"19"11"-129,11-13-387,10 6-3870,9-8-387,7 0-516,1 0-1548,-7-5-3225,-2-3-129,-10-6-645,-11 3-129</inkml:trace>
  <inkml:trace contextRef="#ctx0" brushRef="#br0" timeOffset="25729.4716">9507 12944 9933,'-24'63'5418,"14"-15"-387,-7 2-129,4 11-4128,5-7-516,5-5-516,3-2-516,3-12-3483,14-6-645,3-8-387,7-9-516</inkml:trace>
  <inkml:trace contextRef="#ctx0" brushRef="#br0" timeOffset="25961.4849">9796 12622 7740,'1'-34'5547,"-19"53"-129,5 33-516,-10 13-3354,15 20-387,1 2-387,7 4-129,10-7-258,10-10-129,5-16-387,6-24-1290,10-2-3741,-8-14 0,1-5-645,-7-7-258</inkml:trace>
  <inkml:trace contextRef="#ctx0" brushRef="#br0" timeOffset="26113.4936">10032 13251 8385,'26'-26'5160,"-13"6"-1161,9 3-3741,-6 8-4257,2-1-774,1 3-774</inkml:trace>
  <inkml:trace contextRef="#ctx0" brushRef="#br0" timeOffset="26251.5015">10270 13218 6837,'14'-1'4902,"2"-13"-387,-16 14-774,20-10-5289,-6 6-2709,-5-2-387,4 6-258,-3 0 259</inkml:trace>
  <inkml:trace contextRef="#ctx0" brushRef="#br0" timeOffset="26390.5094">10449 13208 7740,'18'-5'5547,"-9"-2"-258,2 2-645,-1-4-4128,0 3-4257,5-5-645,-2-1-774,2 0-387</inkml:trace>
  <inkml:trace contextRef="#ctx0" brushRef="#br0" timeOffset="26616.5223">10628 12535 10320,'51'-7'5934,"-19"24"-129,9 21-516,-7 11-3870,12 19-516,-5 4-516,-3 8-129,-11 4-387,-11 4 0,-7 16-1935,-13-12-3096,-9 3-516,-12-9-387,-6-1-387</inkml:trace>
  <inkml:trace contextRef="#ctx0" brushRef="#br0" timeOffset="27800.5901">22950 14578 8514,'-13'0'5547,"13"0"-387,8 9-258,8-9-3741,15 0-645,2 0-516,3-9-516,6 9-2709,-12-8-1806,-3 3-258,-10-6-645,-8 6 258</inkml:trace>
  <inkml:trace contextRef="#ctx0" brushRef="#br0" timeOffset="27981.6004">23146 14348 7611,'0'0'5547,"-13"37"-129,1 4-516,6 21-3225,-8-2-1032,8 10-387,3-5-129,3-7-516,6 1-1032,-4-20-3225,14-6-645,-1-6-129,4-8-516</inkml:trace>
  <inkml:trace contextRef="#ctx0" brushRef="#br0" timeOffset="28215.6138">23484 14291 7353,'-10'-18'5547,"-6"36"-387,-9 17-129,0 16-3354,-5 2-645,15 12-516,0-5-258,15-1 129,13-8-129,9-9 0,10-10-645,1-19-903,14 3-3741,-11-13-258,-2 2-258,-11-5-903</inkml:trace>
  <inkml:trace contextRef="#ctx0" brushRef="#br0" timeOffset="28384.6235">23687 14760 9030,'22'-2'5547,"-12"-8"-516,4-1-645,-2 6-4902,-6-13-2709,9 12-1677,-7 1-516,3 4-387</inkml:trace>
  <inkml:trace contextRef="#ctx0" brushRef="#br0" timeOffset="28511.6307">23937 14719 3225,'31'-11'5289,"-18"5"-516,-6-7-516,3 3-5289,6 6-3096,-6-7-516,3 6-516</inkml:trace>
  <inkml:trace contextRef="#ctx0" brushRef="#br0" timeOffset="28648.6386">24167 14679 8385,'18'0'5547,"-18"0"-645,20-18-1290,-18 5-7611,9 5-1032,4 0-129,-1-1-645</inkml:trace>
  <inkml:trace contextRef="#ctx0" brushRef="#br0" timeOffset="28939.6552">24541 14219 6708,'17'-7'6192,"-17"7"-258,0 0-129,30 87-2709,-16-38-2193,0 15-258,-2 7-387,-7 4 0,-1 4-129,-9-1-903,-3 15-2838,-2-13-1806,-32 2-387,-5-5-387,-14-3-387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8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0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1 4 5 9 10</a:t>
            </a:r>
          </a:p>
          <a:p>
            <a:r>
              <a:rPr lang="en-US" dirty="0" smtClean="0"/>
              <a:t>2 3 6 12 15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07.11.2011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Suchen</a:t>
            </a:r>
            <a:r>
              <a:rPr lang="en-US" dirty="0" smtClean="0"/>
              <a:t> und </a:t>
            </a:r>
            <a:r>
              <a:rPr lang="en-US" dirty="0" err="1" smtClean="0"/>
              <a:t>Sortieren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en-US" sz="2800" dirty="0" err="1" smtClean="0"/>
              <a:t>Ordnung</a:t>
            </a:r>
            <a:r>
              <a:rPr lang="en-US" sz="2800" dirty="0" smtClean="0"/>
              <a:t> muss </a:t>
            </a:r>
            <a:r>
              <a:rPr lang="en-US" sz="2800" dirty="0" err="1" smtClean="0"/>
              <a:t>sein</a:t>
            </a:r>
            <a:r>
              <a:rPr lang="en-US" sz="2800" dirty="0" smtClean="0"/>
              <a:t>…]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Panagiotou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925680" y="4089600"/>
              <a:ext cx="2108160" cy="2675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8840" y="4075560"/>
                <a:ext cx="2128320" cy="27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 Internet hat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Billionen</a:t>
            </a:r>
            <a:r>
              <a:rPr lang="en-US" dirty="0" smtClean="0"/>
              <a:t> </a:t>
            </a:r>
            <a:r>
              <a:rPr lang="en-US" dirty="0" err="1" smtClean="0"/>
              <a:t>Webseiten</a:t>
            </a:r>
            <a:endParaRPr lang="en-US" dirty="0" smtClean="0"/>
          </a:p>
          <a:p>
            <a:r>
              <a:rPr lang="en-US" dirty="0" smtClean="0"/>
              <a:t>1 Billion = 1.000.000.000.000</a:t>
            </a:r>
          </a:p>
          <a:p>
            <a:r>
              <a:rPr lang="en-US" dirty="0" err="1" smtClean="0"/>
              <a:t>Optimistisch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 </a:t>
            </a:r>
            <a:r>
              <a:rPr lang="en-US" dirty="0" err="1" smtClean="0"/>
              <a:t>Sekunde</a:t>
            </a:r>
            <a:r>
              <a:rPr lang="en-US" dirty="0" smtClean="0"/>
              <a:t> </a:t>
            </a:r>
            <a:r>
              <a:rPr lang="en-US" dirty="0" err="1" smtClean="0"/>
              <a:t>koennen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1.000.000.000 </a:t>
            </a:r>
            <a:r>
              <a:rPr lang="en-US" dirty="0" err="1" smtClean="0"/>
              <a:t>Seiten</a:t>
            </a:r>
            <a:r>
              <a:rPr lang="en-US" dirty="0" smtClean="0"/>
              <a:t> </a:t>
            </a:r>
            <a:r>
              <a:rPr lang="en-US" dirty="0" err="1" smtClean="0"/>
              <a:t>durchsuchen</a:t>
            </a:r>
            <a:endParaRPr lang="en-US" dirty="0" smtClean="0"/>
          </a:p>
          <a:p>
            <a:pPr lvl="1"/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brauchen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1.000 </a:t>
            </a:r>
            <a:r>
              <a:rPr lang="en-US" dirty="0" err="1" smtClean="0"/>
              <a:t>Sekunden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2" descr="C:\Users\Administrator\Documents\CT\Suchen Sortieren\schr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16036" r="10784"/>
          <a:stretch/>
        </p:blipFill>
        <p:spPr bwMode="auto">
          <a:xfrm>
            <a:off x="5652120" y="1916832"/>
            <a:ext cx="32169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843807" y="1888735"/>
            <a:ext cx="4082039" cy="2304256"/>
          </a:xfrm>
          <a:prstGeom prst="wedgeEllipseCallout">
            <a:avLst>
              <a:gd name="adj1" fmla="val 45532"/>
              <a:gd name="adj2" fmla="val 516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finde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Kurt’s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Nummer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nicht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r="55801" b="45219"/>
          <a:stretch/>
        </p:blipFill>
        <p:spPr bwMode="auto">
          <a:xfrm>
            <a:off x="539552" y="3040863"/>
            <a:ext cx="582890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916000" y="2188440"/>
              <a:ext cx="4901040" cy="249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8440" y="2175120"/>
                <a:ext cx="4913280" cy="252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99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das </a:t>
            </a:r>
            <a:r>
              <a:rPr lang="en-US" dirty="0" err="1" smtClean="0"/>
              <a:t>besser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Angenommen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sortiert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Hier</a:t>
            </a:r>
            <a:r>
              <a:rPr lang="en-US" dirty="0" smtClean="0"/>
              <a:t>: (Name + </a:t>
            </a:r>
            <a:r>
              <a:rPr lang="en-US" dirty="0" err="1" smtClean="0"/>
              <a:t>Nummer</a:t>
            </a:r>
            <a:r>
              <a:rPr lang="en-US" dirty="0" smtClean="0"/>
              <a:t>), </a:t>
            </a:r>
            <a:r>
              <a:rPr lang="en-US" dirty="0" err="1" smtClean="0"/>
              <a:t>nach</a:t>
            </a:r>
            <a:r>
              <a:rPr lang="en-US" dirty="0" smtClean="0"/>
              <a:t> Name</a:t>
            </a:r>
          </a:p>
          <a:p>
            <a:r>
              <a:rPr lang="en-US" dirty="0" err="1" smtClean="0"/>
              <a:t>Abstrakt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3645024"/>
            <a:ext cx="8650228" cy="360040"/>
            <a:chOff x="251520" y="3645024"/>
            <a:chExt cx="8650228" cy="360040"/>
          </a:xfrm>
        </p:grpSpPr>
        <p:sp>
          <p:nvSpPr>
            <p:cNvPr id="5" name="Rectangle 4"/>
            <p:cNvSpPr/>
            <p:nvPr/>
          </p:nvSpPr>
          <p:spPr>
            <a:xfrm>
              <a:off x="25152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156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7160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3315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9319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5323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1327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7331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13335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9491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495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499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57823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3827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9831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65987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1991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37995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3999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0003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6007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2162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8166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54170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98080" y="4125960"/>
              <a:ext cx="8571600" cy="13179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400" y="4113000"/>
                <a:ext cx="8600760" cy="13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2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Binärsuche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Gegeben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endParaRPr lang="en-US" dirty="0" smtClean="0"/>
          </a:p>
          <a:p>
            <a:pPr lvl="1"/>
            <a:r>
              <a:rPr lang="en-US" dirty="0" err="1" smtClean="0"/>
              <a:t>Sortiert</a:t>
            </a:r>
            <a:r>
              <a:rPr lang="en-US" dirty="0" smtClean="0"/>
              <a:t>: der </a:t>
            </a:r>
            <a:r>
              <a:rPr lang="en-US" dirty="0" err="1" smtClean="0"/>
              <a:t>Nachfolger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groesser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Vorgaenger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Frage</a:t>
            </a:r>
            <a:r>
              <a:rPr lang="en-US" dirty="0" smtClean="0"/>
              <a:t>: </a:t>
            </a:r>
            <a:r>
              <a:rPr lang="en-US" dirty="0" err="1" smtClean="0"/>
              <a:t>enthält</a:t>
            </a:r>
            <a:r>
              <a:rPr lang="en-US" dirty="0" smtClean="0"/>
              <a:t> </a:t>
            </a:r>
            <a:r>
              <a:rPr lang="en-US" dirty="0" smtClean="0"/>
              <a:t>die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Element </a:t>
            </a:r>
            <a:r>
              <a:rPr lang="en-US" b="1" i="1" dirty="0" smtClean="0"/>
              <a:t>x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Algorithmus</a:t>
            </a:r>
            <a:r>
              <a:rPr lang="en-US" dirty="0" smtClean="0"/>
              <a:t>: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5445224"/>
            <a:ext cx="77768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16016" y="5589240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0032" y="1988840"/>
            <a:ext cx="4032448" cy="15121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Konzept</a:t>
            </a:r>
            <a:r>
              <a:rPr lang="en-US" sz="3200" b="1" dirty="0" smtClean="0">
                <a:solidFill>
                  <a:schemeClr val="tx1"/>
                </a:solidFill>
              </a:rPr>
              <a:t>: Divide and Conquer</a:t>
            </a:r>
            <a:endParaRPr 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3640" y="1412640"/>
              <a:ext cx="7893360" cy="4872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200" y="1402560"/>
                <a:ext cx="7906680" cy="48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8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600200"/>
            <a:ext cx="8461612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Sei L[i] das i-</a:t>
            </a:r>
            <a:r>
              <a:rPr lang="de-DE" dirty="0" err="1" smtClean="0"/>
              <a:t>te</a:t>
            </a:r>
            <a:r>
              <a:rPr lang="de-DE" dirty="0" smtClean="0"/>
              <a:t> Element der Liste L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Suche(L[1], …, L[N], x)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N = 0 </a:t>
            </a:r>
            <a:r>
              <a:rPr lang="de-DE" dirty="0" smtClean="0">
                <a:solidFill>
                  <a:srgbClr val="FF0000"/>
                </a:solidFill>
              </a:rPr>
              <a:t>dann</a:t>
            </a:r>
            <a:r>
              <a:rPr lang="de-DE" dirty="0" smtClean="0"/>
              <a:t> fertig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Sei </a:t>
            </a:r>
            <a:r>
              <a:rPr lang="de-DE" i="1" dirty="0" smtClean="0">
                <a:solidFill>
                  <a:srgbClr val="0070C0"/>
                </a:solidFill>
              </a:rPr>
              <a:t>m</a:t>
            </a:r>
            <a:r>
              <a:rPr lang="de-DE" dirty="0" smtClean="0"/>
              <a:t> das mittlere Element in L, also </a:t>
            </a:r>
            <a:r>
              <a:rPr lang="de-DE" i="1" dirty="0" smtClean="0">
                <a:solidFill>
                  <a:srgbClr val="0070C0"/>
                </a:solidFill>
              </a:rPr>
              <a:t>m</a:t>
            </a:r>
            <a:r>
              <a:rPr lang="de-DE" dirty="0" smtClean="0"/>
              <a:t> = L[N/2]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x = </a:t>
            </a:r>
            <a:r>
              <a:rPr lang="de-DE" i="1" dirty="0">
                <a:solidFill>
                  <a:srgbClr val="0070C0"/>
                </a:solidFill>
              </a:rPr>
              <a:t>m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dann</a:t>
            </a:r>
            <a:r>
              <a:rPr lang="de-DE" dirty="0" smtClean="0"/>
              <a:t> fertig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x </a:t>
            </a:r>
            <a:r>
              <a:rPr lang="en-US" dirty="0" smtClean="0"/>
              <a:t>&lt; </a:t>
            </a:r>
            <a:r>
              <a:rPr lang="de-DE" i="1" dirty="0">
                <a:solidFill>
                  <a:srgbClr val="0070C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Suche</a:t>
            </a:r>
            <a:r>
              <a:rPr lang="en-US" dirty="0" smtClean="0"/>
              <a:t>(L[1], …, L[N/2-1], x)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x </a:t>
            </a:r>
            <a:r>
              <a:rPr lang="en-US" dirty="0" smtClean="0"/>
              <a:t>&gt; </a:t>
            </a:r>
            <a:r>
              <a:rPr lang="de-DE" i="1" dirty="0">
                <a:solidFill>
                  <a:srgbClr val="0070C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Suche</a:t>
            </a:r>
            <a:r>
              <a:rPr lang="en-US" dirty="0" smtClean="0"/>
              <a:t>(L[N/2+1], </a:t>
            </a:r>
            <a:r>
              <a:rPr lang="en-US" dirty="0"/>
              <a:t>…, </a:t>
            </a:r>
            <a:r>
              <a:rPr lang="en-US" dirty="0" smtClean="0"/>
              <a:t>L[N], </a:t>
            </a:r>
            <a:r>
              <a:rPr lang="en-US" dirty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08960" y="1007280"/>
              <a:ext cx="7207920" cy="4952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960" y="994320"/>
                <a:ext cx="7220880" cy="497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56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Komplexit</a:t>
            </a:r>
            <a:r>
              <a:rPr lang="de-DE" dirty="0"/>
              <a:t>ä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= 1: </a:t>
            </a:r>
            <a:r>
              <a:rPr lang="en-US" dirty="0" err="1" smtClean="0"/>
              <a:t>Kosten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n = 2: </a:t>
            </a:r>
            <a:r>
              <a:rPr lang="en-US" dirty="0" err="1" smtClean="0"/>
              <a:t>Kosten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n = 3: </a:t>
            </a:r>
            <a:r>
              <a:rPr lang="en-US" dirty="0" err="1" smtClean="0"/>
              <a:t>Kosten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n = 4: </a:t>
            </a:r>
            <a:r>
              <a:rPr lang="en-US" dirty="0" err="1" smtClean="0"/>
              <a:t>Kosten</a:t>
            </a:r>
            <a:r>
              <a:rPr lang="en-US" dirty="0" smtClean="0"/>
              <a:t> = 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7200" y="237600"/>
              <a:ext cx="7604280" cy="434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960" y="226080"/>
                <a:ext cx="7621920" cy="43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1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Komplexitaet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23728" y="1988840"/>
            <a:ext cx="0" cy="4032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63688" y="5733256"/>
            <a:ext cx="62646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72400" y="5795972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N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60519"/>
            <a:ext cx="235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Anzahl</a:t>
            </a:r>
            <a:r>
              <a:rPr lang="en-US" sz="2400" dirty="0" smtClean="0"/>
              <a:t> </a:t>
            </a:r>
            <a:r>
              <a:rPr lang="en-US" sz="2400" dirty="0" err="1" smtClean="0"/>
              <a:t>Vergleiche</a:t>
            </a:r>
            <a:r>
              <a:rPr lang="en-US" sz="2400" dirty="0" smtClean="0"/>
              <a:t> </a:t>
            </a:r>
            <a:r>
              <a:rPr lang="en-US" sz="2400" dirty="0" err="1" smtClean="0"/>
              <a:t>schlimmstenfalls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83768" y="558650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71800" y="558650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59832" y="557908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47864" y="558279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35896" y="558279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23928" y="558650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11960" y="558279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9992" y="558650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88024" y="558279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6056" y="558650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64088" y="558279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52120" y="558650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39752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627784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915816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3848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78641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779912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067944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55976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644008" y="59812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</a:t>
            </a:r>
            <a:endParaRPr lang="en-US" sz="2000" dirty="0"/>
          </a:p>
        </p:txBody>
      </p:sp>
      <p:cxnSp>
        <p:nvCxnSpPr>
          <p:cNvPr id="43" name="Straight Connector 42"/>
          <p:cNvCxnSpPr/>
          <p:nvPr/>
        </p:nvCxnSpPr>
        <p:spPr>
          <a:xfrm rot="16200000">
            <a:off x="2122359" y="5155823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>
            <a:off x="2125097" y="4723776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2125097" y="4291728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2125097" y="3859680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2125097" y="3427632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>
            <a:off x="2125097" y="2995584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2125097" y="2563536"/>
            <a:ext cx="0" cy="2907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483768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771800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59832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47864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635896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923928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11960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499992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788024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076056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364088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5652120" y="2276872"/>
            <a:ext cx="0" cy="330592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346199" y="5301209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267744" y="4869160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267744" y="4437112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346199" y="4005064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2346199" y="3573016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267744" y="3140968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267744" y="2708920"/>
            <a:ext cx="402600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600" y="534240"/>
              <a:ext cx="9104760" cy="5833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20" y="520920"/>
                <a:ext cx="9130320" cy="58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69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</a:t>
            </a:r>
            <a:r>
              <a:rPr lang="en-US" dirty="0" err="1" smtClean="0"/>
              <a:t>Logarithmus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Verbleibende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Allgemeinen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/>
              <a:t>-&gt; </a:t>
            </a:r>
            <a:r>
              <a:rPr lang="en-US" b="1" i="1" dirty="0">
                <a:solidFill>
                  <a:srgbClr val="0070C0"/>
                </a:solidFill>
              </a:rPr>
              <a:t>N </a:t>
            </a:r>
            <a:r>
              <a:rPr lang="en-US" dirty="0" smtClean="0"/>
              <a:t>/</a:t>
            </a:r>
            <a:r>
              <a:rPr lang="en-US" dirty="0" smtClean="0"/>
              <a:t>2 -&gt; </a:t>
            </a:r>
            <a:r>
              <a:rPr lang="en-US" b="1" i="1" dirty="0">
                <a:solidFill>
                  <a:srgbClr val="0070C0"/>
                </a:solidFill>
              </a:rPr>
              <a:t>N </a:t>
            </a:r>
            <a:r>
              <a:rPr lang="en-US" dirty="0" smtClean="0"/>
              <a:t>/(</a:t>
            </a:r>
            <a:r>
              <a:rPr lang="en-US" dirty="0" smtClean="0"/>
              <a:t>2 * 2)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/>
              <a:t>Komplexit</a:t>
            </a:r>
            <a:r>
              <a:rPr lang="de-DE" dirty="0"/>
              <a:t>ä</a:t>
            </a:r>
            <a:r>
              <a:rPr lang="en-US" dirty="0" smtClean="0"/>
              <a:t>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Die </a:t>
            </a:r>
            <a:r>
              <a:rPr lang="en-US" dirty="0" err="1" smtClean="0"/>
              <a:t>kleinste</a:t>
            </a:r>
            <a:r>
              <a:rPr lang="en-US" dirty="0" smtClean="0"/>
              <a:t> </a:t>
            </a:r>
            <a:r>
              <a:rPr lang="en-US" dirty="0" err="1" smtClean="0"/>
              <a:t>Zahl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so </a:t>
            </a:r>
            <a:r>
              <a:rPr lang="en-US" dirty="0" err="1" smtClean="0"/>
              <a:t>dass</a:t>
            </a:r>
            <a:endParaRPr lang="en-US" dirty="0" smtClean="0"/>
          </a:p>
          <a:p>
            <a:pPr marL="914400" lvl="2" indent="0">
              <a:buNone/>
            </a:pP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/>
              <a:t>/ (2 * 2 * … * 2) &lt; 1    (</a:t>
            </a:r>
            <a:r>
              <a:rPr lang="en-US" dirty="0" err="1" smtClean="0"/>
              <a:t>i</a:t>
            </a:r>
            <a:r>
              <a:rPr lang="en-US" dirty="0" smtClean="0"/>
              <a:t> mal)</a:t>
            </a:r>
            <a:endParaRPr lang="en-US" dirty="0"/>
          </a:p>
          <a:p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Funktion</a:t>
            </a:r>
            <a:r>
              <a:rPr lang="en-US" dirty="0" smtClean="0"/>
              <a:t> </a:t>
            </a:r>
            <a:r>
              <a:rPr lang="en-US" dirty="0" err="1" smtClean="0"/>
              <a:t>heisst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diskreter</a:t>
            </a:r>
            <a:r>
              <a:rPr lang="en-US" dirty="0" smtClean="0">
                <a:solidFill>
                  <a:srgbClr val="FF0000"/>
                </a:solidFill>
              </a:rPr>
              <a:t> bin</a:t>
            </a:r>
            <a:r>
              <a:rPr lang="de-DE" dirty="0" err="1" smtClean="0">
                <a:solidFill>
                  <a:srgbClr val="FF0000"/>
                </a:solidFill>
              </a:rPr>
              <a:t>ärer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Logarithmus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 = 1000: Log(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) = 10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 = 1.000.000: Log(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) = 20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 = 1.000.000.000.000: Log(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) = </a:t>
            </a:r>
            <a:r>
              <a:rPr lang="en-US" dirty="0" smtClean="0"/>
              <a:t>40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Atome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Universum</a:t>
            </a:r>
            <a:r>
              <a:rPr lang="en-US" dirty="0" smtClean="0"/>
              <a:t>: Log(</a:t>
            </a:r>
            <a:r>
              <a:rPr lang="en-US" b="1" i="1" dirty="0">
                <a:solidFill>
                  <a:srgbClr val="0070C0"/>
                </a:solidFill>
              </a:rPr>
              <a:t>N</a:t>
            </a:r>
            <a:r>
              <a:rPr lang="en-US" dirty="0" smtClean="0"/>
              <a:t>) = 240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49840" y="1915560"/>
              <a:ext cx="7845120" cy="438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6240" y="1909800"/>
                <a:ext cx="7854120" cy="439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9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Lineare Suche vs. Binärsuche</a:t>
            </a:r>
          </a:p>
          <a:p>
            <a:r>
              <a:rPr lang="de-DE" dirty="0" smtClean="0"/>
              <a:t>Funktioniert wenn man die gegebenen Daten ordnen kann:</a:t>
            </a:r>
          </a:p>
          <a:p>
            <a:pPr lvl="1"/>
            <a:r>
              <a:rPr lang="de-DE" dirty="0" smtClean="0"/>
              <a:t>(Name, Telefonnummer)</a:t>
            </a:r>
          </a:p>
          <a:p>
            <a:pPr lvl="1"/>
            <a:r>
              <a:rPr lang="de-DE" dirty="0" smtClean="0"/>
              <a:t>Webseiten?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vs. Log(</a:t>
            </a:r>
            <a:r>
              <a:rPr lang="de-DE" b="1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3680" y="3692880"/>
              <a:ext cx="4632480" cy="1250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960" y="3684240"/>
                <a:ext cx="464796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766"/>
            <a:ext cx="8229600" cy="308235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Algorithmus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1800" dirty="0" smtClean="0"/>
              <a:t>ist nicht gleich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solidFill>
                  <a:srgbClr val="FF0000"/>
                </a:solidFill>
              </a:rPr>
              <a:t>Logarithmus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Wie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sortiert</a:t>
            </a:r>
            <a:r>
              <a:rPr lang="en-US" b="1" dirty="0" smtClean="0">
                <a:solidFill>
                  <a:srgbClr val="FF0000"/>
                </a:solidFill>
              </a:rPr>
              <a:t> man?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Telefonnummer</a:t>
            </a:r>
            <a:r>
              <a:rPr lang="en-US" dirty="0" smtClean="0"/>
              <a:t> hat Kurt </a:t>
            </a:r>
            <a:r>
              <a:rPr lang="en-US" dirty="0" err="1" smtClean="0"/>
              <a:t>Mehlhorn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schreibt</a:t>
            </a:r>
            <a:r>
              <a:rPr lang="en-US" dirty="0" smtClean="0"/>
              <a:t> man das </a:t>
            </a:r>
            <a:r>
              <a:rPr lang="en-US" dirty="0" err="1" smtClean="0"/>
              <a:t>Wort</a:t>
            </a:r>
            <a:r>
              <a:rPr lang="en-US" dirty="0" smtClean="0"/>
              <a:t> “</a:t>
            </a:r>
            <a:r>
              <a:rPr lang="en-US" dirty="0" err="1" smtClean="0"/>
              <a:t>Equivalenz</a:t>
            </a:r>
            <a:r>
              <a:rPr lang="en-US" dirty="0" smtClean="0"/>
              <a:t>”?</a:t>
            </a:r>
          </a:p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Webseiten</a:t>
            </a:r>
            <a:r>
              <a:rPr lang="en-US" dirty="0" smtClean="0"/>
              <a:t> </a:t>
            </a:r>
            <a:r>
              <a:rPr lang="en-US" dirty="0" err="1" smtClean="0"/>
              <a:t>enthalten</a:t>
            </a:r>
            <a:r>
              <a:rPr lang="en-US" dirty="0" smtClean="0"/>
              <a:t> die </a:t>
            </a:r>
            <a:r>
              <a:rPr lang="en-US" dirty="0" err="1" smtClean="0"/>
              <a:t>Woerter</a:t>
            </a:r>
            <a:r>
              <a:rPr lang="en-US" dirty="0" smtClean="0"/>
              <a:t> “</a:t>
            </a:r>
            <a:r>
              <a:rPr lang="en-US" dirty="0" err="1" smtClean="0"/>
              <a:t>Uni</a:t>
            </a:r>
            <a:r>
              <a:rPr lang="en-US" dirty="0" smtClean="0"/>
              <a:t> Saarland”?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die “</a:t>
            </a:r>
            <a:r>
              <a:rPr lang="en-US" dirty="0" err="1" smtClean="0"/>
              <a:t>wichtigste</a:t>
            </a:r>
            <a:r>
              <a:rPr lang="en-US" dirty="0" smtClean="0"/>
              <a:t>”?</a:t>
            </a:r>
            <a:endParaRPr lang="en-US" dirty="0"/>
          </a:p>
        </p:txBody>
      </p:sp>
      <p:pic>
        <p:nvPicPr>
          <p:cNvPr id="1026" name="Picture 2" descr="C:\Users\Administrator\Documents\CT\Suchen Sortieren\Nadel-im-Heuhaufen_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/>
          <a:stretch/>
        </p:blipFill>
        <p:spPr bwMode="auto">
          <a:xfrm>
            <a:off x="5076056" y="4509120"/>
            <a:ext cx="3657601" cy="20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265360" y="2069640"/>
              <a:ext cx="3120120" cy="457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3480" y="2057760"/>
                <a:ext cx="3144960" cy="460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9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Überlegungen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der sortierten Reihenfolge befindet sich das </a:t>
            </a:r>
            <a:r>
              <a:rPr lang="de-DE" i="1" dirty="0" smtClean="0">
                <a:solidFill>
                  <a:srgbClr val="00B050"/>
                </a:solidFill>
              </a:rPr>
              <a:t>kleinste Element zuerst</a:t>
            </a:r>
            <a:r>
              <a:rPr lang="de-DE" dirty="0" smtClean="0"/>
              <a:t>.</a:t>
            </a:r>
          </a:p>
          <a:p>
            <a:r>
              <a:rPr lang="de-DE" dirty="0" smtClean="0"/>
              <a:t>Algorithmus:</a:t>
            </a:r>
          </a:p>
          <a:p>
            <a:pPr lvl="1"/>
            <a:r>
              <a:rPr lang="de-DE" dirty="0" smtClean="0"/>
              <a:t>Bestimme das kleinste Element unter den verbleibenden Elementen</a:t>
            </a:r>
          </a:p>
          <a:p>
            <a:pPr lvl="1"/>
            <a:r>
              <a:rPr lang="de-DE" dirty="0" smtClean="0"/>
              <a:t>Füge es an das Ende der bisher sortieren Elemente hinzu.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86960" y="519120"/>
              <a:ext cx="1589400" cy="1276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7600" y="514440"/>
                <a:ext cx="1608120" cy="12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99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1818346" y="2271317"/>
            <a:ext cx="5401107" cy="864096"/>
            <a:chOff x="1564760" y="2492896"/>
            <a:chExt cx="4333196" cy="576064"/>
          </a:xfrm>
        </p:grpSpPr>
        <p:sp>
          <p:nvSpPr>
            <p:cNvPr id="5" name="Rectangle 4"/>
            <p:cNvSpPr/>
            <p:nvPr/>
          </p:nvSpPr>
          <p:spPr>
            <a:xfrm>
              <a:off x="1564760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06125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7489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1132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2497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73862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5226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56591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19765" y="4653136"/>
            <a:ext cx="5401107" cy="864096"/>
            <a:chOff x="1564760" y="2492896"/>
            <a:chExt cx="4333196" cy="576064"/>
          </a:xfrm>
        </p:grpSpPr>
        <p:sp>
          <p:nvSpPr>
            <p:cNvPr id="44" name="Rectangle 43"/>
            <p:cNvSpPr/>
            <p:nvPr/>
          </p:nvSpPr>
          <p:spPr>
            <a:xfrm>
              <a:off x="1564760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06125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47489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91132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32497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73862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15226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56591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42560" y="2308680"/>
              <a:ext cx="5205960" cy="3057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2120" y="2305800"/>
                <a:ext cx="5219280" cy="30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2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bestimmt man das kleinste Element in einer Liste?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Algorithmus:</a:t>
            </a:r>
          </a:p>
          <a:p>
            <a:pPr lvl="1"/>
            <a:r>
              <a:rPr lang="de-DE" dirty="0" smtClean="0"/>
              <a:t>Gehe die Liste Element für Element durch</a:t>
            </a:r>
          </a:p>
          <a:p>
            <a:pPr lvl="1"/>
            <a:r>
              <a:rPr lang="de-DE" dirty="0" smtClean="0"/>
              <a:t>Merke das bisher kleinste gesehene Element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5651" y="3135413"/>
            <a:ext cx="3540286" cy="566393"/>
            <a:chOff x="1564760" y="2492896"/>
            <a:chExt cx="4333196" cy="576064"/>
          </a:xfrm>
        </p:grpSpPr>
        <p:sp>
          <p:nvSpPr>
            <p:cNvPr id="5" name="Rectangle 4"/>
            <p:cNvSpPr/>
            <p:nvPr/>
          </p:nvSpPr>
          <p:spPr>
            <a:xfrm>
              <a:off x="1564760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06125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47489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1132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2497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73862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5226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56591" y="2492896"/>
              <a:ext cx="541365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55976" y="2276871"/>
            <a:ext cx="4581618" cy="25098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>
                <a:solidFill>
                  <a:schemeClr val="tx1"/>
                </a:solidFill>
              </a:rPr>
              <a:t>L[i]: das Element der Liste an i-</a:t>
            </a:r>
            <a:r>
              <a:rPr lang="de-DE" b="1" dirty="0" err="1" smtClean="0">
                <a:solidFill>
                  <a:schemeClr val="tx1"/>
                </a:solidFill>
              </a:rPr>
              <a:t>ter</a:t>
            </a:r>
            <a:r>
              <a:rPr lang="de-DE" b="1" dirty="0" smtClean="0">
                <a:solidFill>
                  <a:schemeClr val="tx1"/>
                </a:solidFill>
              </a:rPr>
              <a:t> Stelle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N: die Länge der Liste</a:t>
            </a:r>
          </a:p>
          <a:p>
            <a:endParaRPr lang="de-DE" b="1" dirty="0">
              <a:solidFill>
                <a:schemeClr val="tx1"/>
              </a:solidFill>
            </a:endParaRPr>
          </a:p>
          <a:p>
            <a:r>
              <a:rPr lang="de-DE" b="1" dirty="0" err="1" smtClean="0">
                <a:solidFill>
                  <a:schemeClr val="tx1"/>
                </a:solidFill>
              </a:rPr>
              <a:t>Finde_min</a:t>
            </a:r>
            <a:r>
              <a:rPr lang="de-DE" b="1" dirty="0" smtClean="0">
                <a:solidFill>
                  <a:schemeClr val="tx1"/>
                </a:solidFill>
              </a:rPr>
              <a:t>(L)</a:t>
            </a:r>
          </a:p>
          <a:p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  Min = L[1]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   Für alle i zwischen 2 und N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      Min = das kleinere aus L[i] und Min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505080" y="110160"/>
              <a:ext cx="7710120" cy="44787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200" y="95760"/>
                <a:ext cx="7722000" cy="45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0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Komplexität der Sortieralgorithmus?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Angenommen wir haben </a:t>
            </a:r>
            <a:r>
              <a:rPr lang="de-DE" b="1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Elemente</a:t>
            </a:r>
          </a:p>
          <a:p>
            <a:r>
              <a:rPr lang="de-DE" dirty="0" smtClean="0"/>
              <a:t>Im ersten Durchlauf:</a:t>
            </a:r>
          </a:p>
          <a:p>
            <a:pPr lvl="1"/>
            <a:r>
              <a:rPr lang="de-DE" b="1" i="1" dirty="0" smtClean="0">
                <a:solidFill>
                  <a:srgbClr val="0070C0"/>
                </a:solidFill>
              </a:rPr>
              <a:t>N-1</a:t>
            </a:r>
            <a:r>
              <a:rPr lang="de-DE" dirty="0" smtClean="0"/>
              <a:t> Vergleiche um das kleinste zu bestimmen</a:t>
            </a:r>
          </a:p>
          <a:p>
            <a:r>
              <a:rPr lang="de-DE" dirty="0" smtClean="0"/>
              <a:t>Im zweiten Durchlauf:</a:t>
            </a:r>
          </a:p>
          <a:p>
            <a:pPr lvl="1"/>
            <a:r>
              <a:rPr lang="de-DE" b="1" i="1" dirty="0">
                <a:solidFill>
                  <a:srgbClr val="0070C0"/>
                </a:solidFill>
              </a:rPr>
              <a:t>N</a:t>
            </a:r>
            <a:r>
              <a:rPr lang="de-DE" b="1" i="1" dirty="0" smtClean="0">
                <a:solidFill>
                  <a:srgbClr val="0070C0"/>
                </a:solidFill>
              </a:rPr>
              <a:t>-2</a:t>
            </a:r>
            <a:r>
              <a:rPr lang="de-DE" dirty="0" smtClean="0"/>
              <a:t> Vergleiche</a:t>
            </a:r>
          </a:p>
          <a:p>
            <a:r>
              <a:rPr lang="de-DE" dirty="0" smtClean="0"/>
              <a:t>…. Im i-</a:t>
            </a:r>
            <a:r>
              <a:rPr lang="de-DE" dirty="0" err="1" smtClean="0"/>
              <a:t>ten</a:t>
            </a:r>
            <a:r>
              <a:rPr lang="de-DE" dirty="0" smtClean="0"/>
              <a:t> Durchlauf: </a:t>
            </a:r>
            <a:r>
              <a:rPr lang="de-DE" b="1" i="1" dirty="0">
                <a:solidFill>
                  <a:srgbClr val="0070C0"/>
                </a:solidFill>
              </a:rPr>
              <a:t>N</a:t>
            </a:r>
            <a:r>
              <a:rPr lang="de-DE" b="1" i="1" dirty="0" smtClean="0">
                <a:solidFill>
                  <a:srgbClr val="0070C0"/>
                </a:solidFill>
              </a:rPr>
              <a:t>-i</a:t>
            </a:r>
            <a:r>
              <a:rPr lang="de-DE" dirty="0" smtClean="0"/>
              <a:t> Vergleiche</a:t>
            </a:r>
          </a:p>
          <a:p>
            <a:r>
              <a:rPr lang="de-DE" dirty="0" smtClean="0"/>
              <a:t>Total: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90880" y="3195000"/>
              <a:ext cx="7900560" cy="3307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8640" y="3191040"/>
                <a:ext cx="7918200" cy="33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5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 err="1" smtClean="0"/>
              <a:t>heisst</a:t>
            </a:r>
            <a:r>
              <a:rPr lang="de-DE" dirty="0" smtClean="0"/>
              <a:t> das?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                   N(N-1)/2      Laufzeit in sec</a:t>
            </a:r>
          </a:p>
          <a:p>
            <a:pPr marL="514350" indent="-514350">
              <a:buAutoNum type="arabicPlain" startAt="10"/>
            </a:pPr>
            <a:r>
              <a:rPr lang="de-DE" dirty="0" smtClean="0"/>
              <a:t>                45</a:t>
            </a:r>
          </a:p>
          <a:p>
            <a:pPr marL="0" indent="0">
              <a:buNone/>
            </a:pPr>
            <a:r>
              <a:rPr lang="de-DE" dirty="0" smtClean="0"/>
              <a:t>100               4950</a:t>
            </a:r>
          </a:p>
          <a:p>
            <a:pPr marL="0" indent="0">
              <a:buNone/>
            </a:pPr>
            <a:r>
              <a:rPr lang="de-DE" dirty="0" smtClean="0"/>
              <a:t>1.000            499.500</a:t>
            </a:r>
          </a:p>
          <a:p>
            <a:pPr marL="0" indent="0">
              <a:buNone/>
            </a:pPr>
            <a:r>
              <a:rPr lang="de-DE" dirty="0" smtClean="0"/>
              <a:t>1.000.000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2204864"/>
            <a:ext cx="7416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7744" y="1268760"/>
            <a:ext cx="0" cy="3672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3968" y="1268760"/>
            <a:ext cx="0" cy="3672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9640" y="2440440"/>
              <a:ext cx="8159760" cy="398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6040" y="2431800"/>
                <a:ext cx="8171280" cy="40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93120" y="4763880"/>
              <a:ext cx="1193040" cy="987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040" y="4753800"/>
                <a:ext cx="1215000" cy="10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Einfacheres Problem:</a:t>
            </a:r>
          </a:p>
          <a:p>
            <a:pPr lvl="1"/>
            <a:r>
              <a:rPr lang="de-DE" dirty="0" smtClean="0"/>
              <a:t>Gegeben zwei Listen A und B mit jeweils N Elementen.</a:t>
            </a:r>
          </a:p>
          <a:p>
            <a:pPr lvl="1"/>
            <a:r>
              <a:rPr lang="de-DE" dirty="0" smtClean="0"/>
              <a:t>A und B sind bereits </a:t>
            </a:r>
            <a:r>
              <a:rPr lang="de-DE" i="1" dirty="0" smtClean="0">
                <a:solidFill>
                  <a:srgbClr val="0070C0"/>
                </a:solidFill>
              </a:rPr>
              <a:t>sortiert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Wie erzeugt man eine neue Liste, die sortiert ist, und </a:t>
            </a:r>
            <a:r>
              <a:rPr lang="de-DE" i="1" dirty="0" smtClean="0">
                <a:solidFill>
                  <a:srgbClr val="0070C0"/>
                </a:solidFill>
              </a:rPr>
              <a:t>alle Elemente </a:t>
            </a:r>
            <a:r>
              <a:rPr lang="de-DE" dirty="0" smtClean="0"/>
              <a:t>aus A und B enthält?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84640" y="2613960"/>
              <a:ext cx="4034520" cy="2102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7080" y="2607120"/>
                <a:ext cx="4055400" cy="21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7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427880" y="1925505"/>
            <a:ext cx="2211516" cy="566393"/>
            <a:chOff x="3639396" y="3001270"/>
            <a:chExt cx="2211516" cy="566393"/>
          </a:xfrm>
        </p:grpSpPr>
        <p:sp>
          <p:nvSpPr>
            <p:cNvPr id="8" name="Rectangle 7"/>
            <p:cNvSpPr/>
            <p:nvPr/>
          </p:nvSpPr>
          <p:spPr>
            <a:xfrm>
              <a:off x="3639396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81700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4003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66305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08609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38019" y="1925504"/>
            <a:ext cx="2211516" cy="566393"/>
            <a:chOff x="3639396" y="3001270"/>
            <a:chExt cx="2211516" cy="566393"/>
          </a:xfrm>
        </p:grpSpPr>
        <p:sp>
          <p:nvSpPr>
            <p:cNvPr id="42" name="Rectangle 41"/>
            <p:cNvSpPr/>
            <p:nvPr/>
          </p:nvSpPr>
          <p:spPr>
            <a:xfrm>
              <a:off x="3639396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81700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24003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66305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08609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97539" y="1920731"/>
            <a:ext cx="2211516" cy="566393"/>
            <a:chOff x="3639396" y="3001270"/>
            <a:chExt cx="2211516" cy="566393"/>
          </a:xfrm>
        </p:grpSpPr>
        <p:sp>
          <p:nvSpPr>
            <p:cNvPr id="48" name="Rectangle 47"/>
            <p:cNvSpPr/>
            <p:nvPr/>
          </p:nvSpPr>
          <p:spPr>
            <a:xfrm>
              <a:off x="3639396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81700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524003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966305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408609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07678" y="1920730"/>
            <a:ext cx="2211516" cy="566393"/>
            <a:chOff x="3639396" y="3001270"/>
            <a:chExt cx="2211516" cy="566393"/>
          </a:xfrm>
        </p:grpSpPr>
        <p:sp>
          <p:nvSpPr>
            <p:cNvPr id="54" name="Rectangle 53"/>
            <p:cNvSpPr/>
            <p:nvPr/>
          </p:nvSpPr>
          <p:spPr>
            <a:xfrm>
              <a:off x="3639396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81700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24003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66305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408609" y="3001270"/>
              <a:ext cx="442303" cy="56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7920" y="1324080"/>
              <a:ext cx="6369120" cy="4120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920" y="1315800"/>
                <a:ext cx="6386400" cy="41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69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8473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849 0.25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Sei A[i] das i-</a:t>
            </a:r>
            <a:r>
              <a:rPr lang="de-DE" dirty="0" err="1" smtClean="0"/>
              <a:t>te</a:t>
            </a:r>
            <a:r>
              <a:rPr lang="de-DE" dirty="0" smtClean="0"/>
              <a:t> Element von A, B[i] analog</a:t>
            </a:r>
          </a:p>
          <a:p>
            <a:r>
              <a:rPr lang="de-DE" dirty="0" err="1" smtClean="0"/>
              <a:t>Merge</a:t>
            </a:r>
            <a:r>
              <a:rPr lang="de-DE" dirty="0" smtClean="0"/>
              <a:t>(A,B)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a = 1, b = 1, c = 1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>
                <a:solidFill>
                  <a:srgbClr val="FF0000"/>
                </a:solidFill>
              </a:rPr>
              <a:t>solange</a:t>
            </a:r>
            <a:r>
              <a:rPr lang="de-DE" dirty="0" smtClean="0"/>
              <a:t> a </a:t>
            </a:r>
            <a:r>
              <a:rPr lang="en-US" dirty="0" smtClean="0"/>
              <a:t>&lt;= N und b &lt;= </a:t>
            </a:r>
            <a:r>
              <a:rPr lang="en-US" dirty="0" smtClean="0"/>
              <a:t>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falls</a:t>
            </a:r>
            <a:r>
              <a:rPr lang="en-US" dirty="0" smtClean="0"/>
              <a:t> A[a] &lt; B[b] </a:t>
            </a:r>
            <a:r>
              <a:rPr lang="en-US" dirty="0" err="1" smtClean="0">
                <a:solidFill>
                  <a:srgbClr val="FF0000"/>
                </a:solidFill>
              </a:rPr>
              <a:t>dann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   C[c] = A[a], a = a+1, c=c+1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sonst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C[c</a:t>
            </a:r>
            <a:r>
              <a:rPr lang="en-US" dirty="0"/>
              <a:t>] = </a:t>
            </a:r>
            <a:r>
              <a:rPr lang="en-US" dirty="0" smtClean="0"/>
              <a:t>B[b], b </a:t>
            </a:r>
            <a:r>
              <a:rPr lang="en-US" dirty="0"/>
              <a:t>= </a:t>
            </a:r>
            <a:r>
              <a:rPr lang="en-US" dirty="0" smtClean="0"/>
              <a:t>b+1</a:t>
            </a:r>
            <a:r>
              <a:rPr lang="en-US" dirty="0"/>
              <a:t>, c=c+1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39543" y="2149433"/>
            <a:ext cx="2897580" cy="26956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 smtClean="0"/>
              <a:t>Komplexität?</a:t>
            </a: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2480" y="884160"/>
              <a:ext cx="8858880" cy="5618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00" y="871920"/>
                <a:ext cx="8887320" cy="56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5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Beispiel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3005098" y="1621723"/>
            <a:ext cx="2878442" cy="360040"/>
            <a:chOff x="2658507" y="1640244"/>
            <a:chExt cx="2878442" cy="360040"/>
          </a:xfrm>
        </p:grpSpPr>
        <p:sp>
          <p:nvSpPr>
            <p:cNvPr id="5" name="Rectangle 4"/>
            <p:cNvSpPr/>
            <p:nvPr/>
          </p:nvSpPr>
          <p:spPr>
            <a:xfrm>
              <a:off x="265850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1854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858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3862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9866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56829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16869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76909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350826" y="1589431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 smtClean="0">
                <a:solidFill>
                  <a:srgbClr val="0070C0"/>
                </a:solidFill>
              </a:rPr>
              <a:t>N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= 8</a:t>
            </a:r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82383" y="2420152"/>
            <a:ext cx="1440160" cy="360040"/>
            <a:chOff x="1370747" y="2790172"/>
            <a:chExt cx="1440160" cy="360040"/>
          </a:xfrm>
        </p:grpSpPr>
        <p:sp>
          <p:nvSpPr>
            <p:cNvPr id="41" name="Rectangle 40"/>
            <p:cNvSpPr/>
            <p:nvPr/>
          </p:nvSpPr>
          <p:spPr>
            <a:xfrm>
              <a:off x="137074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3078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9082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5086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38057" y="2399657"/>
            <a:ext cx="1440160" cy="360040"/>
            <a:chOff x="3169069" y="2790172"/>
            <a:chExt cx="1440160" cy="360040"/>
          </a:xfrm>
        </p:grpSpPr>
        <p:sp>
          <p:nvSpPr>
            <p:cNvPr id="46" name="Rectangle 45"/>
            <p:cNvSpPr/>
            <p:nvPr/>
          </p:nvSpPr>
          <p:spPr>
            <a:xfrm>
              <a:off x="316906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2910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88914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24918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038327" y="3168224"/>
            <a:ext cx="720080" cy="360040"/>
            <a:chOff x="1038327" y="3928224"/>
            <a:chExt cx="720080" cy="360040"/>
          </a:xfrm>
        </p:grpSpPr>
        <p:sp>
          <p:nvSpPr>
            <p:cNvPr id="55" name="Rectangle 54"/>
            <p:cNvSpPr/>
            <p:nvPr/>
          </p:nvSpPr>
          <p:spPr>
            <a:xfrm>
              <a:off x="103832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9836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478128" y="3168224"/>
            <a:ext cx="720080" cy="360040"/>
            <a:chOff x="1758407" y="3928224"/>
            <a:chExt cx="720080" cy="360040"/>
          </a:xfrm>
        </p:grpSpPr>
        <p:sp>
          <p:nvSpPr>
            <p:cNvPr id="57" name="Rectangle 56"/>
            <p:cNvSpPr/>
            <p:nvPr/>
          </p:nvSpPr>
          <p:spPr>
            <a:xfrm>
              <a:off x="175840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1844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955820" y="3169496"/>
            <a:ext cx="720080" cy="360040"/>
            <a:chOff x="5538641" y="3917620"/>
            <a:chExt cx="720080" cy="360040"/>
          </a:xfrm>
        </p:grpSpPr>
        <p:sp>
          <p:nvSpPr>
            <p:cNvPr id="62" name="Rectangle 61"/>
            <p:cNvSpPr/>
            <p:nvPr/>
          </p:nvSpPr>
          <p:spPr>
            <a:xfrm>
              <a:off x="553864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89868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968820" y="3157620"/>
            <a:ext cx="720080" cy="360040"/>
            <a:chOff x="6618761" y="3917620"/>
            <a:chExt cx="720080" cy="360040"/>
          </a:xfrm>
        </p:grpSpPr>
        <p:sp>
          <p:nvSpPr>
            <p:cNvPr id="65" name="Rectangle 64"/>
            <p:cNvSpPr/>
            <p:nvPr/>
          </p:nvSpPr>
          <p:spPr>
            <a:xfrm>
              <a:off x="661876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7880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6836279" y="3891911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66982" y="3891911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58307" y="3891911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78387" y="3891911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37598" y="3891911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70763" y="3891911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831581" y="3856865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512246" y="3856865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039186" y="4555658"/>
            <a:ext cx="720080" cy="360040"/>
            <a:chOff x="1038327" y="3928224"/>
            <a:chExt cx="720080" cy="360040"/>
          </a:xfrm>
        </p:grpSpPr>
        <p:sp>
          <p:nvSpPr>
            <p:cNvPr id="87" name="Rectangle 86"/>
            <p:cNvSpPr/>
            <p:nvPr/>
          </p:nvSpPr>
          <p:spPr>
            <a:xfrm>
              <a:off x="103832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9836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00170" y="4555658"/>
            <a:ext cx="720080" cy="360040"/>
            <a:chOff x="1758407" y="3928224"/>
            <a:chExt cx="720080" cy="360040"/>
          </a:xfrm>
        </p:grpSpPr>
        <p:sp>
          <p:nvSpPr>
            <p:cNvPr id="90" name="Rectangle 89"/>
            <p:cNvSpPr/>
            <p:nvPr/>
          </p:nvSpPr>
          <p:spPr>
            <a:xfrm>
              <a:off x="175840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118447" y="39282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992057" y="4555658"/>
            <a:ext cx="720080" cy="360040"/>
            <a:chOff x="5538641" y="3917620"/>
            <a:chExt cx="720080" cy="360040"/>
          </a:xfrm>
        </p:grpSpPr>
        <p:sp>
          <p:nvSpPr>
            <p:cNvPr id="93" name="Rectangle 92"/>
            <p:cNvSpPr/>
            <p:nvPr/>
          </p:nvSpPr>
          <p:spPr>
            <a:xfrm>
              <a:off x="553864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89868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018714" y="4555658"/>
            <a:ext cx="720080" cy="360040"/>
            <a:chOff x="6618761" y="3917620"/>
            <a:chExt cx="720080" cy="360040"/>
          </a:xfrm>
        </p:grpSpPr>
        <p:sp>
          <p:nvSpPr>
            <p:cNvPr id="96" name="Rectangle 95"/>
            <p:cNvSpPr/>
            <p:nvPr/>
          </p:nvSpPr>
          <p:spPr>
            <a:xfrm>
              <a:off x="661876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978801" y="3917620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982383" y="5398879"/>
            <a:ext cx="1440160" cy="360040"/>
            <a:chOff x="1370747" y="2790172"/>
            <a:chExt cx="1440160" cy="360040"/>
          </a:xfrm>
        </p:grpSpPr>
        <p:sp>
          <p:nvSpPr>
            <p:cNvPr id="99" name="Rectangle 98"/>
            <p:cNvSpPr/>
            <p:nvPr/>
          </p:nvSpPr>
          <p:spPr>
            <a:xfrm>
              <a:off x="137074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73078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9082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450867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452871" y="5398879"/>
            <a:ext cx="1440160" cy="360040"/>
            <a:chOff x="3169069" y="2790172"/>
            <a:chExt cx="1440160" cy="360040"/>
          </a:xfrm>
        </p:grpSpPr>
        <p:sp>
          <p:nvSpPr>
            <p:cNvPr id="104" name="Rectangle 103"/>
            <p:cNvSpPr/>
            <p:nvPr/>
          </p:nvSpPr>
          <p:spPr>
            <a:xfrm>
              <a:off x="316906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52910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8914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249189" y="2790172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977478" y="6132367"/>
            <a:ext cx="2878442" cy="360040"/>
            <a:chOff x="2658507" y="1640244"/>
            <a:chExt cx="2878442" cy="360040"/>
          </a:xfrm>
        </p:grpSpPr>
        <p:sp>
          <p:nvSpPr>
            <p:cNvPr id="109" name="Rectangle 108"/>
            <p:cNvSpPr/>
            <p:nvPr/>
          </p:nvSpPr>
          <p:spPr>
            <a:xfrm>
              <a:off x="265850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1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1854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2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37858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3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73862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098667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456829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16869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76909" y="164024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b="1" dirty="0" smtClean="0">
                  <a:solidFill>
                    <a:schemeClr val="tx1"/>
                  </a:solidFill>
                </a:rPr>
                <a:t>9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7" name="Right Arrow 116"/>
          <p:cNvSpPr/>
          <p:nvPr/>
        </p:nvSpPr>
        <p:spPr>
          <a:xfrm rot="9399969">
            <a:off x="3158381" y="2038781"/>
            <a:ext cx="941167" cy="285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/>
          <p:cNvSpPr/>
          <p:nvPr/>
        </p:nvSpPr>
        <p:spPr>
          <a:xfrm rot="1071180">
            <a:off x="4646448" y="2027948"/>
            <a:ext cx="941167" cy="285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9399969">
            <a:off x="1597387" y="2858567"/>
            <a:ext cx="941167" cy="285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/>
          <p:cNvSpPr/>
          <p:nvPr/>
        </p:nvSpPr>
        <p:spPr>
          <a:xfrm rot="1366201">
            <a:off x="2771939" y="2829890"/>
            <a:ext cx="941167" cy="285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/>
          <p:cNvSpPr/>
          <p:nvPr/>
        </p:nvSpPr>
        <p:spPr>
          <a:xfrm rot="1366201">
            <a:off x="6227613" y="2829889"/>
            <a:ext cx="941167" cy="285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Arrow 121"/>
          <p:cNvSpPr/>
          <p:nvPr/>
        </p:nvSpPr>
        <p:spPr>
          <a:xfrm rot="9399969">
            <a:off x="5197663" y="2832384"/>
            <a:ext cx="941167" cy="2859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 rot="7251696">
            <a:off x="972631" y="3625666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/>
          <p:cNvSpPr/>
          <p:nvPr/>
        </p:nvSpPr>
        <p:spPr>
          <a:xfrm rot="4017079">
            <a:off x="1402638" y="3605973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 rot="7251696">
            <a:off x="3424899" y="3608680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/>
          <p:cNvSpPr/>
          <p:nvPr/>
        </p:nvSpPr>
        <p:spPr>
          <a:xfrm rot="4017079">
            <a:off x="3854906" y="3588987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/>
          <p:cNvSpPr/>
          <p:nvPr/>
        </p:nvSpPr>
        <p:spPr>
          <a:xfrm rot="7251696">
            <a:off x="4916023" y="3581673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 rot="4017079">
            <a:off x="5346030" y="3561980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7251696">
            <a:off x="6923371" y="3581673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4017079">
            <a:off x="7353378" y="3561980"/>
            <a:ext cx="407781" cy="275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7251696">
            <a:off x="1418901" y="4262449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/>
          <p:cNvSpPr/>
          <p:nvPr/>
        </p:nvSpPr>
        <p:spPr>
          <a:xfrm rot="4034811">
            <a:off x="1012482" y="4266812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Arrow 132"/>
          <p:cNvSpPr/>
          <p:nvPr/>
        </p:nvSpPr>
        <p:spPr>
          <a:xfrm rot="7251696">
            <a:off x="3856983" y="4275375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 rot="4034811">
            <a:off x="3450564" y="4279738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/>
          <p:cNvSpPr/>
          <p:nvPr/>
        </p:nvSpPr>
        <p:spPr>
          <a:xfrm rot="7251696">
            <a:off x="5362296" y="4275375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Arrow 135"/>
          <p:cNvSpPr/>
          <p:nvPr/>
        </p:nvSpPr>
        <p:spPr>
          <a:xfrm rot="4034811">
            <a:off x="4955877" y="4279738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Arrow 136"/>
          <p:cNvSpPr/>
          <p:nvPr/>
        </p:nvSpPr>
        <p:spPr>
          <a:xfrm rot="7251696">
            <a:off x="7368784" y="4275375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Arrow 137"/>
          <p:cNvSpPr/>
          <p:nvPr/>
        </p:nvSpPr>
        <p:spPr>
          <a:xfrm rot="4034811">
            <a:off x="6962365" y="4279738"/>
            <a:ext cx="407781" cy="275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Arrow 138"/>
          <p:cNvSpPr/>
          <p:nvPr/>
        </p:nvSpPr>
        <p:spPr>
          <a:xfrm rot="8695794">
            <a:off x="6596303" y="5019989"/>
            <a:ext cx="733452" cy="2286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Arrow 139"/>
          <p:cNvSpPr/>
          <p:nvPr/>
        </p:nvSpPr>
        <p:spPr>
          <a:xfrm rot="1612866">
            <a:off x="5309173" y="5019988"/>
            <a:ext cx="733452" cy="2286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Arrow 140"/>
          <p:cNvSpPr/>
          <p:nvPr/>
        </p:nvSpPr>
        <p:spPr>
          <a:xfrm rot="1612866">
            <a:off x="1478773" y="5027470"/>
            <a:ext cx="733452" cy="2286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/>
          <p:cNvSpPr/>
          <p:nvPr/>
        </p:nvSpPr>
        <p:spPr>
          <a:xfrm rot="8695794">
            <a:off x="3081979" y="5045925"/>
            <a:ext cx="733452" cy="2286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ight Arrow 142"/>
          <p:cNvSpPr/>
          <p:nvPr/>
        </p:nvSpPr>
        <p:spPr>
          <a:xfrm rot="9589400">
            <a:off x="5201440" y="5806873"/>
            <a:ext cx="733452" cy="2286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ight Arrow 143"/>
          <p:cNvSpPr/>
          <p:nvPr/>
        </p:nvSpPr>
        <p:spPr>
          <a:xfrm rot="1420230">
            <a:off x="2910292" y="5844432"/>
            <a:ext cx="733452" cy="22863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5" name="Ink 144"/>
              <p14:cNvContentPartPr/>
              <p14:nvPr/>
            </p14:nvContentPartPr>
            <p14:xfrm>
              <a:off x="315360" y="235800"/>
              <a:ext cx="8601120" cy="588168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160" y="227520"/>
                <a:ext cx="8614080" cy="59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78" grpId="0" animBg="1"/>
      <p:bldP spid="79" grpId="0" animBg="1"/>
      <p:bldP spid="81" grpId="0" animBg="1"/>
      <p:bldP spid="82" grpId="0" animBg="1"/>
      <p:bldP spid="84" grpId="0" animBg="1"/>
      <p:bldP spid="8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Sortieren durch Mischen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360704" y="1640540"/>
            <a:ext cx="5352860" cy="4643717"/>
            <a:chOff x="1147483" y="1640540"/>
            <a:chExt cx="7091081" cy="4643717"/>
          </a:xfrm>
        </p:grpSpPr>
        <p:sp>
          <p:nvSpPr>
            <p:cNvPr id="4" name="Rectangle 3"/>
            <p:cNvSpPr/>
            <p:nvPr/>
          </p:nvSpPr>
          <p:spPr>
            <a:xfrm>
              <a:off x="2940883" y="1640540"/>
              <a:ext cx="3539603" cy="6723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Unsortierte Liste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7483" y="2805949"/>
              <a:ext cx="2577352" cy="6723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Teil 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61212" y="2805950"/>
              <a:ext cx="2537012" cy="6723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Teil 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7483" y="4029634"/>
              <a:ext cx="2577351" cy="8036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Teil 1, sortiert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61213" y="3998255"/>
              <a:ext cx="2577351" cy="8350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Teil 2, sortiert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6270" y="5611904"/>
              <a:ext cx="3173506" cy="67235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smtClean="0">
                  <a:solidFill>
                    <a:schemeClr val="tx1"/>
                  </a:solidFill>
                </a:rPr>
                <a:t>Sortierte Liste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7" idx="2"/>
            </p:cNvCxnSpPr>
            <p:nvPr/>
          </p:nvCxnSpPr>
          <p:spPr>
            <a:xfrm>
              <a:off x="2436159" y="4833257"/>
              <a:ext cx="2256864" cy="666590"/>
            </a:xfrm>
            <a:prstGeom prst="straightConnector1">
              <a:avLst/>
            </a:prstGeom>
            <a:ln w="25400" cap="sq"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</p:cNvCxnSpPr>
            <p:nvPr/>
          </p:nvCxnSpPr>
          <p:spPr>
            <a:xfrm flipH="1">
              <a:off x="4840944" y="4833257"/>
              <a:ext cx="2108945" cy="666590"/>
            </a:xfrm>
            <a:prstGeom prst="straightConnector1">
              <a:avLst/>
            </a:prstGeom>
            <a:ln w="25400" cap="sq"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042107" y="4918490"/>
              <a:ext cx="1682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err="1" smtClean="0"/>
                <a:t>merge</a:t>
              </a:r>
              <a:endParaRPr lang="en-US" sz="2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436159" y="2312893"/>
              <a:ext cx="2343151" cy="376519"/>
            </a:xfrm>
            <a:prstGeom prst="straightConnector1">
              <a:avLst/>
            </a:prstGeom>
            <a:ln w="25400" cap="sq"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79309" y="2312893"/>
              <a:ext cx="2150409" cy="376519"/>
            </a:xfrm>
            <a:prstGeom prst="straightConnector1">
              <a:avLst/>
            </a:prstGeom>
            <a:ln w="25400" cap="sq"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2"/>
              <a:endCxn id="8" idx="0"/>
            </p:cNvCxnSpPr>
            <p:nvPr/>
          </p:nvCxnSpPr>
          <p:spPr>
            <a:xfrm>
              <a:off x="6929719" y="3478303"/>
              <a:ext cx="20170" cy="519952"/>
            </a:xfrm>
            <a:prstGeom prst="straightConnector1">
              <a:avLst/>
            </a:prstGeom>
            <a:ln w="25400" cap="sq"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5" idx="2"/>
              <a:endCxn id="7" idx="0"/>
            </p:cNvCxnSpPr>
            <p:nvPr/>
          </p:nvCxnSpPr>
          <p:spPr>
            <a:xfrm>
              <a:off x="2436159" y="3478302"/>
              <a:ext cx="0" cy="551332"/>
            </a:xfrm>
            <a:prstGeom prst="straightConnector1">
              <a:avLst/>
            </a:prstGeom>
            <a:ln w="25400" cap="sq">
              <a:miter lim="800000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09700" y="1640540"/>
            <a:ext cx="246413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/>
              <a:t>Falls die Liste nur ein Element hat,</a:t>
            </a:r>
          </a:p>
          <a:p>
            <a:r>
              <a:rPr lang="de-DE" sz="2400" dirty="0"/>
              <a:t>t</a:t>
            </a:r>
            <a:r>
              <a:rPr lang="de-DE" sz="2400" dirty="0" smtClean="0"/>
              <a:t>ue nichts.</a:t>
            </a:r>
          </a:p>
          <a:p>
            <a:endParaRPr lang="de-DE" sz="2400" dirty="0"/>
          </a:p>
          <a:p>
            <a:r>
              <a:rPr lang="de-DE" sz="2400" dirty="0" smtClean="0"/>
              <a:t>Ansonsten: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8457" y="3514055"/>
            <a:ext cx="126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sortiere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309928" y="3514054"/>
            <a:ext cx="126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sortiere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211800" y="5149322"/>
            <a:ext cx="4032448" cy="15121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Konzept</a:t>
            </a:r>
            <a:r>
              <a:rPr lang="en-US" sz="3200" b="1" dirty="0" smtClean="0">
                <a:solidFill>
                  <a:schemeClr val="tx1"/>
                </a:solidFill>
              </a:rPr>
              <a:t>: Divide and Conquer</a:t>
            </a:r>
            <a:endParaRPr lang="en-US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7" name="Ink 46"/>
              <p14:cNvContentPartPr/>
              <p14:nvPr/>
            </p14:nvContentPartPr>
            <p14:xfrm>
              <a:off x="273600" y="1550880"/>
              <a:ext cx="8232120" cy="507168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480" y="1541160"/>
                <a:ext cx="8258400" cy="50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3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 smtClean="0"/>
              <a:t>Beispiele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cuments\CT\Suchen Sortieren\3648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4816" r="9677" b="5244"/>
          <a:stretch/>
        </p:blipFill>
        <p:spPr bwMode="auto">
          <a:xfrm>
            <a:off x="1393768" y="752124"/>
            <a:ext cx="6796635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so kompliziert?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Weil es </a:t>
            </a:r>
            <a:r>
              <a:rPr lang="de-DE" i="1" dirty="0" smtClean="0">
                <a:solidFill>
                  <a:srgbClr val="FF0000"/>
                </a:solidFill>
              </a:rPr>
              <a:t>extrem </a:t>
            </a:r>
            <a:r>
              <a:rPr lang="de-DE" dirty="0" smtClean="0"/>
              <a:t>schnell ist!</a:t>
            </a:r>
          </a:p>
          <a:p>
            <a:r>
              <a:rPr lang="de-DE" dirty="0" smtClean="0"/>
              <a:t>Komplexität: wie viele Vergleiche sind notwendig?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26951" y="3336965"/>
            <a:ext cx="3574472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0686" y="3772394"/>
            <a:ext cx="1787236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0715" y="3772394"/>
            <a:ext cx="1787236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3333" y="4116779"/>
            <a:ext cx="893618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98396" y="4116779"/>
            <a:ext cx="893618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36360" y="4116779"/>
            <a:ext cx="893618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01423" y="4116779"/>
            <a:ext cx="893618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800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048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0830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2541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82117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20365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22147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63858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0351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08599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10381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52092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3016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31264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33046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74757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25822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64070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65852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7563" y="4708570"/>
            <a:ext cx="178623" cy="1781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55800" y="302040"/>
              <a:ext cx="8936640" cy="618660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0" y="288720"/>
                <a:ext cx="8953920" cy="62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4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 Kosten…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2760" y="1562760"/>
              <a:ext cx="8086680" cy="4791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800" y="1549800"/>
                <a:ext cx="8110800" cy="48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0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Was heisst das?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1729864"/>
            <a:ext cx="74168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67744" y="1268760"/>
            <a:ext cx="0" cy="3672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3968" y="1268760"/>
            <a:ext cx="0" cy="3672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72100" y="11469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N                   N(N-1)/2      N Log(N)         Sekunden</a:t>
            </a:r>
          </a:p>
          <a:p>
            <a:pPr marL="514350" indent="-514350">
              <a:buFont typeface="Arial" pitchFamily="34" charset="0"/>
              <a:buAutoNum type="arabicPlain" startAt="10"/>
            </a:pPr>
            <a:r>
              <a:rPr lang="de-DE" dirty="0" smtClean="0"/>
              <a:t>                45                  33</a:t>
            </a:r>
          </a:p>
          <a:p>
            <a:pPr marL="0" indent="0">
              <a:buFont typeface="Arial" pitchFamily="34" charset="0"/>
              <a:buNone/>
            </a:pPr>
            <a:r>
              <a:rPr lang="de-DE" dirty="0" smtClean="0"/>
              <a:t>100               4950             664</a:t>
            </a:r>
          </a:p>
          <a:p>
            <a:pPr marL="0" indent="0">
              <a:buFont typeface="Arial" pitchFamily="34" charset="0"/>
              <a:buNone/>
            </a:pPr>
            <a:r>
              <a:rPr lang="de-DE" dirty="0" smtClean="0"/>
              <a:t>1.000            499.500       9965</a:t>
            </a:r>
          </a:p>
          <a:p>
            <a:pPr marL="0" indent="0">
              <a:buFont typeface="Arial" pitchFamily="34" charset="0"/>
              <a:buNone/>
            </a:pPr>
            <a:r>
              <a:rPr lang="de-DE" dirty="0" smtClean="0"/>
              <a:t>1.000.000                          19.931.568    </a:t>
            </a:r>
            <a:r>
              <a:rPr lang="en-US" dirty="0" smtClean="0"/>
              <a:t>&lt; 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585802" y="1268760"/>
            <a:ext cx="0" cy="36724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405360" y="981360"/>
              <a:ext cx="7839720" cy="4326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360" y="970560"/>
                <a:ext cx="7853040" cy="43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5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Manchmal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Vergleiche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teuer</a:t>
            </a:r>
            <a:endParaRPr lang="en-US" dirty="0" smtClean="0"/>
          </a:p>
          <a:p>
            <a:pPr lvl="1"/>
            <a:r>
              <a:rPr lang="en-US" dirty="0" smtClean="0"/>
              <a:t>DNA </a:t>
            </a:r>
            <a:r>
              <a:rPr lang="en-US" dirty="0" err="1" smtClean="0"/>
              <a:t>Sequenzen</a:t>
            </a:r>
            <a:r>
              <a:rPr lang="en-US" dirty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mehreren</a:t>
            </a:r>
            <a:r>
              <a:rPr lang="en-US" dirty="0" smtClean="0"/>
              <a:t> </a:t>
            </a:r>
            <a:r>
              <a:rPr lang="en-US" dirty="0" err="1" smtClean="0"/>
              <a:t>Tausend</a:t>
            </a:r>
            <a:r>
              <a:rPr lang="en-US" dirty="0" smtClean="0"/>
              <a:t> </a:t>
            </a:r>
            <a:r>
              <a:rPr lang="en-US" dirty="0" err="1" smtClean="0"/>
              <a:t>Eintr</a:t>
            </a:r>
            <a:r>
              <a:rPr lang="de-DE" dirty="0" err="1" smtClean="0"/>
              <a:t>ägen</a:t>
            </a:r>
            <a:endParaRPr lang="de-DE" dirty="0" smtClean="0"/>
          </a:p>
          <a:p>
            <a:r>
              <a:rPr lang="de-DE" dirty="0" smtClean="0"/>
              <a:t>Spezielle Sortierverfahren:</a:t>
            </a:r>
          </a:p>
          <a:p>
            <a:pPr lvl="1"/>
            <a:r>
              <a:rPr lang="de-DE" dirty="0" err="1" smtClean="0"/>
              <a:t>Bucketsort</a:t>
            </a:r>
            <a:endParaRPr lang="de-DE" dirty="0"/>
          </a:p>
          <a:p>
            <a:pPr lvl="1"/>
            <a:r>
              <a:rPr lang="de-DE" dirty="0" smtClean="0"/>
              <a:t>Eingabe: Zeichenketten</a:t>
            </a:r>
          </a:p>
          <a:p>
            <a:r>
              <a:rPr lang="de-DE" dirty="0" smtClean="0"/>
              <a:t>Idee: Telefonbuch</a:t>
            </a:r>
            <a:endParaRPr lang="en-US" dirty="0"/>
          </a:p>
        </p:txBody>
      </p:sp>
      <p:pic>
        <p:nvPicPr>
          <p:cNvPr id="1026" name="Picture 2" descr="C:\Users\Administrator\Documents\CT\Suchen Sortieren\lexik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63" y="3742830"/>
            <a:ext cx="34956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92400" y="819360"/>
              <a:ext cx="6930360" cy="5748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9880" y="805680"/>
                <a:ext cx="6946200" cy="57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20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Amélie</a:t>
            </a:r>
            <a:r>
              <a:rPr lang="en-US" sz="2000" dirty="0"/>
              <a:t> – </a:t>
            </a:r>
            <a:r>
              <a:rPr lang="en-US" sz="2000" dirty="0" smtClean="0"/>
              <a:t>Julia </a:t>
            </a:r>
            <a:r>
              <a:rPr lang="en-US" sz="2000" dirty="0"/>
              <a:t>– </a:t>
            </a:r>
            <a:r>
              <a:rPr lang="en-US" sz="2000" dirty="0" smtClean="0"/>
              <a:t>Lena </a:t>
            </a:r>
            <a:r>
              <a:rPr lang="en-US" sz="2000" dirty="0"/>
              <a:t>– </a:t>
            </a:r>
            <a:r>
              <a:rPr lang="en-US" sz="2000" dirty="0" smtClean="0"/>
              <a:t>Laura </a:t>
            </a:r>
            <a:r>
              <a:rPr lang="en-US" sz="2000" dirty="0"/>
              <a:t>– </a:t>
            </a:r>
            <a:r>
              <a:rPr lang="en-US" sz="2000" dirty="0" smtClean="0"/>
              <a:t>Anna </a:t>
            </a:r>
            <a:r>
              <a:rPr lang="en-US" sz="2000" dirty="0"/>
              <a:t>– </a:t>
            </a:r>
            <a:r>
              <a:rPr lang="en-US" sz="2000" dirty="0" smtClean="0"/>
              <a:t>Lea </a:t>
            </a:r>
            <a:r>
              <a:rPr lang="en-US" sz="2000" dirty="0"/>
              <a:t>– </a:t>
            </a:r>
            <a:r>
              <a:rPr lang="en-US" sz="2000" dirty="0" err="1" smtClean="0"/>
              <a:t>Lina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Sarah </a:t>
            </a:r>
            <a:r>
              <a:rPr lang="en-US" sz="2000" dirty="0"/>
              <a:t>– </a:t>
            </a:r>
            <a:r>
              <a:rPr lang="en-US" sz="2000" dirty="0" smtClean="0"/>
              <a:t>Elena </a:t>
            </a:r>
            <a:r>
              <a:rPr lang="en-US" sz="2000" dirty="0"/>
              <a:t>– </a:t>
            </a:r>
            <a:r>
              <a:rPr lang="en-US" sz="2000" dirty="0" smtClean="0"/>
              <a:t>Nina </a:t>
            </a:r>
            <a:r>
              <a:rPr lang="en-US" sz="2000" dirty="0"/>
              <a:t>– </a:t>
            </a:r>
            <a:r>
              <a:rPr lang="en-US" sz="2000" dirty="0" err="1" smtClean="0"/>
              <a:t>Selina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Vanessa </a:t>
            </a:r>
            <a:r>
              <a:rPr lang="en-US" sz="2000" dirty="0"/>
              <a:t>– </a:t>
            </a:r>
            <a:r>
              <a:rPr lang="en-US" sz="2000" dirty="0" err="1" smtClean="0"/>
              <a:t>Alina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Jana –Emma </a:t>
            </a:r>
            <a:r>
              <a:rPr lang="en-US" sz="2000" dirty="0"/>
              <a:t>– </a:t>
            </a:r>
            <a:r>
              <a:rPr lang="en-US" sz="2000" dirty="0" smtClean="0"/>
              <a:t>Hannah </a:t>
            </a:r>
            <a:r>
              <a:rPr lang="en-US" sz="2000" dirty="0"/>
              <a:t>– </a:t>
            </a:r>
            <a:r>
              <a:rPr lang="en-US" sz="2000" dirty="0" smtClean="0"/>
              <a:t>Lisa </a:t>
            </a:r>
            <a:r>
              <a:rPr lang="en-US" sz="2000" dirty="0"/>
              <a:t>– </a:t>
            </a:r>
            <a:r>
              <a:rPr lang="en-US" sz="2000" dirty="0" smtClean="0"/>
              <a:t>Sophie </a:t>
            </a:r>
            <a:r>
              <a:rPr lang="en-US" sz="2000" dirty="0"/>
              <a:t>– </a:t>
            </a:r>
            <a:r>
              <a:rPr lang="en-US" sz="2000" dirty="0" smtClean="0"/>
              <a:t>Sandra </a:t>
            </a:r>
            <a:r>
              <a:rPr lang="en-US" sz="2000" dirty="0"/>
              <a:t>– </a:t>
            </a:r>
            <a:r>
              <a:rPr lang="en-US" sz="2000" dirty="0" smtClean="0"/>
              <a:t>Leonie </a:t>
            </a:r>
            <a:r>
              <a:rPr lang="en-US" sz="2000" dirty="0"/>
              <a:t>– </a:t>
            </a:r>
            <a:r>
              <a:rPr lang="en-US" sz="2000" dirty="0" smtClean="0"/>
              <a:t>Luisa </a:t>
            </a:r>
            <a:r>
              <a:rPr lang="en-US" sz="2000" dirty="0"/>
              <a:t>– </a:t>
            </a:r>
            <a:r>
              <a:rPr lang="en-US" sz="2000" dirty="0" err="1" smtClean="0"/>
              <a:t>Nele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 smtClean="0"/>
              <a:t>Franziska</a:t>
            </a:r>
            <a:r>
              <a:rPr lang="en-US" sz="2000" dirty="0" smtClean="0"/>
              <a:t> – Samira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Idee: 26 Eimer, einen für jeden Buchstaben im Alphabet</a:t>
            </a:r>
            <a:endParaRPr lang="en-US" sz="2000" b="1" dirty="0"/>
          </a:p>
        </p:txBody>
      </p:sp>
      <p:sp>
        <p:nvSpPr>
          <p:cNvPr id="5" name="Cloud 4"/>
          <p:cNvSpPr/>
          <p:nvPr/>
        </p:nvSpPr>
        <p:spPr>
          <a:xfrm>
            <a:off x="5628903" y="95003"/>
            <a:ext cx="3224151" cy="1561607"/>
          </a:xfrm>
          <a:prstGeom prst="cloud">
            <a:avLst/>
          </a:prstGeom>
          <a:solidFill>
            <a:srgbClr val="E856D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Laut vornamen.de: die beliebtesten Mädchennamen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37626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02774" y="4037626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2722" y="4037626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97831" y="4037625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500211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2774" y="5500211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12722" y="5500211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97831" y="5500210"/>
            <a:ext cx="1514104" cy="834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91800" y="1516680"/>
              <a:ext cx="7062120" cy="50353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20" y="1506240"/>
                <a:ext cx="7079040" cy="50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45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L-Eimer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Lena</a:t>
            </a:r>
          </a:p>
          <a:p>
            <a:pPr marL="0" indent="0">
              <a:buNone/>
            </a:pPr>
            <a:r>
              <a:rPr lang="en-US" dirty="0" smtClean="0"/>
              <a:t>Laura </a:t>
            </a:r>
          </a:p>
          <a:p>
            <a:pPr marL="0" indent="0">
              <a:buNone/>
            </a:pPr>
            <a:r>
              <a:rPr lang="en-US" dirty="0" err="1" smtClean="0"/>
              <a:t>Lina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Lisa </a:t>
            </a:r>
          </a:p>
          <a:p>
            <a:pPr marL="0" indent="0">
              <a:buNone/>
            </a:pPr>
            <a:r>
              <a:rPr lang="en-US" dirty="0" smtClean="0"/>
              <a:t>Leonie </a:t>
            </a:r>
          </a:p>
          <a:p>
            <a:pPr marL="0" indent="0">
              <a:buNone/>
            </a:pPr>
            <a:r>
              <a:rPr lang="en-US" dirty="0" smtClean="0"/>
              <a:t>Luisa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9400" y="1163160"/>
              <a:ext cx="6892920" cy="4117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680" y="1153080"/>
                <a:ext cx="6915600" cy="41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4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Komplexität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Jedes Zeichen wird genau einmal betrachtet.</a:t>
            </a:r>
          </a:p>
          <a:p>
            <a:r>
              <a:rPr lang="de-DE" dirty="0" smtClean="0"/>
              <a:t>Falls die Eingabe insgesamt </a:t>
            </a:r>
            <a:r>
              <a:rPr lang="de-DE" b="1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Zeichen hat,</a:t>
            </a:r>
            <a:r>
              <a:rPr lang="en-US" dirty="0" smtClean="0"/>
              <a:t> so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Entscheidungen</a:t>
            </a:r>
            <a:r>
              <a:rPr lang="en-US" dirty="0" smtClean="0"/>
              <a:t> </a:t>
            </a:r>
            <a:r>
              <a:rPr lang="en-US" dirty="0" err="1" smtClean="0"/>
              <a:t>insgesamt</a:t>
            </a:r>
            <a:r>
              <a:rPr lang="en-US" dirty="0" smtClean="0"/>
              <a:t> </a:t>
            </a:r>
            <a:r>
              <a:rPr lang="en-US" dirty="0" err="1" smtClean="0"/>
              <a:t>getroffen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Der Algorithmus ist also </a:t>
            </a:r>
            <a:r>
              <a:rPr lang="de-DE" i="1" dirty="0" smtClean="0">
                <a:solidFill>
                  <a:srgbClr val="FF0000"/>
                </a:solidFill>
              </a:rPr>
              <a:t>linear</a:t>
            </a:r>
            <a:r>
              <a:rPr lang="de-DE" dirty="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52600" y="2038680"/>
              <a:ext cx="7239240" cy="2835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9720" y="2027880"/>
                <a:ext cx="7257240" cy="28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5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Suchen:</a:t>
            </a:r>
          </a:p>
          <a:p>
            <a:pPr lvl="1"/>
            <a:r>
              <a:rPr lang="de-DE" b="1" i="1" dirty="0" smtClean="0">
                <a:solidFill>
                  <a:srgbClr val="0070C0"/>
                </a:solidFill>
              </a:rPr>
              <a:t>Binärsuche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smtClean="0"/>
              <a:t>vs. </a:t>
            </a:r>
            <a:r>
              <a:rPr lang="de-DE" b="1" i="1" dirty="0" smtClean="0">
                <a:solidFill>
                  <a:srgbClr val="0070C0"/>
                </a:solidFill>
              </a:rPr>
              <a:t>Lineare Suche</a:t>
            </a:r>
          </a:p>
          <a:p>
            <a:r>
              <a:rPr lang="de-DE" dirty="0" smtClean="0"/>
              <a:t>Sortieren:</a:t>
            </a:r>
          </a:p>
          <a:p>
            <a:pPr lvl="1"/>
            <a:r>
              <a:rPr lang="de-DE" b="1" i="1" dirty="0" smtClean="0">
                <a:solidFill>
                  <a:srgbClr val="0070C0"/>
                </a:solidFill>
              </a:rPr>
              <a:t>N^2</a:t>
            </a:r>
            <a:r>
              <a:rPr lang="de-DE" dirty="0" smtClean="0"/>
              <a:t> vs. </a:t>
            </a:r>
            <a:r>
              <a:rPr lang="de-DE" b="1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 Log(</a:t>
            </a:r>
            <a:r>
              <a:rPr lang="de-DE" b="1" i="1" dirty="0" smtClean="0">
                <a:solidFill>
                  <a:srgbClr val="0070C0"/>
                </a:solidFill>
              </a:rPr>
              <a:t>N</a:t>
            </a:r>
            <a:r>
              <a:rPr lang="de-DE" dirty="0" smtClean="0"/>
              <a:t>) Algorithmen</a:t>
            </a:r>
          </a:p>
          <a:p>
            <a:pPr lvl="1"/>
            <a:r>
              <a:rPr lang="de-DE" b="1" i="1" dirty="0" smtClean="0">
                <a:solidFill>
                  <a:srgbClr val="0070C0"/>
                </a:solidFill>
              </a:rPr>
              <a:t>Lineare Algorithmen </a:t>
            </a:r>
            <a:r>
              <a:rPr lang="de-DE" dirty="0" smtClean="0"/>
              <a:t>für spezielle Fälle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47760" y="1321920"/>
              <a:ext cx="6105600" cy="4159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720" y="1316160"/>
                <a:ext cx="6118560" cy="41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Übungen am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Dienstag, 16-18 Uhr bei </a:t>
            </a:r>
            <a:r>
              <a:rPr lang="de-DE" dirty="0" err="1" smtClean="0"/>
              <a:t>Cosmina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fallen ab sofort aus!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b="1" i="1" dirty="0" smtClean="0">
                <a:solidFill>
                  <a:srgbClr val="0070C0"/>
                </a:solidFill>
              </a:rPr>
              <a:t>Bitte an alle Teilnehmer: weichen Sie auf </a:t>
            </a:r>
          </a:p>
          <a:p>
            <a:pPr marL="0" indent="0">
              <a:buNone/>
            </a:pPr>
            <a:r>
              <a:rPr lang="de-DE" b="1" i="1" dirty="0">
                <a:solidFill>
                  <a:srgbClr val="0070C0"/>
                </a:solidFill>
              </a:rPr>
              <a:t> </a:t>
            </a:r>
            <a:r>
              <a:rPr lang="de-DE" b="1" i="1" dirty="0" smtClean="0">
                <a:solidFill>
                  <a:srgbClr val="0070C0"/>
                </a:solidFill>
              </a:rPr>
              <a:t>   andere Gruppen aus.</a:t>
            </a:r>
            <a:endParaRPr lang="en-US" b="1" i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6480" y="2702880"/>
              <a:ext cx="7365240" cy="269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600" y="2691720"/>
                <a:ext cx="7389720" cy="27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9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Aha!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cuments\CT\Suchen Sortieren\3648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5160" r="12177" b="7325"/>
          <a:stretch/>
        </p:blipFill>
        <p:spPr bwMode="auto">
          <a:xfrm>
            <a:off x="1214667" y="758904"/>
            <a:ext cx="67490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66400" y="3377520"/>
              <a:ext cx="988920" cy="488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3080" y="3364560"/>
                <a:ext cx="1015200" cy="5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6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istrator\Documents\CT\Suchen Sortieren\3647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6368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Aha!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Administrator\Documents\CT\Suchen Sortieren\3648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0992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8584" y="4869160"/>
            <a:ext cx="2275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/>
              <a:t>„Freibad </a:t>
            </a:r>
            <a:r>
              <a:rPr lang="de-DE" i="1" dirty="0"/>
              <a:t>heißt ja nicht, dass es jedem freisteht, einfach irgendwo </a:t>
            </a:r>
            <a:r>
              <a:rPr lang="de-DE" i="1" dirty="0" smtClean="0"/>
              <a:t>rumzuliegen“</a:t>
            </a:r>
          </a:p>
          <a:p>
            <a:r>
              <a:rPr lang="de-DE" dirty="0" err="1" smtClean="0"/>
              <a:t>Ursus</a:t>
            </a:r>
            <a:r>
              <a:rPr lang="de-DE" dirty="0" smtClean="0"/>
              <a:t> </a:t>
            </a:r>
            <a:r>
              <a:rPr lang="de-DE" dirty="0" err="1" smtClean="0"/>
              <a:t>Wehrli</a:t>
            </a:r>
            <a:r>
              <a:rPr lang="de-DE" dirty="0" smtClean="0"/>
              <a:t>, 2011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474920" y="2815560"/>
              <a:ext cx="4144320" cy="3515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8440" y="2812680"/>
                <a:ext cx="4163760" cy="35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Konzepte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Informatik</a:t>
            </a:r>
            <a:r>
              <a:rPr lang="en-US" dirty="0" smtClean="0"/>
              <a:t> = “</a:t>
            </a:r>
            <a:r>
              <a:rPr lang="en-US" dirty="0" err="1" smtClean="0"/>
              <a:t>Informationsverarbeitungstechnik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Ziel</a:t>
            </a:r>
            <a:r>
              <a:rPr lang="en-US" dirty="0" smtClean="0"/>
              <a:t>: Information </a:t>
            </a:r>
            <a:r>
              <a:rPr lang="en-US" dirty="0" err="1" smtClean="0"/>
              <a:t>ablegen</a:t>
            </a:r>
            <a:r>
              <a:rPr lang="en-US" dirty="0" smtClean="0"/>
              <a:t> und </a:t>
            </a:r>
            <a:r>
              <a:rPr lang="en-US" dirty="0" err="1" smtClean="0"/>
              <a:t>verarbeiten</a:t>
            </a:r>
            <a:r>
              <a:rPr lang="en-US" dirty="0" smtClean="0"/>
              <a:t>, </a:t>
            </a:r>
            <a:r>
              <a:rPr lang="en-US" dirty="0" err="1" smtClean="0"/>
              <a:t>hier</a:t>
            </a:r>
            <a:r>
              <a:rPr lang="en-US" dirty="0" smtClean="0"/>
              <a:t>: </a:t>
            </a:r>
            <a:r>
              <a:rPr lang="en-US" dirty="0" err="1" smtClean="0"/>
              <a:t>moeglichst</a:t>
            </a:r>
            <a:r>
              <a:rPr lang="en-US" dirty="0" smtClean="0"/>
              <a:t> </a:t>
            </a:r>
            <a:r>
              <a:rPr lang="en-US" dirty="0" err="1" smtClean="0"/>
              <a:t>schnell</a:t>
            </a:r>
            <a:r>
              <a:rPr lang="en-US" dirty="0" smtClean="0"/>
              <a:t> </a:t>
            </a:r>
            <a:r>
              <a:rPr lang="en-US" dirty="0" err="1" smtClean="0"/>
              <a:t>wiederfinden</a:t>
            </a:r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lernen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den </a:t>
            </a:r>
            <a:r>
              <a:rPr lang="en-US" dirty="0" err="1" smtClean="0"/>
              <a:t>Beispielen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337760" y="4467600"/>
              <a:ext cx="2406960" cy="667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6240" y="4456800"/>
                <a:ext cx="2422080" cy="69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0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de-DE" dirty="0" smtClean="0"/>
              <a:t>Überlegungen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können alles Mögliche sein:</a:t>
            </a:r>
          </a:p>
          <a:p>
            <a:pPr lvl="1"/>
            <a:r>
              <a:rPr lang="de-DE" dirty="0" smtClean="0"/>
              <a:t>Zeichenketten, Zahlen, Bilder, …</a:t>
            </a:r>
          </a:p>
          <a:p>
            <a:endParaRPr lang="de-DE" dirty="0" smtClean="0"/>
          </a:p>
          <a:p>
            <a:r>
              <a:rPr lang="de-DE" dirty="0" smtClean="0"/>
              <a:t>Hier: (Name + Telefonnummer)</a:t>
            </a:r>
          </a:p>
          <a:p>
            <a:r>
              <a:rPr lang="de-DE" dirty="0" smtClean="0"/>
              <a:t>Annahme: Daten liegen ungeordnet vor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5157192"/>
            <a:ext cx="8650228" cy="360040"/>
            <a:chOff x="251520" y="3645024"/>
            <a:chExt cx="8650228" cy="360040"/>
          </a:xfrm>
        </p:grpSpPr>
        <p:sp>
          <p:nvSpPr>
            <p:cNvPr id="5" name="Rectangle 4"/>
            <p:cNvSpPr/>
            <p:nvPr/>
          </p:nvSpPr>
          <p:spPr>
            <a:xfrm>
              <a:off x="25152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156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7160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315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9319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323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327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31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335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491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5495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499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823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3827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831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5987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91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995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3999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0003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007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2162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8166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54170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1914480" y="3661920"/>
              <a:ext cx="7162920" cy="2964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3320" y="3649680"/>
                <a:ext cx="7188840" cy="29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Problemgrösse</a:t>
            </a:r>
            <a:r>
              <a:rPr lang="en-US" dirty="0" smtClean="0"/>
              <a:t> und </a:t>
            </a:r>
            <a:r>
              <a:rPr lang="en-US" dirty="0" err="1" smtClean="0"/>
              <a:t>Aufwand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Wir</a:t>
            </a:r>
            <a:r>
              <a:rPr lang="en-US" dirty="0" smtClean="0"/>
              <a:t> m</a:t>
            </a:r>
            <a:r>
              <a:rPr lang="de-DE" dirty="0" smtClean="0"/>
              <a:t>ü</a:t>
            </a:r>
            <a:r>
              <a:rPr lang="en-US" dirty="0" err="1" smtClean="0"/>
              <a:t>ssen</a:t>
            </a:r>
            <a:r>
              <a:rPr lang="en-US" dirty="0" smtClean="0"/>
              <a:t> </a:t>
            </a:r>
            <a:r>
              <a:rPr lang="en-US" dirty="0" err="1" smtClean="0"/>
              <a:t>schlimmstenfalls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alle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durchsuchen</a:t>
            </a:r>
            <a:r>
              <a:rPr lang="en-US" dirty="0" smtClean="0"/>
              <a:t> um </a:t>
            </a:r>
            <a:r>
              <a:rPr lang="en-US" dirty="0" err="1" smtClean="0"/>
              <a:t>sicher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dass</a:t>
            </a:r>
            <a:r>
              <a:rPr lang="en-US" dirty="0" smtClean="0"/>
              <a:t> das </a:t>
            </a:r>
            <a:r>
              <a:rPr lang="en-US" dirty="0" err="1" smtClean="0"/>
              <a:t>gewünschte</a:t>
            </a:r>
            <a:r>
              <a:rPr lang="en-US" dirty="0" smtClean="0"/>
              <a:t> Element </a:t>
            </a:r>
            <a:r>
              <a:rPr lang="en-US" dirty="0" err="1" smtClean="0"/>
              <a:t>nicht</a:t>
            </a:r>
            <a:r>
              <a:rPr lang="en-US" dirty="0" smtClean="0"/>
              <a:t> da </a:t>
            </a:r>
            <a:r>
              <a:rPr lang="en-US" dirty="0" err="1" smtClean="0"/>
              <a:t>ist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 die </a:t>
            </a:r>
            <a:r>
              <a:rPr lang="en-US" dirty="0" err="1" smtClean="0"/>
              <a:t>Anzahl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endParaRPr lang="en-US" dirty="0" smtClean="0"/>
          </a:p>
          <a:p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beträgt</a:t>
            </a:r>
            <a:r>
              <a:rPr lang="en-US" dirty="0" smtClean="0"/>
              <a:t> der </a:t>
            </a:r>
            <a:r>
              <a:rPr lang="en-US" dirty="0" err="1" smtClean="0"/>
              <a:t>Gesamtaufwand</a:t>
            </a:r>
            <a:r>
              <a:rPr lang="en-US" dirty="0" smtClean="0"/>
              <a:t> (</a:t>
            </a:r>
            <a:r>
              <a:rPr lang="en-US" dirty="0" err="1" smtClean="0"/>
              <a:t>schlimmstenfalls</a:t>
            </a:r>
            <a:r>
              <a:rPr lang="en-US" dirty="0" smtClean="0"/>
              <a:t>) </a:t>
            </a:r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ergleiche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520" y="3573016"/>
            <a:ext cx="8650228" cy="360040"/>
            <a:chOff x="251520" y="3645024"/>
            <a:chExt cx="8650228" cy="360040"/>
          </a:xfrm>
        </p:grpSpPr>
        <p:sp>
          <p:nvSpPr>
            <p:cNvPr id="5" name="Rectangle 4"/>
            <p:cNvSpPr/>
            <p:nvPr/>
          </p:nvSpPr>
          <p:spPr>
            <a:xfrm>
              <a:off x="25152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156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7160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3315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9319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323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327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331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133355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9491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5495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14990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823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3827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831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5987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91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995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3999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0003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0073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2162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8166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541708" y="3645024"/>
              <a:ext cx="360040" cy="3600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106200" y="2248560"/>
              <a:ext cx="9014760" cy="425592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20" y="2242800"/>
                <a:ext cx="9039600" cy="42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3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On-screen Show (4:3)</PresentationFormat>
  <Paragraphs>279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Larissa-Design</vt:lpstr>
      <vt:lpstr>Computational Thinking   Suchen und Sortieren [Ordnung muss sein…]</vt:lpstr>
      <vt:lpstr>Suchen</vt:lpstr>
      <vt:lpstr>Beispiele</vt:lpstr>
      <vt:lpstr>Aha!</vt:lpstr>
      <vt:lpstr>Noch eins</vt:lpstr>
      <vt:lpstr>Aha!</vt:lpstr>
      <vt:lpstr>Konzepte</vt:lpstr>
      <vt:lpstr>Erste Überlegungen</vt:lpstr>
      <vt:lpstr>Problemgrösse und Aufwand</vt:lpstr>
      <vt:lpstr>Ein Beispiel</vt:lpstr>
      <vt:lpstr>Wie machen wir das besser?</vt:lpstr>
      <vt:lpstr>Binärsuche</vt:lpstr>
      <vt:lpstr>Der Algorithmus</vt:lpstr>
      <vt:lpstr>Komplexität</vt:lpstr>
      <vt:lpstr>Komplexitaet</vt:lpstr>
      <vt:lpstr>Der Logarithmus</vt:lpstr>
      <vt:lpstr>Zusammenfassung</vt:lpstr>
      <vt:lpstr>Algorithmus  ist nicht gleich Logarithmus</vt:lpstr>
      <vt:lpstr>Wie sortiert man?</vt:lpstr>
      <vt:lpstr>Erste Überlegungen</vt:lpstr>
      <vt:lpstr>Beispiel</vt:lpstr>
      <vt:lpstr>Ein Detail</vt:lpstr>
      <vt:lpstr>Komplexität der Sortieralgorithmus?</vt:lpstr>
      <vt:lpstr>Was heisst das?</vt:lpstr>
      <vt:lpstr>Mischen</vt:lpstr>
      <vt:lpstr>Beispiel</vt:lpstr>
      <vt:lpstr>Merge</vt:lpstr>
      <vt:lpstr>Ein Beispiel</vt:lpstr>
      <vt:lpstr>Sortieren durch Mischen</vt:lpstr>
      <vt:lpstr>Warum so kompliziert?</vt:lpstr>
      <vt:lpstr>Alle Kosten…</vt:lpstr>
      <vt:lpstr>PowerPoint Presentation</vt:lpstr>
      <vt:lpstr>Aber…</vt:lpstr>
      <vt:lpstr>Eimer</vt:lpstr>
      <vt:lpstr>Der L-Eimer</vt:lpstr>
      <vt:lpstr>Komplexität</vt:lpstr>
      <vt:lpstr>Zusammenfassung</vt:lpstr>
      <vt:lpstr>Orga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100</cp:revision>
  <dcterms:created xsi:type="dcterms:W3CDTF">2011-08-24T07:27:22Z</dcterms:created>
  <dcterms:modified xsi:type="dcterms:W3CDTF">2011-11-07T17:05:01Z</dcterms:modified>
</cp:coreProperties>
</file>