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3.xml" ContentType="application/vnd.openxmlformats-officedocument.presentationml.notesSlide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91" r:id="rId4"/>
    <p:sldId id="257" r:id="rId5"/>
    <p:sldId id="286" r:id="rId6"/>
    <p:sldId id="258" r:id="rId7"/>
    <p:sldId id="259" r:id="rId8"/>
    <p:sldId id="292" r:id="rId9"/>
    <p:sldId id="281" r:id="rId10"/>
    <p:sldId id="282" r:id="rId11"/>
    <p:sldId id="283" r:id="rId12"/>
    <p:sldId id="294" r:id="rId13"/>
    <p:sldId id="284" r:id="rId14"/>
    <p:sldId id="285" r:id="rId15"/>
    <p:sldId id="260" r:id="rId16"/>
    <p:sldId id="261" r:id="rId17"/>
    <p:sldId id="262" r:id="rId18"/>
    <p:sldId id="296" r:id="rId19"/>
    <p:sldId id="263" r:id="rId20"/>
    <p:sldId id="264" r:id="rId21"/>
    <p:sldId id="287" r:id="rId22"/>
    <p:sldId id="266" r:id="rId23"/>
    <p:sldId id="269" r:id="rId24"/>
    <p:sldId id="271" r:id="rId25"/>
    <p:sldId id="268" r:id="rId26"/>
    <p:sldId id="270" r:id="rId27"/>
    <p:sldId id="272" r:id="rId28"/>
    <p:sldId id="267" r:id="rId29"/>
    <p:sldId id="273" r:id="rId30"/>
    <p:sldId id="275" r:id="rId31"/>
    <p:sldId id="274" r:id="rId32"/>
    <p:sldId id="276" r:id="rId33"/>
    <p:sldId id="280" r:id="rId34"/>
    <p:sldId id="288" r:id="rId35"/>
    <p:sldId id="279" r:id="rId36"/>
    <p:sldId id="278" r:id="rId37"/>
    <p:sldId id="290" r:id="rId38"/>
    <p:sldId id="289" r:id="rId39"/>
  </p:sldIdLst>
  <p:sldSz cx="9144000" cy="6858000" type="screen4x3"/>
  <p:notesSz cx="6858000" cy="9144000"/>
  <p:custDataLst>
    <p:tags r:id="rId4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7" autoAdjust="0"/>
  </p:normalViewPr>
  <p:slideViewPr>
    <p:cSldViewPr>
      <p:cViewPr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11.24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28BD316-388C-4A67-B0BC-13CDC8453382}" emma:medium="tactile" emma:mode="ink">
          <msink:context xmlns:msink="http://schemas.microsoft.com/ink/2010/main" type="writingRegion" rotatedBoundingBox="6047,11608 6146,15440 5290,15462 5192,11630">
            <msink:destinationLink direction="with" ref="{ED3DE576-A2C8-4490-85CF-E5D0D446182B}"/>
          </msink:context>
        </emma:interpretation>
      </emma:emma>
    </inkml:annotationXML>
    <inkml:traceGroup>
      <inkml:annotationXML>
        <emma:emma xmlns:emma="http://www.w3.org/2003/04/emma" version="1.0">
          <emma:interpretation id="{00A4AB6F-D3B2-4812-AF6B-2B8D025FB9EF}" emma:medium="tactile" emma:mode="ink">
            <msink:context xmlns:msink="http://schemas.microsoft.com/ink/2010/main" type="paragraph" rotatedBoundingBox="6047,11608 6146,15440 5290,15462 5192,116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E6B2F8-8D22-4CB5-BD08-20E8B2E6AA9B}" emma:medium="tactile" emma:mode="ink">
              <msink:context xmlns:msink="http://schemas.microsoft.com/ink/2010/main" type="line" rotatedBoundingBox="6047,11608 6146,15440 5290,15462 5192,11630"/>
            </emma:interpretation>
          </emma:emma>
        </inkml:annotationXML>
        <inkml:traceGroup>
          <inkml:annotationXML>
            <emma:emma xmlns:emma="http://www.w3.org/2003/04/emma" version="1.0">
              <emma:interpretation id="{442FC570-8608-44EE-BBC3-2A7A317FF64C}" emma:medium="tactile" emma:mode="ink">
                <msink:context xmlns:msink="http://schemas.microsoft.com/ink/2010/main" type="inkWord" rotatedBoundingBox="5942,11611 5958,12213 5207,12232 5192,11630"/>
              </emma:interpretation>
            </emma:emma>
          </inkml:annotationXML>
          <inkml:trace contextRef="#ctx0" brushRef="#br0">-2137 552 903,'-11'98'2064,"8"-56"-1677,3 5-2322</inkml:trace>
          <inkml:trace contextRef="#ctx0" brushRef="#br0" timeOffset="21043.2036">-1843 595 3483,'46'-15'2580,"-13"12"0,7-1-774,4 4-258,-6 0-645,0 2 0,-10 0-129,-1 12 0,-27-14-129,22 33 0,-22-14-129,-6 7-387,-7 4 129,2 2-387,5 11-129,4-10-387,4 7 0,7-11-129,17 4 129,-3-10 129,9 4-129,-7-2 387,2-14 645,-5 9 516,-22-20 129,7 35 258,-26-27-129,-5 17 258,-28-20-129,8 13-129,-23-9-258,9 4-516,-1-7-258,9-4-387,18 8-1161,-6-13-1419,38 3-1935,0 0-129,0 0-645</inkml:trace>
          <inkml:trace contextRef="#ctx0" brushRef="#br0" timeOffset="20331.1628">-1677 710 903,'0'0'1419,"0"0"-258,0 0 0,-3-18-129,3 18 129,0 0-258,-3-17 0,3 17 0,0 0 258,-10-18-387,10 18 129,0 0 0,0 0-129,0 0-387,0 0 258,0 0-129,0 0-258,-15 20 0,13 2 258,-3 8-258,2 4 0,-2 5 129,4-2-258,-4 0 129,5 1-129,-2-7 0,2-4-258,0-1-258,0-26-387,8 34-903,-8-34-1161,0 18-1419,0-18-387</inkml:trace>
        </inkml:traceGroup>
        <inkml:traceGroup>
          <inkml:annotationXML>
            <emma:emma xmlns:emma="http://www.w3.org/2003/04/emma" version="1.0">
              <emma:interpretation id="{F6C0C5A8-A3A8-4857-A783-890DD85CBB43}" emma:medium="tactile" emma:mode="ink">
                <msink:context xmlns:msink="http://schemas.microsoft.com/ink/2010/main" type="inkWord" rotatedBoundingBox="6075,12668 6146,15440 5484,15457 5413,12685"/>
              </emma:interpretation>
            </emma:emma>
          </inkml:annotationXML>
          <inkml:trace contextRef="#ctx0" brushRef="#br0" timeOffset="21583.2344">-1622 1632 1032,'-7'-32'3999,"7"32"516,0 0-1161,0 9-1161,0 10-387,9 25-516,-9-9-129,13 19-387,-12-15 129,12 10-258,-10-15 0,3-1-387,-6-7-129,5-9-516,1 7-1032,-6-24-2967,15 19-258,-15-19-774,15 0 129</inkml:trace>
          <inkml:trace contextRef="#ctx0" brushRef="#br0" timeOffset="22755.3014">-1898 2296 1161,'0'0'4644,"-19"-7"0,19 7-258,0 0-2451,0 0-774,14-6-258,10-4-387,11 4-387,7 1 0,6-1-129,9 2 0,-1-5-129,0 9 0,-14 0 0,-5 0 129,-15 11 0,-9 6 0,-12 8 0,-2 2 129,-9 6 0,-9 8 0,8-1 0,-3 2-258,-2-6 129,10 1-129,4-2 129,2-2-129,0-8 258,2-6 0,2 1 258,-4-20 129,2 41 0,-2-41 0,-21 39 129,-12-25-129,3 8-129,-6 0-387,-4-7-516,17 11-2193,-4-8-1935,5-10-258,22-8-387,0 0 259</inkml:trace>
          <inkml:trace contextRef="#ctx0" brushRef="#br0" timeOffset="22231.2714">-1735 2441 903,'0'-18'4386,"0"18"258,0 0-774,0 0-1677,0 18-387,0-18-387,0 41-645,0-16-258,8 6-129,-5-1 129,6 3-258,-6-3 129,2-2-387,0-6-129,-5-22-516,11 30-645,-11-30-2580,0 0-774,0 0-387,0 0 0</inkml:trace>
          <inkml:trace contextRef="#ctx0" brushRef="#br0" timeOffset="23996.3724">-1588 3059 4128,'0'0'4386,"0"0"-516,0 0 258,0 0-3612,0 0-645,22 9 0,0-6-774,19 10-1548,3 2-1677,-7-15 0,8 11-129</inkml:trace>
          <inkml:trace contextRef="#ctx0" brushRef="#br0" timeOffset="23506.3444">-1735 3207 774,'0'0'4515,"0"0"387,0 0-1677,-19-23-516,19 23-645,0 0-516,0 0-516,-10 20-516,9 12-129,-6 2 0,6 8-129,-6 0 0,6 3 129,-4-6-129,5-4 0,-5-14 0,5-5 0,0-16-129,0 0-129,2 19 129,-2-19-258,27 8 129,-10-1-129,7 0-129,0-3 0,7 10-387,-6-14-258,15 19-1161,-24-19-1290,7 3-1419,-2 1-258,-21-4-129</inkml:trace>
          <inkml:trace contextRef="#ctx0" brushRef="#br0" timeOffset="23771.3589">-1675 3270 5160,'-24'-15'4902,"24"15"-645,0 0 129,0 0-3225,0 0-645,16-5-258,12-1 0,16 5-129,2-5-129,11 2 129,2 4-516,-4-7-645,8 7-1677,-17 0-1548,-16 0-516,-6 0-129</inkml:trace>
          <inkml:trace contextRef="#ctx0" brushRef="#br0" timeOffset="24687.412">-1680 3905 2580,'0'-29'4902,"0"7"0,0 22-387,0 0-1806,-22-2-1548,22 19-258,0 8-258,0 16-258,0 3-258,1 9 129,1-4-129,6 5 258,-5-9-387,2-6 129,-2-9-129,0-10 129,-3-20-129,14 20 129,-14-20 0,32 12 0,-7-11 0,7 3 258,4-4-258,7 0 129,0 0-129,-2 0-129,1 0-387,-12 0-387,11 3-3096,-18 11-903,-12 5-516,-10 3-516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6.5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AFF3450-A02D-434C-B3E8-214FC7CFC774}" emma:medium="tactile" emma:mode="ink">
          <msink:context xmlns:msink="http://schemas.microsoft.com/ink/2010/main" type="inkDrawing" rotatedBoundingBox="17054,14856 17373,11228 19313,11399 18993,15027" hotPoints="17334,11303 19005,11392 18758,14675 17327,14893" semanticType="enclosure" shapeName="Quadrilateral"/>
        </emma:interpretation>
      </emma:emma>
    </inkml:annotationXML>
    <inkml:trace contextRef="#ctx0" brushRef="#br0">-2613 51 1161,'0'0'2064,"0"-19"-516,0 19-258,0 0 258,0 0 0,0 0-258,24 19 0,-2 0-258,19 14 258,7-4 0,24 14-129,10-15-258,23 12-258,7-14-129,16 3-129,2-17-129,4-4-129,-4-8-129,-7-8 129,-9-11-258,-13-6 129,-16 2-129,-17-10-258,-11 14-774,-30-7-2451,-18-6-645,-9 17-516,-25-8 387</inkml:trace>
    <inkml:trace contextRef="#ctx0" brushRef="#br0" timeOffset="780.0443">-2665 327 645,'-11'88'4128,"11"-13"-1419,0 14-129,0 30-387,0 14-258,10 30-387,-6 3-387,9 22-516,-4 2-387,2 2-129,2-3 0,-5-8 258,-3-16-258,-1-7 129,-4-21-129,0-6 129,-11-11 0,7-6 0,-7-18-129,1-2-129,-1-12 129,2-7-258,1-5 0,-2-8 0,10-12-129,-5-12 0,5-6-258,-4-10-129,4 4 129,0-26 0,8 20-129,-8-20 258,0 0 129,0 0 0,20 16 129,-20-16 129,0 0 0,0 0 0,22 0 0,-22 0 0,18 0 0,-3-3 0,16-10 258,8 1-129,15-4 129,15 5 0,12-8 129,15 1-129,10-4 0,14 4 0,-1-1-129,4 5 0,-4-1 0,-2 4 0,-7 6-129,-7 3-129,-13 2-258,-16 0 0,-9 14-645,-24-3-774,-8 1-2322,-14 5-258,-19-17 0</inkml:trace>
    <inkml:trace contextRef="#ctx0" brushRef="#br0" timeOffset="1224.0697">-1015 462 2322,'0'0'2709,"-32"40"516,20 35-258,-10 20-645,12 49-516,-14 23-258,17 40 0,-12 14-645,9 24-258,-2 3-387,0-4-129,-2-11 0,-2-25-129,2-28 0,-3-24 0,-1-29-258,4-36-258,13-14-1161,-1-32-2451,2-45-516,16 11-258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8.3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E9B0009-FBE9-4249-A8C7-BCFE6F091D68}" emma:medium="tactile" emma:mode="ink">
          <msink:context xmlns:msink="http://schemas.microsoft.com/ink/2010/main" type="inkDrawing" rotatedBoundingBox="19880,14879 20007,11266 22056,11338 21928,14952" hotPoints="21707,11679 21747,14837 19967,14859 19927,11701" semanticType="enclosure" shapeName="Rectangle">
            <msink:sourceLink direction="with" ref="{286D3D57-2505-45EF-8AFF-A7ED918A1520}"/>
          </msink:context>
        </emma:interpretation>
      </emma:emma>
    </inkml:annotationXML>
    <inkml:trace contextRef="#ctx0" brushRef="#br0">27 13 516,'-19'-21'3612,"19"21"516,-7 11-1548,4 6-387,16 29-516,4-5-516,26 22-129,6-4-129,24 15 129,6-11-645,25-1 0,11-19-258,13-12-129,13-13 0,6-17-129,6-2 129,0-22-129,-2-4 129,-11-11-129,-2 4-129,-18-9-258,-16 16-258,-30-12-903,-12 9-1419,-24 9-1290,-36-10 0,-2 31 130</inkml:trace>
    <inkml:trace contextRef="#ctx0" brushRef="#br0" timeOffset="541.0307">199 336 258,'-60'-31'3612,"25"18"258,2 16-1548,12 27-387,-6 3-387,16 30-387,-8 13 0,18 30-129,-6 13-258,7 33 0,0 11-258,12 15-516,-5 11 129,1 10 0,-5-1-258,-3-2 129,0-4-129,-4-12 129,-10-9 0,-2-6 129,-3-15-129,0-9 129,0-13-129,3-14-129,5-10-258,-5-22-1032,16-6-1419,0-19-1548,3-26-129,13-13-129</inkml:trace>
    <inkml:trace contextRef="#ctx0" brushRef="#br0" timeOffset="1337.0765">1868 612 1,'0'0'3998,"-22"30"130,11 26-1290,0 36-516,-16 15-516,17 40 129,-18 13-387,13 39-258,-7-3-516,10 23-129,-9-4-258,2-3 0,-3-14-387,3-19-129,2-21-258,-4-31-516,16-20-3225,-4-22-516,3-34-258,6-16-258</inkml:trace>
    <inkml:trace contextRef="#ctx0" brushRef="#br0" timeOffset="865.0493">-117 3587 3483,'77'8'4515,"-20"-8"-258,14 0-1935,32 0-387,8-12-645,24 5-516,8-8-387,10-4-258,2 1-129,0 0 0,-8 4 0,-10 1-387,-12 10-516,-22-5-774,-8 8-1677,-24 11-1161,-30-4-129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3.5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672A490-85F5-4325-B47C-186A9750F580}" emma:medium="tactile" emma:mode="ink">
          <msink:context xmlns:msink="http://schemas.microsoft.com/ink/2010/main" type="inkDrawing" rotatedBoundingBox="22682,11414 23978,11537 23964,11687 22667,11564" semanticType="callout" shapeName="Other">
            <msink:sourceLink direction="with" ref="{902899D8-98C3-4525-A439-52B8E69F8065}"/>
            <msink:sourceLink direction="with" ref="{112AAFCF-8167-4549-BB98-68DF7DE7F0BA}"/>
          </msink:context>
        </emma:interpretation>
      </emma:emma>
    </inkml:annotationXML>
    <inkml:trace contextRef="#ctx0" brushRef="#br0">0 0 1032,'0'0'3354,"-8"11"387,8-11-1806,0 18-516,22 8 258,-3-12-258,30 22 0,-1-19 129,34 13-258,-2-14-387,28 5-258,-1-10-129,14-4-129,-1-7-387,-5-2 0,-6-7-258,-19-3-129,-3 7-516,-30-15-1419,-10 8-1806,-12 5-645,-35 7 129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4.06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12AAFCF-8167-4549-BB98-68DF7DE7F0BA}" emma:medium="tactile" emma:mode="ink">
          <msink:context xmlns:msink="http://schemas.microsoft.com/ink/2010/main" type="inkDrawing" rotatedBoundingBox="22594,14499 22727,11623 22839,11628 22705,14504" shapeName="Other">
            <msink:destinationLink direction="with" ref="{2672A490-85F5-4325-B47C-186A9750F580}"/>
          </msink:context>
        </emma:interpretation>
      </emma:emma>
    </inkml:annotationXML>
    <inkml:trace contextRef="#ctx0" brushRef="#br0">185 0 3225,'-13'11'4128,"10"18"-129,-13 19-2064,4 8-645,12 33 0,-10 12 258,10 46 0,-8 15-516,8 31-258,-9 10-387,4 25 0,-11 5-387,1 1 129,-4-12-129,0-26 0,1-20 0,7-23-129,6-24-258,-1-32-129,11-24-387,0-31-645,22-6-903,-9-18-1290,5-18-903,3 0-129</inkml:trace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4.85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014C2A0-989D-4919-A9A1-1A320FBFDC14}" emma:medium="tactile" emma:mode="ink">
          <msink:context xmlns:msink="http://schemas.microsoft.com/ink/2010/main" type="inkDrawing" rotatedBoundingBox="23628,14829 24063,12192 24110,12200 23675,14837" semanticType="callout" shapeName="Other">
            <msink:sourceLink direction="with" ref="{902899D8-98C3-4525-A439-52B8E69F8065}"/>
            <msink:sourceLink direction="with" ref="{1FAA9751-5784-457F-88E7-B564BC353475}"/>
          </msink:context>
        </emma:interpretation>
      </emma:emma>
    </inkml:annotationXML>
    <inkml:trace contextRef="#ctx0" brushRef="#br0">456 0 2967,'-41'173'4773,"16"-47"-129,0 25 0,9 34-2322,-21 15-774,18 27-258,-15-2-645,7 1-129,-11-20-258,6-9 0,-1-25-129,1-22-258,4-18-387,-7-33-3096,16-17-903,8-30-645,6-21-258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6:04.35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FAA9751-5784-457F-88E7-B564BC353475}" emma:medium="tactile" emma:mode="ink">
          <msink:context xmlns:msink="http://schemas.microsoft.com/ink/2010/main" type="inkDrawing" rotatedBoundingBox="22571,14648 23859,14673 23858,14751 22569,14726" shapeName="Other">
            <msink:destinationLink direction="with" ref="{E014C2A0-989D-4919-A9A1-1A320FBFDC14}"/>
          </msink:context>
        </emma:interpretation>
      </emma:emma>
    </inkml:annotationXML>
    <inkml:trace contextRef="#ctx0" brushRef="#br0">7 0 1032,'-17'23'4128,"17"-23"258,0 0 129,4 15-2322,29 3-1032,4-17-129,31 15 0,6-14-258,30 6-129,5-5-258,18-3-387,4 0-129,-5-6-258,-1 5-129,-22-14-387,-7 15-1032,-29 0-2451,-18 0-258,-14 0-258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10-01T07:17:32.8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3659944-9E2D-477B-BE8B-71E81C2FD790}" emma:medium="tactile" emma:mode="ink">
          <msink:context xmlns:msink="http://schemas.microsoft.com/ink/2010/main" type="writingRegion" rotatedBoundingBox="20957,19122 20972,19122 20972,19137 20957,19137"/>
        </emma:interpretation>
      </emma:emma>
    </inkml:annotationXML>
    <inkml:traceGroup>
      <inkml:annotationXML>
        <emma:emma xmlns:emma="http://www.w3.org/2003/04/emma" version="1.0">
          <emma:interpretation id="{0966BE95-CB57-498B-AAE3-B7B23D538DBE}" emma:medium="tactile" emma:mode="ink">
            <msink:context xmlns:msink="http://schemas.microsoft.com/ink/2010/main" type="paragraph" rotatedBoundingBox="20957,19122 20972,19122 20972,19137 20957,191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2BE3A20-C4CC-476E-9268-BE04D0C0C2E8}" emma:medium="tactile" emma:mode="ink">
              <msink:context xmlns:msink="http://schemas.microsoft.com/ink/2010/main" type="line" rotatedBoundingBox="20957,19122 20972,19122 20972,19137 20957,19137"/>
            </emma:interpretation>
          </emma:emma>
        </inkml:annotationXML>
        <inkml:traceGroup>
          <inkml:annotationXML>
            <emma:emma xmlns:emma="http://www.w3.org/2003/04/emma" version="1.0">
              <emma:interpretation id="{178BB15C-4FB9-482F-96FD-BB43CFE13695}" emma:medium="tactile" emma:mode="ink">
                <msink:context xmlns:msink="http://schemas.microsoft.com/ink/2010/main" type="inkWord" rotatedBoundingBox="20957,19122 20972,19122 20972,19137 20957,19137"/>
              </emma:interpretation>
            </emma:emma>
          </inkml:annotationXML>
          <inkml:trace contextRef="#ctx0" brushRef="#br0">0 0 0,'0'0'0,"0"0"0,0 0 0,0 0 0,0 0 0,0 0 0,0 0 0,0 0 0,0 0 0</inkml:trace>
        </inkml:traceGroup>
      </inkml:traceGroup>
    </inkml:traceGroup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0.55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0164B88-DD50-478A-A3A2-2210F171B307}" emma:medium="tactile" emma:mode="ink">
          <msink:context xmlns:msink="http://schemas.microsoft.com/ink/2010/main" type="inkDrawing" rotatedBoundingBox="18677,7408 19509,13141 13714,13983 12882,8249" semanticType="enclosure" shapeName="Other">
            <msink:sourceLink direction="with" ref="{521EF923-E2C0-4C3B-9286-9E5C5EC2658F}"/>
          </msink:context>
        </emma:interpretation>
      </emma:emma>
    </inkml:annotationXML>
    <inkml:trace contextRef="#ctx0" brushRef="#br0">121 295 1032,'-2'-35'2838,"1"18"-387,1 17-387,-10-32-258,10 32-129,-9-24-387,9 24 0,0 0-258,0 0-387,-19-12 0,19 12-258,-8 17 0,8 9 0,-6 6-129,6 13 258,-7 3-129,7 16 0,-3 2-129,3 8 129,-3-3 0,3 10-129,0-1 0,0 6 129,0-8-258,0 8 258,0-6-129,0 9-129,0 0 0,5 7 0,-5-4-129,4 0 258,1 2-258,2 6 0,-1-4 258,0 3-258,1 1 129,-1-4-129,-3 0 0,3 2 0,-4 1 0,1 1 129,-1-4-258,-2 4 129,0-4 0,3-2 0,-3 0 129,0 2-129,0-4 129,1-2-129,-1-1 129,0 0-129,0-1 129,0 8 0,-4-6-258,-1 0 258,-3 3-129,0-3 0,2 4 0,-1 0 0,-2 2 0,-1-6 0,4-5 0,-2-1 0,2-10 0,3-4 129,1-4-129,-3-15 0,5-5-129,0-10 258,5-5-129,3-6 0,-2-6-129,-6-19 129,23 21 0,-23-21 0,23 10 0,-23-10 0,22 2 0,-22-2 0,19 0 0,-19 0 0,0 0 0,18 0 0,-18 0 0,0 0 0,0 0 0,17-4 0,-17 4 0,18-10 0,-18 10 0,25-19 0,-5 7 0,1-1 0,9 1 0,2 4 0,7-3 0,4-1 0,7 5 0,4 1-129,4 5 129,7-3 0,3 1 0,5-1 129,3 3-129,4 1 0,3-1 0,2 0 0,8-3 0,2 3 129,8 1-129,-1 0 0,3 0 0,1 0 0,1 0 0,1 0 0,-3 0 0,5 1 129,-5-1-129,6 0 0,-2 0 129,8 0-129,-2-2 0,-1-3 0,0 5 0,-2-1 0,-3 1 0,-6 0 0,-2 0 0,-4 0 0,-4 0 0,-3 6 0,2-5 0,-7 5 0,0 0 129,-3-3-129,-3 6-129,-6-2 129,-3-4 0,-6 2 0,-3 1 0,-9-5 0,-2 3 0,-6-4 0,-1 0 0,-5 0 0,-5 0 0,-7 0 129,-3-4-129,-7 1 0,-16 3 0,22-16 258,-22 16-258,5-20 0,-5 20 0,0-27 0,0 7 129,0-5-129,0 2 0,0-2 0,0-6 0,0 2 129,0-4-129,0-4 0,5-2 129,1-3-129,3 1 129,1-2 129,-1-2-258,3-5 129,-1-1 0,1 0 0,1-3-129,-2 0 129,0-9-129,2 0 0,-1-5 0,-1 1 0,2-4 0,-2 3 0,2-5 0,-1-2 0,1-2 129,0-2-129,-2-3-129,0 1 129,0-6 0,0-1 0,-2-2-129,1 1 129,-2-2-129,-5 2 0,2-4 258,-5 3-258,0 0 258,-4-2-258,-7 5 129,0 3 129,-1-2-129,-1 2 129,0-2-258,-1-4 258,2 1-258,0-1 258,1 4 0,4-2-129,-3 0 0,5 0 0,-1 5 0,3 1 129,-2 1-129,4 2 0,1 2 129,-2 1-129,2 1 0,0 5 0,-2-1 129,2 6-258,-1 1 258,-4-1-258,2 2 258,-3 1-129,-1 4 0,1 2 0,-2 2 129,0 9 0,0 4 0,-1 8 0,1 8 0,3 5-129,5 20 129,-14-18-129,14 18-129,0 0 0,-2 16-387,2-16-1935,5 24-2064,-5-24-129,28 23-516,-9-16-129</inkml:trace>
    <inkml:trace contextRef="#ctx0" brushRef="#br0" timeOffset="-2308.804">360-270 1,'-21'-9'515,"21"9"-128,-17-6 258,17 6 129,0 0 0,-21-3 129,21 3 0,0 0 0,-20 0 0,20 0 0,0 0 0,0 0 0,-16 0 129,16 0 0,0 0 0,0 0 0,0 0-129,0 0-129,0 0-129,0 0-258,0 0 129,0 0-258,0 0-129,0 0-129,0 0 129,0 0 0,0 0 0,0 0 0,14 14 0,-14-14 0,30 2 0,-13 0 0,2-2 129,4 3-129,2 1-129,-3-1 129,6 1-129,-2-1 0,-1 2 0,5 2 0,-5-2 0,4 2 0,-4 0 129,3 7-129,1-9 129,1 8-129,-2-7 129,4 7 0,1-8 0,2 6-129,6-10 129,5-1 0,0 0 0,4 0 0,2 0 0,5 0 0,0-1-129,5-3 129,-4 3 0,1 1 0,6 0-129,3 0 129,1 0 129,5 0-129,-1 0 0,6 0 0,-3 0 0,8-4 129,-5 1 129,3-7-258,-1 3 0,2-1 0,1 0 0,3-7 0,5 1-129,1 0 129,3-3-129,1 5 129,1-4-129,0 5 129,-4-6-129,3 8 258,-7 1-258,2 5 129,-5-3 0,1 4-129,-1-3 129,5 5-129,-5-2 129,4 2-129,1-2 129,0-4 0,-2 2 0,3 0 0,-5-6 129,6 3 0,-4-5-129,1 1 0,-2-3 0,-1 4-129,-2 2-258,-14-4-387,7 12-1290,-23-4-2451,-14 4 129,-23 0-516,-19 0-129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3.85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21EF923-E2C0-4C3B-9286-9E5C5EC2658F}" emma:medium="tactile" emma:mode="ink">
          <msink:context xmlns:msink="http://schemas.microsoft.com/ink/2010/main" type="writingRegion" rotatedBoundingBox="17106,9869 15353,13041 13487,12010 15240,8838">
            <msink:destinationLink direction="with" ref="{50164B88-DD50-478A-A3A2-2210F171B307}"/>
            <msink:destinationLink direction="with" ref="{865395A5-9EF9-42AD-A1E8-3F9B1AF65AA3}"/>
          </msink:context>
        </emma:interpretation>
      </emma:emma>
    </inkml:annotationXML>
    <inkml:traceGroup>
      <inkml:annotationXML>
        <emma:emma xmlns:emma="http://www.w3.org/2003/04/emma" version="1.0">
          <emma:interpretation id="{DDF2A5CD-C906-43B7-9984-3F56BDB56A5B}" emma:medium="tactile" emma:mode="ink">
            <msink:context xmlns:msink="http://schemas.microsoft.com/ink/2010/main" type="paragraph" rotatedBoundingBox="17106,9869 15353,13041 14589,12619 16341,94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3E6C39-9556-4D5D-82FD-EDFD93F9EE9A}" emma:medium="tactile" emma:mode="ink">
              <msink:context xmlns:msink="http://schemas.microsoft.com/ink/2010/main" type="line" rotatedBoundingBox="17106,9869 15353,13041 14589,12619 16342,9447"/>
            </emma:interpretation>
          </emma:emma>
        </inkml:annotationXML>
        <inkml:traceGroup>
          <inkml:annotationXML>
            <emma:emma xmlns:emma="http://www.w3.org/2003/04/emma" version="1.0">
              <emma:interpretation id="{370B25F3-2D7D-4FA4-B428-9B68A4A5C82F}" emma:medium="tactile" emma:mode="ink">
                <msink:context xmlns:msink="http://schemas.microsoft.com/ink/2010/main" type="inkWord" rotatedBoundingBox="16990,9805 16595,10519 15947,10161 16342,9447"/>
              </emma:interpretation>
            </emma:emma>
          </inkml:annotationXML>
          <inkml:trace contextRef="#ctx0" brushRef="#br0">1936 7 3612,'8'-57'4386,"-8"31"-129,3 9-1161,-6-7-774,3 24-387,0 0-516,5 8-129,-5 19-258,5 27-387,-1 2-258,12 35 387,-6 2-645,4 16 258,-3 0-387,8-3 129,-2-10-129,4-9 0,-5-9 129,1-23-387,2-11 258,-6-21-129,-13-23 0,23 10-516,-5-10-774,-18-25-1290,4 3-1935,-4-16 129,0 1-258,-3 0-258</inkml:trace>
          <inkml:trace contextRef="#ctx0" brushRef="#br0" timeOffset="156.0003">2078 699 3999,'-60'16'4515,"37"3"258,-4-8-258,17 12-1419,-5-23-1161,26 14-645,-11-14-516,47 0-258,-3-1-258,4-6-258,9 0-516,-10-12-2967,10 9-774,-14-5-645,-9 6 0</inkml:trace>
        </inkml:traceGroup>
        <inkml:traceGroup>
          <inkml:annotationXML>
            <emma:emma xmlns:emma="http://www.w3.org/2003/04/emma" version="1.0">
              <emma:interpretation id="{986C1C32-2639-4D01-8F15-200470675D86}" emma:medium="tactile" emma:mode="ink">
                <msink:context xmlns:msink="http://schemas.microsoft.com/ink/2010/main" type="inkWord" rotatedBoundingBox="16263,11395 16161,11579 16018,11500 16119,11316">
                  <msink:destinationLink direction="with" ref="{B003D658-0550-4155-B576-14EDFA5A217E}"/>
                </msink:context>
              </emma:interpretation>
            </emma:emma>
          </inkml:annotationXML>
          <inkml:trace contextRef="#ctx0" brushRef="#br0" timeOffset="1513.2027">1810 1829 2451,'0'0'3870,"-18"14"258,18-14-774,-8 15-1032,8-15-387,-6 18-387,6-18-516,0 0-387,0 0 0,0 0-387,13 7 0,-13-7-129,20-12-129,-12-5 0,-5 0 0,-3 0 0,0 17 0,-17-22 0,1 16 0,-4 6 0,-7 9 0,5 10 0,0 0 0,7 11 0,3-5 129,9 1-129,3-6 129,3 0-129,-3-20 0,34 23 129,-13-20-129,1-3 0,-1-6 129,-21 6-129,25-29 0,-20 12 0,-5-1 129,0 18-129,-26-29 129,4 20-129,-1 2 129,-1 7 0,-1 0-129,6 9 129,19-9-129,-21 22 0,21-22-129,5 24-516,22-3-1806,-4-14-1806,11 4 0,-6-7-387,5-3-258</inkml:trace>
        </inkml:traceGroup>
        <inkml:traceGroup>
          <inkml:annotationXML>
            <emma:emma xmlns:emma="http://www.w3.org/2003/04/emma" version="1.0">
              <emma:interpretation id="{4EDDF4E2-2489-467E-9772-DD6CD9FBD775}" emma:medium="tactile" emma:mode="ink">
                <msink:context xmlns:msink="http://schemas.microsoft.com/ink/2010/main" type="inkWord" rotatedBoundingBox="15130,12744 15056,12877 14877,12778 14950,12645"/>
              </emma:interpretation>
            </emma:emma>
          </inkml:annotationXML>
          <inkml:trace contextRef="#ctx0" brushRef="#br0" timeOffset="9453.6165">542 3130 1806,'0'0'2580,"0"0"-516,0 0-258,0 0-258,-20 7-387,20-7 0,0 0-129,0 19 0,0-19-129,0 0-129,0 0 0,0 26-258,0-26 0,0 0 0,0 18 0,0-18-129,0 18 129,0-18-258,6 17 129,-6-17-258,17 16 129,-17-16-129,32 13 0,-15-9-129,2-4 129,4 0 0,0-4-258,-5-4 258,-18 8-258,26-22 258,-26 22-129,2-26 0,-2 26-129,-9-17 129,-7 12-129,-3-2 0,0 3 129,-3 3-129,4 1 129,-1 0-129,19 0 129,-25 4 0,25-4 0,0 0 0,-19 20 129,19-20 0,0 19 0,0-19-129,13 13 129,-13-13 0,28 8 0,-7-2-129,-4-5 129,7-1-258,-4 0 258,-1-3 0,-3-8-258,-16 11 129,16-24-129,-16 8 129,0 16-129,-17-30 258,-4 18-129,-4 1-129,-2 7 129,-2 0 0,7 4 0,0 0-129,5 0 129,17 0 0,-8 18-258,8-18-387,11 19-1935,-11-19-1161,35 11-258,-16-10-645,3-1 516</inkml:trace>
        </inkml:traceGroup>
      </inkml:traceGroup>
    </inkml:traceGroup>
    <inkml:traceGroup>
      <inkml:annotationXML>
        <emma:emma xmlns:emma="http://www.w3.org/2003/04/emma" version="1.0">
          <emma:interpretation id="{38BAF8E6-9B52-47AE-BAC9-12E71F5740D2}" emma:medium="tactile" emma:mode="ink">
            <msink:context xmlns:msink="http://schemas.microsoft.com/ink/2010/main" type="paragraph" rotatedBoundingBox="14749,9728 16104,9972 15973,10698 14618,104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9096AD5-BD5B-4B93-BE1C-E512D9D95F40}" emma:medium="tactile" emma:mode="ink">
              <msink:context xmlns:msink="http://schemas.microsoft.com/ink/2010/main" type="line" rotatedBoundingBox="14749,9727 16104,9972 15973,10698 14618,10453">
                <msink:destinationLink direction="with" ref="{0A815E4F-BA31-4436-AA6E-4650CACEE2A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1031C62-A7B1-4FDF-BD77-078F66770AFF}" emma:medium="tactile" emma:mode="ink">
                <msink:context xmlns:msink="http://schemas.microsoft.com/ink/2010/main" type="inkWord" rotatedBoundingBox="14749,9727 16104,9972 15973,10698 14618,10453"/>
              </emma:interpretation>
            </emma:emma>
          </inkml:annotationXML>
          <inkml:trace contextRef="#ctx0" brushRef="#br0" timeOffset="-2028.0035">346 246 129,'3'-19'3225,"-3"19"-129,2-23-387,-2 4-516,0 19-258,0-21-387,0 21-129,0 0-129,0 0-258,0 0-129,0 47 0,0 0-258,0 23 0,0 0 129,2 15-258,-2 1-129,3-2 0,-3-7 0,6-14-258,-4-14 258,1-14-645,0-12 645,-3-23-516,13 19-258,-13-19-516,20-15-1806,-10-14-1677,1-6-129,-7-11-258,4-4-387</inkml:trace>
          <inkml:trace contextRef="#ctx0" brushRef="#br0" timeOffset="-1092.0018">901 700 5676,'0'0'4257,"-14"15"0,14-15-1032,0 0-1548,0 0-645,24 0-387,-24 0-129,25-22-258,-16 1 129,6-1-258,-11-3-129,-2 1 129,-2 5-129,-10 0 0,-5 9 0,-11 3 0,-2 7 0,-5 7 258,-2 9-129,0 11 129,0-4 0,10 7 129,3-3 0,16 9 0,2-9 0,9 4-129,20-7 0,13-4-129,10-1 0,7-3-129,5-6-258,-1-6-516,12 10-903,-18-14-2838,1 0 129,-14-11-774,-4 2 129</inkml:trace>
          <inkml:trace contextRef="#ctx0" brushRef="#br0" timeOffset="-795.6014">1296 652 6321,'0'-18'4644,"0"18"0,-5-18-516,5 18-2193,0 0-516,0 0-516,0 0-258,23 16-129,-8-6-258,11 8 0,-4 1 0,8 1-129,0 0-129,1-2 0,1-2-258,-7-8-129,12 12-774,-37-20-2322,44 5-774,-44-5-774,32 0 258,-32 0-516</inkml:trace>
          <inkml:trace contextRef="#ctx0" brushRef="#br0" timeOffset="-499.2008">1666 564 903,'-14'-11'4128,"-24"20"387,11 12-258,-3 22-1161,-13-13-903,16 26-645,-20-19 0,17 15-903,-3-11 129,11 3-387,3-10-129,9-9-645,12 1-645,-2-26-3225,36 3-258,-11-10-129,7-15-516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6.60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003D658-0550-4155-B576-14EDFA5A217E}" emma:medium="tactile" emma:mode="ink">
          <msink:context xmlns:msink="http://schemas.microsoft.com/ink/2010/main" type="inkDrawing" rotatedBoundingBox="16220,11551 20825,8028 21212,8533 16606,12057" semanticType="callout" shapeName="Other">
            <msink:sourceLink direction="with" ref="{986C1C32-2639-4D01-8F15-200470675D86}"/>
            <msink:sourceLink direction="with" ref="{7B92AEBB-8966-41DF-A392-5BF5D2D40B43}"/>
          </msink:context>
        </emma:interpretation>
      </emma:emma>
    </inkml:annotationXML>
    <inkml:trace contextRef="#ctx0" brushRef="#br0">-9 3164 2709,'0'0'3225,"0"0"-258,0 0-774,-8 22-258,8-22-516,0 0-129,0 0-258,15 8-129,-15-8-129,19 4-129,-19-4 0,22 4-129,-22-4-129,20 0 0,-20 0-129,29 3 0,-12-3 129,-17 0-258,33 6 0,-14-1 0,5-5 0,6 0 0,0 0 0,5-4-129,1-4 129,2-3-129,3-3 129,0 2-129,0-2 0,0-5 0,2-1 129,3 1-129,-3-1 0,1 2 129,2-4 0,1-1-129,4-3 258,2 1-258,4-3 129,2 0 0,7-9 0,2 1-129,6-1 129,1-3 0,0 3-129,3-5 129,-4 4-129,-3 5 258,-6-3-258,-3 3 0,-2 0 129,-5 2-129,-6-1 0,-5-1 0,-4 3 0,-4-3 0,-1 3 129,-3-7-129,-7 1 0,0-1 0,-1-1 0,0 5 129,-2 0-258,3-4 258,0 2-258,2 6 258,2-1-129,-4-2 0,3 5 0,-2-5 0,2 4 0,0-4-129,4-1 129,0-2 0,2-1 0,4 1 0,2-3 0,3-4 0,-1-2 0,3 0 0,-3-1 0,2 1-129,-2-3 258,-1 0-258,0 0 258,-2-6-258,7 2 258,-2-3-129,1 3 129,2-2-129,0 2 0,-1-3 0,3 3 0,-1 6 129,-1-1-258,4 2 129,-1-2 0,4 2 0,0 1 0,3-2 0,-1 1 0,3 3 0,-2-3 0,1 0 0,-2 2 0,0 2 0,-3-1 129,2 7-129,-3-2 0,-1 2 0,-2 5 0,-3 6 0,1 0 0,-4 4 0,-2 2 0,-7-1 0,-2 10 0,-5 2 0,-5 1-129,-5 3 129,-17 2 0,16 0-129,-16 0-387,0 0 0,5 26-516,-5-26-1161,0 0-1935,0 18-387,0-18-129,0 0-129</inkml:trace>
    <inkml:trace contextRef="#ctx0" brushRef="#br0" timeOffset="655.201">4266-63 3354,'-19'0'4257,"19"0"0,10-8-258,7 8-1419,-17 0-1032,41-12-516,-17 8 0,15 4-516,-4 0 0,13 8-129,-4-4-129,3 8 0,1-2-129,-1-1 0,-4 0 0,-4 2-129,-4-4 0,-5 1 0,-6-3 0,-7 2 0,-17-7 0,22 10 258,-22-10-258,0 0 0,0 0 0,0 0 129,0 23-129,0-23 129,-8 25 0,2-9 0,-10 7 0,4 6 0,-7 3 0,0-1 129,-3 1 0,-1 1-129,0-3 129,2-1-129,2-6 0,3 0-129,10-6-258,6-17-645,0 0-3483,0 0 0,16 11-387,-16-11-387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10.5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D3DE576-A2C8-4490-85CF-E5D0D446182B}" emma:medium="tactile" emma:mode="ink">
          <msink:context xmlns:msink="http://schemas.microsoft.com/ink/2010/main" type="inkDrawing" rotatedBoundingBox="4958,16180 5120,10972 6755,11023 6592,16231" hotPoints="6435,11251 6768,16051 5265,16155 4932,11355" semanticType="enclosure" shapeName="Rectangle">
            <msink:sourceLink direction="with" ref="{F28BD316-388C-4A67-B0BC-13CDC8453382}"/>
          </msink:context>
        </emma:interpretation>
      </emma:emma>
    </inkml:annotationXML>
    <inkml:trace contextRef="#ctx0" brushRef="#br0">-2240 774 645,'-1'-17'903,"1"17"0,0 0-129,-6-20 0,6 20 0,0 0-387,0-17 258,0 17-129,0 0-129,0 0-258,0 0 0,-2-17-129,2 17 0,0 0 0,0 0 0,0 0 258,0 17-129,0-17 129,-2 31 258,1-5-129,1 4 129,-3 2 0,3 5 0,-3 4-129,3 4 0,-4 1-129,4 4-129,0 0 129,0 0 0,0 1-129,0 7 0,0-1 0,0-1 129,0 6-129,0-2 258,0 0-129,0 6 0,0-4-129,0-2 258,0-3-129,4 5-129,-3-9 129,4 1-258,-2-7 258,0 2-258,2-4 387,-4 2-387,3-6 0,-3 1 129,-1 4-129,0 2 129,0 0-258,0 7 258,0 2-258,0-1 258,0 7-258,-1-2 258,1-3-258,0 2 129,0-6 0,0-5 0,0 0 129,0-2-129,0-2 0,0 0 129,0 1 0,0-3 0,0 3-129,0-2 129,0-1-129,0 3 0,0-3 129,0 3-129,0 3-129,0 1 129,0 5 0,0-1 0,0 14 0,0-2 0,0 8-129,0 3 258,0-10 0,0 4 258,0-5-258,-2-1 129,0-4-129,2 2 0,-1-11 0,1 0-129,-3 1 0,3-1 0,0 1-129,0-8 0,0-5 129,0-3-129,0-6 0,3-5 0,2-1 129,-4-10-129,6 2-129,-7-17 129,7 24 129,-7-24 0,0 0 0,5 15 0,-5-15 129,0 0-129,0 0 258,-3 18-258,3-18 0,0 0 0,0 0 0,-9 18 0,9-18-258,0 0 258,0 0-129,0 0 0,0 0 0,0 0 0,0 0-129,0 0 0,12 5 129,-12-5-129,0 0 129,0 0 0,19 19 129,-19-19 129,19 23-129,-19-23 0,25 26 129,-4-16-129,-4 8 0,7-4 0,1 3 258,2-5-258,2 7 0,4-4 0,3-3 129,1 2-129,8-7 0,1-4 0,6 1 0,2-4 0,6 0 0,0-4-129,3-4 129,-1-2 0,0 2 0,-2 0-258,-5-2 258,-1 2-129,-5-3 129,-2 8 0,-3-1 0,-4 0 0,-5 3 0,-5 1 0,-2 0 0,-6 0 129,-1 0-129,-4 0 258,-17 0-258,18 0 129,-18 0 129,0 0 129,0 0 258,25 1-258,-25-1 0,0 0 129,0 0-129,0 0 258,0 0-387,11-10-129,-11 10 0,0 0-129,5-19 0,-5 19 0,0 0-129,0 0 129,16-19 0,-16 19 129,0 0 0,0 0 0,0 0 129,12-23 0,-12 23-129,7-22 129,-7 22 0,0-32-129,0 13 0,0-3 0,0 4 0,0-5-129,0-2 129,0 2-129,-4 0 129,4-2-129,-1 3 0,-1-4 0,2-1 0,0-1-129,0 2 258,0-12-129,0-3 0,0-2 129,0-1-258,0-7 258,0-2-258,2 0 258,-2-5-258,0 6 258,0-4-258,0-2 129,0 2 0,0 4 0,0-3 0,0 2-129,-2 3 129,1 3 0,1-3 0,-2 1-129,2 2 129,0-6-129,0 2 0,0-4 0,0-5 129,3 3 0,5 0-129,-3-3 0,3-2 0,0-1 0,-2 3 0,7-3 129,-6 1-129,1-2-129,2-1 258,-1-5 0,-1 0 129,-1 0-258,2-1 129,-1 3 0,0-1 0,3-1 0,-6-1 0,1 3 0,-1 3-129,-1-2 129,-2 3 0,1-4 0,-3 4 0,0-10 129,0 9-258,0-2 129,0-2 129,-1 0-129,-1 3 0,0-3 0,1 2 0,1 3-129,-3-4 258,3 1-258,-2 3 129,2-1-129,-1 2 129,-1 1 0,0-1-129,-2 7 129,1 2-129,1-2 129,-4-2 129,2 4-129,-2-3 129,1-2-129,-1 6 0,1 3 129,-3 0-129,2 5 129,0 2-129,-1 9 0,0 2 129,0 6 0,-1-2-129,4 9 129,4 19 0,-15-25 0,15 25-129,0 0 129,-12-19-258,12 19 0,0 0 0,0 0-129,0 0 129,-19 6-129,19-6 0,0 0 129,-11 20-129,11-20 258,-11 18 0,11-18 0,0 0 0,-18 21 0,18-21 0,-14 17 129,14-17 0,-22 11-129,22-11 129,-32 12-129,13-8 0,0 3 0,-4-4 0,-4 4 0,0 3 0,-3-3 0,-5 4 0,0 3 0,-3 0 0,-3 3 0,-1 2 0,-4-3 0,0 2 0,-3 1 129,-2-2-129,1 1 0,-1 1 129,4-3 0,1-7 0,5 2 0,1-4 129,7-6-129,2-1 0,9 0 129,-1-11-129,4 4-129,2-5 129,17 12-129,-28-25 0,28 25-129,-26-19 129,26 19 0,-27-13-129,12 6 129,15 7-129,-29-7 0,29 7 0,-22-7-258,22 7-387,0 0-1677,10-11-2064,24 3-258,4-21-258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8.86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7B92AEBB-8966-41DF-A392-5BF5D2D40B43}" emma:medium="tactile" emma:mode="ink">
          <msink:context xmlns:msink="http://schemas.microsoft.com/ink/2010/main" type="inkDrawing" rotatedBoundingBox="20369,10670 21418,6485 24233,7191 23184,11376" hotPoints="23571,7151 23568,10716 21254,10714 21258,7148" semanticType="enclosure" shapeName="Rectangle">
            <msink:sourceLink direction="with" ref="{A7CBE135-1785-4284-BC66-2984E3ECFA07}"/>
            <msink:destinationLink direction="with" ref="{B003D658-0550-4155-B576-14EDFA5A217E}"/>
          </msink:context>
        </emma:interpretation>
      </emma:emma>
    </inkml:annotationXML>
    <inkml:trace contextRef="#ctx0" brushRef="#br0">208 76 1935,'-18'-36'3096,"-1"15"-387,19 21-258,-22-16-645,22 16-258,-22-3-516,22 3-129,-19 2-258,19-2 0,-11 24-258,3-7 0,8 9 129,-3-2 258,3 11-258,0 0 0,0 12 129,0-3-129,6 16 0,-4-3 129,7 12-258,-6 0 0,4 8-129,-2-1 129,1 12-258,-1-3 129,-1 3-129,-2 1 0,1 2-129,-3 8 129,0-1-129,0-4 0,0-2 0,0-4-129,0-1 258,0-10-129,3-10 0,0-6 0,2-11 0,-2-2 258,0-1-258,-3 1 0,0 0 0,0-1 0,0 6 0,-3-1 0,-1 7 0,-4 0 0,1-3 129,3 0-129,2-2 129,-3 2 0,4 0 0,-1-5-129,2 4 129,-1-2-129,1 3 129,-7-5 0,2 5 0,-2-2 0,-1-2 129,-3 3 0,1 2-129,-1 2 0,0-1 0,2 5 0,-1-4-258,1 1 258,4-8-129,0-5-129,3-10 129,2-9 0,0-8 0,0-20 0,8 17 0,-8-17-129,0 0 129,21 0 0,-21 0-129,0 0 129,17-18 0,-17 18 0,0 0-129,0 0 129,7-19 0,-7 19 0,0 0 0,0 0-129,0 0 129,0 0 0,0 0-129,0 0 129,0 0 0,22-7 0,-22 7 0,23-5 0,-7 1 0,3-3 0,3 2 0,2 0 0,6 0 0,6-3 0,4 1-129,4 0 258,8-3-129,4 3 0,8-2 0,3 1 0,7 1 129,5 0-129,7 0 129,5 2-129,6 2 129,4-1-129,1 0 129,3 4 0,-4 0 0,2 0-129,-5 0 129,-7 0 0,-9 0-129,-6 4 0,-9-4 0,-10 0-129,-10 0 0,-11 0-258,-18-6-903,9 4-3225,-27 2 0,3-26-387,-5-9-258</inkml:trace>
    <inkml:trace contextRef="#ctx0" brushRef="#br0" timeOffset="1419.6018">154 166 1677,'0'0'3354,"0"0"645,9-19-774,-9 19-1161,49-15-387,-20-3 129,20 18-258,-8-14-258,28 10-387,-5-8-129,16 11-258,2-6-129,15 1-129,4-2 129,11-3-129,4 0-129,1-1 258,1-5-258,5 1 0,-7-5 0,-1 4 0,-7-1-129,-7 4 0,-8 2 129,-5 2-129,-10 1 0,-9 2 0,-7 4 0,-8 0 0,-5 3 0,-8 0 0,-6 0 0,-2 3 0,0 4 0,-5 1 0,2-1 0,-3 1 0,-1 1 0,1-3 0,-4-3 0,-1 2 0,-1-3 0,-2-2 0,-19 0 0,30 0 0,-30 0 129,19 0 0,-19 0-129,0 0 0,0 0 129,0 0-129,0 0 0,0 0 129,-11-7-129,11 7-129,-18 0 258,18 0-129,0 0 0,-22 0 0,22 0 0,0 0 0,-19 7 0,19-7 0,0 0-129,-15 30 129,15-30 0,-13 33 0,8-10 129,-1 3-129,1 6-129,-1 10 129,1-1 0,-1 10 129,-1 8-258,-1 6 258,-1 8-129,-1 4 0,-1 4 129,-1 2-129,-2 6 129,1 6 0,-1-1 0,3 4 0,-7 5 129,6 2-129,-6 6 0,6 10 0,-7-4-129,4-1 0,-4 6 129,0-4-258,2-4 129,4-6 0,1 0 0,-1-8 0,0-4 0,6 2 0,-3-8 0,2-2 129,-1 0-129,-2-1 129,-4-5-129,1 2 129,0-3 129,-2 0-129,0-2 129,-1 1-258,0-5 387,2 1-387,1-8 258,5-9-129,-2-3-129,1-11 0,5-12 0,2-12-129,3-3-129,0-18-903,18-6-3354,-9-25-387,12-9-129,-9-24-387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55.83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919ADDA-6B4C-4139-B755-90DFCF092E21}" emma:medium="tactile" emma:mode="ink">
          <msink:context xmlns:msink="http://schemas.microsoft.com/ink/2010/main" type="inkDrawing" rotatedBoundingBox="23550,11557 24050,16307 20907,16638 20407,11888" hotPoints="23651,11777 23808,16273 20975,16372 20818,11876" semanticType="enclosure" shapeName="Rectangle">
            <msink:sourceLink direction="with" ref="{84587EBD-95A7-4035-9686-1AC2CE2F3838}"/>
          </msink:context>
        </emma:interpretation>
      </emma:emma>
    </inkml:annotationXML>
    <inkml:trace contextRef="#ctx0" brushRef="#br0">0 116 1935,'0'0'3096,"0"0"0,0 0-774,0 0 0,32 0-387,-32 0-129,43 0-387,-20 0-129,23 0-129,-11 0-258,23 0 0,-9 0-258,18 0-129,-1 0-129,15 0 0,-1-2 129,12-8-129,-4 3-129,14-6 0,-3-2 0,9 2-129,1-1 0,1 4 0,-7-2 0,-5 7-129,-9-1-129,-17 3 129,-9 3-129,-23 0-129,-12 10-258,-28-10-774,10 22-2838,-26-8-129,-9 9-387,-16-5-258</inkml:trace>
    <inkml:trace contextRef="#ctx0" brushRef="#br0" timeOffset="2137.2037">10 380 1,'-26'-17'3095,"26"17"-257,0 0-387,-22-16-516,22 16-129,0 0-387,-8 9-258,8-9 0,-1 34-129,-4-13-258,5 20 258,0-4-387,0 15 0,0-4-258,0 13 0,0-4-258,0 5 129,0-1 0,0 4-258,-6-2 516,3 4-387,-7-7 129,2 3-129,-3-4 258,3 3-258,-4-6 129,7 3 0,-5-7-129,6 3 129,-1-3-129,5 4 129,-2 0-129,2 2 129,0 1-129,0 0 0,0 1-129,3-1 129,-1 4-129,1-5 0,0 1 258,1 1-258,-1-3 258,3 2-258,2-1 129,-3 3-129,3 0 129,-4 4 0,4-2-258,-1 5 129,-1-4-129,2 6 258,-5 4-258,6 8 258,-1 0-129,0 4-129,2-1 387,-1 8-387,1 7 258,-4 0-258,0 0 258,-3 0-129,-1 5 129,-2 4 0,0-2-258,-2 0 387,-5-11-258,0-6 129,-2-6-129,1-10 0,0-13 129,2-14-129,-2-7 129,5-10-258,-2-11 129,5-19 0,0 26 0,0-26 0,0 0 0,0 0 0,17 6 0,-17-6 0,0 0 0,22-9 0,-22 9 129,0 0-129,15-24-129,-15 24 258,0 0-258,7-22 129,-7 22 0,10-15 0,-10 15 0,22-14 0,-5 9 0,-1-2 129,10 0-129,5 3 129,9-5-129,7 2 0,10 1 0,6-4 0,10 2 0,11 1 129,6-4-129,5 4 0,1 4 0,11-1 129,2 3-129,7 1 0,4 0 0,-1 0 0,4 1 129,2 0 0,-2 2-129,-3-1 0,-3-1 129,-3 1-129,-4-2 129,-2 2-129,-4 1 129,-7 0-129,-9 0 0,-7 4 0,-9-2 0,-12 0 0,-9-2 0,-16 3 0,-8-5 129,-12 3-129,-15-4 0,0 0 129,0 0 0,4 18 0,-4-18-129,0 0 129,-16 3-129,16-3 129,0 0-129,0 0 0,-8-14 0,8 14 0,0 0 129,6-23-258,-6 23 258,10-31-129,-6 14 0,3-3 0,-4-3 0,3-4 0,-3-3 129,2-2-129,-2-1 0,0-4 0,-1-1 0,3 0 129,-2-9-129,-1-1 0,2-4 0,-2-11 0,-1 2 0,3-6 0,-4-8 129,0-3-129,0 0-258,0-10 387,0-1-258,0-6 129,-5-8-129,-1-3 129,-1-2-129,-2-2 129,-5 0 0,1-2 0,-6 3 0,-2 0 0,-1 4 0,0 0 129,-2-3-258,-1-6 129,3 2 0,1 1 0,6 1 0,0 4 0,6-3 0,3 6 0,1 5 0,3 7 129,2 2 0,0 1-129,0 4 129,0 1 0,-1 2-129,-7 4 129,-5 0 0,-4 4-258,-1 5 258,-8 8-129,-3 5 0,-3 7 0,2 9 129,2 9-129,0 9 0,2 7 129,4-1-258,6 11 129,16 4 0,0 0-129,0 0 0,0 0-129,0 0 0,5-21 0,-5 21 129,29-11-129,-29 11 0,22-3 0,-22 3 129,0 0 129,1 12-129,-1-12 129,-19 35 0,2-13 0,-1-2 0,0-1-129,3-2-258,-12-17-3096,27 0-774,-31-33-516,12-20-516,-5-27-516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55.0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65395A5-9EF9-42AD-A1E8-3F9B1AF65AA3}" emma:medium="tactile" emma:mode="ink">
          <msink:context xmlns:msink="http://schemas.microsoft.com/ink/2010/main" type="inkDrawing" rotatedBoundingBox="20159,12300 20309,12836 20033,12913 19883,12377" semanticType="verticalRange" shapeName="Other">
            <msink:sourceLink direction="with" ref="{521EF923-E2C0-4C3B-9286-9E5C5EC2658F}"/>
          </msink:context>
        </emma:interpretation>
      </emma:emma>
    </inkml:annotationXML>
    <inkml:trace contextRef="#ctx0" brushRef="#br0">14-3 3870,'-19'7'3870,"19"-7"-129,0 0 129,0 0-2064,11 6-516,8-3-516,16 11-387,1-2-129,7 9-129,0 0 0,-1 5 129,-4 1-129,-3 4 129,-14-3 129,-2 9 129,-16-11 129,0 9-258,-9-10 258,-9 8-387,-13-7 258,1 4-258,-6-4 258,3-2-387,0 2 129,3-8-258,8 4-129,19-22-774,-2 18-3096,2-18-258,24-2-387,0-15-258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54.57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0D0A8F-6C87-4B48-A01B-0F2F6B892601}" emma:medium="tactile" emma:mode="ink">
          <msink:context xmlns:msink="http://schemas.microsoft.com/ink/2010/main" type="inkDrawing" rotatedBoundingBox="15057,12833 20051,12295 20089,12643 15095,13180" shapeName="Other"/>
        </emma:interpretation>
      </emma:emma>
    </inkml:annotationXML>
    <inkml:trace contextRef="#ctx0" brushRef="#br0">25 428 774,'-22'4'3096,"22"-4"0,0 0-645,0 0-774,0 0 0,-4 21-516,4-21 0,0 0-387,0 0 129,19 11-387,-19-11 0,28 13-258,-28-13 129,39 20-258,-21-13 0,10 6-129,-4-2 0,8-1 0,-4-5 0,10 5 0,-5-6 0,10-2 129,-2-1-129,6 0 129,1-1-129,7 0 129,0 0 0,9-1 0,-3-2 0,7-1 0,2-2 0,2-3-129,7 2 129,2-4 0,0 3-129,-2-7 0,4 1 129,-2-1-129,0 1 0,-1 2 0,-5 1 0,0 1 0,-5-3 129,-1 3 0,-2 0-129,-2-1 129,-1-2-129,0 0 258,-1-3-258,-1 2 129,1-2-129,0-1 0,2 1 129,1 1-129,1 0 0,0-3 0,-2 0 0,0-1 0,3 4 0,-2-4 0,4 1 0,-1-1 129,-1 0-129,4 1 0,2 2 0,2 2 0,1-2 0,4 6 0,1 0 0,2 3 0,-1 1 0,0 6 0,-3 0 0,-4 0 0,-2 4 0,-3 3 0,-1 5 0,-5 2 129,-4-1-129,3 4 129,-3-4 0,-1 5 0,2-3 129,0 7-129,-4-8 0,-1 0 0,1-4-129,-4-1 0,-2 2-258,-9-10-387,4 11-774,-24-12-2451,0 0-129,-23 0-387,0 0 0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2.31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6C59346-928F-4068-BE91-8C932593C7B4}" emma:medium="tactile" emma:mode="ink">
          <msink:context xmlns:msink="http://schemas.microsoft.com/ink/2010/main" type="inkDrawing" rotatedBoundingBox="22518,4035 24332,8978 22467,9663 20653,4720" semanticType="verticalRange" shapeName="Other">
            <msink:sourceLink direction="with" ref="{A7CBE135-1785-4284-BC66-2984E3ECFA07}"/>
          </msink:context>
        </emma:interpretation>
      </emma:emma>
    </inkml:annotationXML>
    <inkml:trace contextRef="#ctx0" brushRef="#br0">1266 5269 903,'0'0'3354,"-22"12"129,22-12-516,0 0-774,-19 3-516,19-3-387,0 0-258,0 0-258,0 0 0,0 0-258,0 0-129,6 19 0,-6-19-129,19 3 129,-19-3-129,25 0-129,-25 0 129,30 0-129,-11-8 0,4 2 0,-1-2-129,6 0 129,2-2 0,2 2-129,1-5 258,3 0-258,-1-2 0,3 1 0,3 0 0,2-3 129,-1-1-129,1 2 129,-2-3-129,2-1 129,-2 2 0,2-4 0,-7-1 129,2 1-129,1 1 0,1 1 129,-1-5 0,3 2 129,0-3-258,2 3 129,2-5 129,3 2-258,-1-7 129,2 3-129,1-5 0,1-3 0,-6-4 0,0-2 0,-5-3 0,-5 2-129,-6-8 129,-1 2 0,-7-4-129,-3 3 129,-8-4-129,0 1 0,-8-4 129,-3-4-129,-2-2 0,-9 1 0,-8-7 0,-4 0 0,-9-4 0,-6-3 0,-8-8 0,-9 2 0,-8-3 129,-5-7-258,-10-1 258,-4-1-129,-3-2 0,-7-7 129,-3 5-129,1 0 129,-6-5-129,-1 0 0,-5 1 0,-6-7 129,-4-3-129,-5 8-129,4-2 258,-5 3-129,5-5 0,-3 5-129,5 2 129,9 0 0,5 7 0,7-7-129,6 2 129,7 1-129,8 4 258,13 0-129,10 5 129,15 2-129,13 7-129,16 3 129,6 7 0,22 1 0,14 10-129,12 5 129,8 2-129,6 8 0,3 7 129,1 9 0,2 5 0,-6 7-129,-2 10 129,-10 1-129,-5 7-129,-7 0-129,-5 12-258,-17-10-516,10 17-1032,-26-19-2193,18 15-129,-18-15-258,0 0 0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1.09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7CBE135-1785-4284-BC66-2984E3ECFA07}" emma:medium="tactile" emma:mode="ink">
          <msink:context xmlns:msink="http://schemas.microsoft.com/ink/2010/main" type="writingRegion" rotatedBoundingBox="22706,7820 23315,9291 22263,9726 21654,8256">
            <msink:destinationLink direction="with" ref="{7B92AEBB-8966-41DF-A392-5BF5D2D40B43}"/>
            <msink:destinationLink direction="with" ref="{A6C59346-928F-4068-BE91-8C932593C7B4}"/>
          </msink:context>
        </emma:interpretation>
      </emma:emma>
    </inkml:annotationXML>
    <inkml:traceGroup>
      <inkml:annotationXML>
        <emma:emma xmlns:emma="http://www.w3.org/2003/04/emma" version="1.0">
          <emma:interpretation id="{1A72CFA0-6A27-4A09-9B45-BC6BF9346827}" emma:medium="tactile" emma:mode="ink">
            <msink:context xmlns:msink="http://schemas.microsoft.com/ink/2010/main" type="paragraph" rotatedBoundingBox="22706,7820 23315,9291 22263,9726 21654,82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A12139-E756-4531-A417-762C4A1A18AA}" emma:medium="tactile" emma:mode="ink">
              <msink:context xmlns:msink="http://schemas.microsoft.com/ink/2010/main" type="line" rotatedBoundingBox="22706,7820 23315,9291 22263,9726 21654,8256"/>
            </emma:interpretation>
          </emma:emma>
        </inkml:annotationXML>
        <inkml:traceGroup>
          <inkml:annotationXML>
            <emma:emma xmlns:emma="http://www.w3.org/2003/04/emma" version="1.0">
              <emma:interpretation id="{2F98FBA9-8BEE-4F13-9DF8-B2BE427689E6}" emma:medium="tactile" emma:mode="ink">
                <msink:context xmlns:msink="http://schemas.microsoft.com/ink/2010/main" type="inkWord" rotatedBoundingBox="22706,7820 23315,9291 22263,9726 21654,8256"/>
              </emma:interpretation>
            </emma:emma>
          </inkml:annotationXML>
          <inkml:trace contextRef="#ctx0" brushRef="#br0">110 43 1,'0'0'2579,"-5"-22"-257,5 22 129,0 0-516,-11-15 0,11 15-258,0 0-258,0 0-258,-25-6-129,25 6-258,0 0-258,0 0 129,-22 14-258,22-14 0,-5 25 0,5-25 0,-5 26-129,5-26 0,0 26-129,0-26 0,0 0 0,19 16-129,-19-16 0,18 0 129,-18 0-129,12-14 0,-9-3 129,-3 17-129,4-29 0,-4 29 0,-7-27 129,7 27 0,-23-8 0,23 8 0,-29 5 129,29-5-129,-22 26 0,14-10 0,8-16-129,-3 29 0,3-29 0,0 19 0,0-19 0,16 9 0,-16-9 0,0 0 0,19-13 0,-19 13 0,1-23 0,-1 23 0,-3-21 0,3 21 0,0 0 0,-22-20-645,22 20-1032,0 0-2193,3 10-258,-3-10-258,24 9-129</inkml:trace>
          <inkml:trace contextRef="#ctx0" brushRef="#br0" timeOffset="4508.4072">-661-1240 7482,'-21'-8'4515,"-9"-3"0,30 11-258,-11-21-1806,28 16-1032,10-14-645,21 5-258,1-4-258,12-1 0,7-3-129,2 2-387,-2 3-258,-18-1-1032,14 13-2709,-31-1-258,-6 6-129,-27 0-516</inkml:trace>
          <inkml:trace contextRef="#ctx0" brushRef="#br0" timeOffset="4274.4068">-438-1020 3354,'4'-23'4128,"-4"-4"-258,0 8-645,0 19-774,-6-24-387,6 24-516,0 0-258,0 0-387,-8 11-129,8 19-129,0 5-129,8 13-129,-5 4 0,3 7-129,-4-5-129,4 0 0,-4-9-129,-2-8 129,0-8-129,0-29-129,0 25-258,0-25-387,0 0-1032,-3-25-2451,3-1-129,-5-12-258,3-6-387</inkml:trace>
          <inkml:trace contextRef="#ctx0" brushRef="#br0" timeOffset="6021.6106">456-1296 1935,'5'-58'4386,"-5"38"129,0-1 0,0 21-1161,0 0-1032,0 0-387,-19 17-258,19 28-516,0 4-387,0 26-258,0 2 0,5 16-258,-1 5-129,6-6 0,1-4-258,-2-12-129,1-7 0,-2-20-258,1-11-129,-9-38-258,10 19-258,-10-39-387,0 3-516,-19-33-645,12 18 258,-18-21 516,12 12 903,-10 3 1032,-1-2 645,24 40 516,-38-41 774,38 41 774,0 0-129,0 0-387,10-9-645,24 9-903,7 11-1419,7-11-3354,9 0-129,-5-4-516,2-3-516</inkml:trace>
          <inkml:trace contextRef="#ctx0" brushRef="#br0" timeOffset="4976.4079">-255-741 1806,'0'0'4257,"22"-15"387,-22 15-258,19-19-1290,-19-9-903,14 24-516,-14-20-516,0 24-516,3-32-129,-3 32-129,-3-26-258,3 26 0,-27-8 0,10 5-129,-5 3 129,1 4 0,-2 8 0,2 15 0,2-1 129,10 9-129,1-6 0,8 8 0,1 1-129,15-2 0,6-9 0,8-4 0,3-7-387,-1-16-387,20 12-1161,-20-16-2322,14-10-129,-15-8-258,1 3-387</inkml:trace>
          <inkml:trace contextRef="#ctx0" brushRef="#br0" timeOffset="5241.6092">-35-794 3483,'11'-14'4773,"-11"14"0,0 0-258,22-11-1032,-22 11-1032,28 0-774,-10 0-645,15 8-516,-2 3-129,7 7-129,-1-6-258,1-2-129,-4 5-129,-10-12-516,1 14-516,-25-17-3225,0 0 0,0 0-258,0 0-387</inkml:trace>
          <inkml:trace contextRef="#ctx0" brushRef="#br0" timeOffset="5460.0096">244-894 5805,'-38'26'4515,"15"4"-129,-4 0-258,3 22-2064,-14-14-645,13 14-516,-7-9-387,12 2-387,9-10-516,11-35-1161,0 28-2580,0-28-129,31-4-258,-2-20-387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7:42.18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A815E4F-BA31-4436-AA6E-4650CACEE2A8}" emma:medium="tactile" emma:mode="ink">
          <msink:context xmlns:msink="http://schemas.microsoft.com/ink/2010/main" type="inkDrawing" rotatedBoundingBox="14390,9708 15011,9546 15035,9636 14414,9798" semanticType="underline" shapeName="Other">
            <msink:sourceLink direction="with" ref="{C9096AD5-BD5B-4B93-BE1C-E512D9D95F40}"/>
          </msink:context>
        </emma:interpretation>
      </emma:emma>
    </inkml:annotationXML>
    <inkml:trace contextRef="#ctx0" brushRef="#br0">105 197 645,'-34'-12'4128,"3"5"258,31 7-129,-22 0-1161,3-10-774,19 10-645,0 0-516,14-4 0,5-12-387,23 6-129,6-8 129,14 3-387,-1-7 0,7 4-129,0-4-129,-5 7-129,-7 3 0,-14 1-129,-5 8-129,-18-1-387,3 13-774,-22-9-2967,0 29-258,-13-11-258,-1 12-516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3.96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DB7C8E-1FE0-4B6F-BB4B-C6CCC77DC2BE}" emma:medium="tactile" emma:mode="ink">
          <msink:context xmlns:msink="http://schemas.microsoft.com/ink/2010/main" type="writingRegion" rotatedBoundingBox="21640,4259 22278,4259 22278,4827 21640,4827"/>
        </emma:interpretation>
      </emma:emma>
    </inkml:annotationXML>
    <inkml:traceGroup>
      <inkml:annotationXML>
        <emma:emma xmlns:emma="http://www.w3.org/2003/04/emma" version="1.0">
          <emma:interpretation id="{E3ADD9C8-955E-41CD-A27F-96D7A3DA7F88}" emma:medium="tactile" emma:mode="ink">
            <msink:context xmlns:msink="http://schemas.microsoft.com/ink/2010/main" type="paragraph" rotatedBoundingBox="21640,4259 22278,4259 22278,4827 21640,48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A97E3F-2062-443F-A0D2-F78E203B38AF}" emma:medium="tactile" emma:mode="ink">
              <msink:context xmlns:msink="http://schemas.microsoft.com/ink/2010/main" type="line" rotatedBoundingBox="21640,4259 22278,4259 22278,4827 21640,4827"/>
            </emma:interpretation>
          </emma:emma>
        </inkml:annotationXML>
        <inkml:traceGroup>
          <inkml:annotationXML>
            <emma:emma xmlns:emma="http://www.w3.org/2003/04/emma" version="1.0">
              <emma:interpretation id="{D0A4FF4B-2FDC-401E-A853-30A5EDE6C633}" emma:medium="tactile" emma:mode="ink">
                <msink:context xmlns:msink="http://schemas.microsoft.com/ink/2010/main" type="inkWord" rotatedBoundingBox="21640,4259 22278,4259 22278,4827 21640,4827"/>
              </emma:interpretation>
            </emma:emma>
          </inkml:annotationXML>
          <inkml:trace contextRef="#ctx0" brushRef="#br0">-2 63 4902,'0'-21'4386,"0"3"-129,0 18 0,9-23-1935,12 23-903,-2 0-387,15 4-258,-2 2-129,17 10 0,-3 1-387,11 9 0,-2 4-129,8 8-129,-6-5 129,-5 7 0,-3-3 129,-8-6-129,-12 4 129,-10-8-129,-13-5 258,-6 1-129,-17-8 0,-8 2-129,-10-1 0,-2-6-903,17 9-3612,-7-11-129,27-8-387,-19 13-516</inkml:trace>
          <inkml:trace contextRef="#ctx0" brushRef="#br0" timeOffset="-1232.4021">254-84 4902,'-29'11'4257,"29"-11"-258,0 0-129,0 0-1935,7 20-903,15-19-258,17 11-258,2-9 129,13 6-258,-3-2-129,1 5 0,-5-5-129,-6 6 129,-14 0 0,-8 6 0,-17-1 129,-7 11-129,-17-2 258,-5 6-258,-9-1 129,4 2-645,13 9-3096,-2-14-903,20-6-258,1-23-645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01T07:18:08.7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4587EBD-95A7-4035-9686-1AC2CE2F3838}" emma:medium="tactile" emma:mode="ink">
          <msink:context xmlns:msink="http://schemas.microsoft.com/ink/2010/main" type="writingRegion" rotatedBoundingBox="21290,12687 22835,12988 22630,14039 21085,13738">
            <msink:destinationLink direction="with" ref="{5919ADDA-6B4C-4139-B755-90DFCF092E21}"/>
          </msink:context>
        </emma:interpretation>
      </emma:emma>
    </inkml:annotationXML>
    <inkml:traceGroup>
      <inkml:annotationXML>
        <emma:emma xmlns:emma="http://www.w3.org/2003/04/emma" version="1.0">
          <emma:interpretation id="{CBB5CDA7-8F47-4FF2-A55A-2243F0CB33D8}" emma:medium="tactile" emma:mode="ink">
            <msink:context xmlns:msink="http://schemas.microsoft.com/ink/2010/main" type="paragraph" rotatedBoundingBox="21290,12687 22835,12988 22630,14039 21085,137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A72DDC-D3FF-420A-B939-FA007DA137A0}" emma:medium="tactile" emma:mode="ink">
              <msink:context xmlns:msink="http://schemas.microsoft.com/ink/2010/main" type="line" rotatedBoundingBox="21290,12687 22835,12988 22630,14039 21085,13738"/>
            </emma:interpretation>
          </emma:emma>
        </inkml:annotationXML>
        <inkml:traceGroup>
          <inkml:annotationXML>
            <emma:emma xmlns:emma="http://www.w3.org/2003/04/emma" version="1.0">
              <emma:interpretation id="{7A41B75B-2989-478A-B5D6-1744C448D702}" emma:medium="tactile" emma:mode="ink">
                <msink:context xmlns:msink="http://schemas.microsoft.com/ink/2010/main" type="inkWord" rotatedBoundingBox="21290,12687 22835,12988 22630,14039 21085,13738"/>
              </emma:interpretation>
            </emma:emma>
          </inkml:annotationXML>
          <inkml:trace contextRef="#ctx0" brushRef="#br0">54 162 8127,'-41'-20'4902,"41"20"-258,-19-26-129,19 26-2322,8-29-645,27 16-774,-2-3-129,16 2-258,0 1-129,5 3-129,-4 2 0,-4 4-129,-5-2-129,-9 3-258,-2 3-387,-30 0-1419,34 5-2580,-34-5 129,15 25-387,-15-25-387</inkml:trace>
          <inkml:trace contextRef="#ctx0" brushRef="#br0" timeOffset="-265.2004">348 202 4128,'0'-27'4257,"-3"9"129,3 18-129,-16-19-1935,16 19-645,-3 14-129,3 21-387,0 4-258,0 23-258,0 3-129,0 12-129,0-4-258,0 0 129,0-11-258,0-8 0,-2-12 0,-1-23 0,3-19-129,0 0-387,0 0-516,-3-33-2709,6-1-516,-3-21-516,5 1 0</inkml:trace>
          <inkml:trace contextRef="#ctx0" brushRef="#br0" timeOffset="483.6008">440 723 5676,'39'-41'4386,"-39"41"0,25-41-258,-1 31-2064,-21-20-516,18 14-516,-16-12-387,7 5-129,-12-1 0,0 1-387,-4 3 0,4 20-129,-30-25 0,11 24 0,-2 1 129,-1 10-129,1 11 0,9 8 129,-1 4 0,8 4 0,4 1 0,2 1 129,14-2-129,10-4-129,5-2 0,6-6-129,7-2-258,-5-15-387,17 11-1161,-19-19-2322,10 0-129,-20-12-516,5-2 129</inkml:trace>
          <inkml:trace contextRef="#ctx0" brushRef="#br0" timeOffset="733.2013">802 503 3483,'0'0'4644,"0"0"-516,0 0 258,0 0-1419,17 11-1290,-17-11-129,27 33-516,-11-14-129,12 9-387,-6-2-129,4 0-129,-1-1-258,-5-6-129,1 2-129,-21-21-258,20 25-774,-20-25-1419,0 0-1419,0 0-516,-3-14 129,-3-9-516</inkml:trace>
          <inkml:trace contextRef="#ctx0" brushRef="#br0" timeOffset="936.0013">1010 414 8256,'-60'46'4515,"29"-12"-258,-6 1-258,10 14-2451,-11-8-774,15 7-129,-1-6-387,11-6-129,7-3-516,6-33-1548,0 29-2193,17-29-258,12 0 0,-1-17-645</inkml:trace>
          <inkml:trace contextRef="#ctx0" brushRef="#br0" timeOffset="1513.2026">1391-87 5676,'0'-21'4644,"0"4"-129,0 30-258,0-13-1935,0 62-387,-8-21-516,8 33-516,0 7-258,5 23-129,-2-5-258,5 1-129,0-2-129,-2-9 0,2-10-129,-3-19 0,0-17 0,-4-23 0,-1-20 0,0 0-129,-6-13 129,-7-19 0,-3-8-129,-9-5 129,1-3 0,-4 4 129,0 5 0,2 9 258,-2 6 0,6 20 0,3 4 129,19 0 0,-7 19 0,15-4-129,22-5-129,10-10-645,29 0-3870,-12-18-129,13-6-516,-7-17-387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1.3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59BE170-0364-4D7B-B4DE-4E39B611D77B}" emma:medium="tactile" emma:mode="ink">
          <msink:context xmlns:msink="http://schemas.microsoft.com/ink/2010/main" type="inkDrawing" rotatedBoundingBox="4296,11469 6786,11243 6928,12812 4438,13037" hotPoints="6742,12142 5471,12978 4142,12239 5412,11403" semanticType="enclosure" shapeName="Ellipse">
            <msink:sourceLink direction="with" ref="{5B6B2765-AC93-4ADC-B6CA-ADF855C6D86E}"/>
            <msink:destinationLink direction="with" ref="{E32CBEDA-4643-4E7A-AF18-F9CE0FE6D861}"/>
            <msink:destinationLink direction="with" ref="{0D3001BD-6BCE-4993-A534-83D55BE18A07}"/>
          </msink:context>
        </emma:interpretation>
      </emma:emma>
    </inkml:annotationXML>
    <inkml:trace contextRef="#ctx0" brushRef="#br0">288 2137 2451,'-6'-19'3999,"6"19"-129,0 0-1161,-35-27-645,35 27-387,-32-17-645,32 17 0,-38-20-387,22 13-258,-7-5-129,1 5 0,-4-3-129,1 3 0,-5-5 0,3 5 0,-8 2-129,4-2 129,-7 2-129,-3 3 129,-5 2 0,2 0 0,-7 4-129,0 10 129,-2-2 0,-3 6 129,-2 4-129,3 3 0,-4 2 258,1 5-387,2 3 387,6 6-387,-1 2 129,7 6-129,6-1 0,8 1 0,6 4-129,12 0 258,4 6-258,5-2 258,3 1 0,4 6 0,6-2-129,7 2 258,-1-1-258,9-2 129,1-1 0,5-9 0,4-3 0,8-4 0,1-6-129,6-5-129,3 1 258,2-8-258,5-1 258,3-3-387,4 1 387,1-4-258,3 6 258,6-4-129,2-2-129,2-7 258,7-4-258,-1-1 258,3-6-129,2-1 0,-2-11 0,0-6 0,-5-2 129,6 2 0,-6-10-258,-1-6 258,-4-6-129,-1-6 258,-4-11-516,-3-7 516,-4-11-516,-8-4 258,-4-9 0,-11-4 0,-7-1 0,-9-7 0,-12 2 0,-12-1-129,-5 5 129,-16 3 0,-17 7 0,-15 7 0,-8 9-129,-16 13 129,-11 16 0,-9 12 0,-3 16-129,-6 10-129,9 9-387,-10 2-3225,24 15-645,-1-6-387,27 2-258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14.7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1D8AE0DC-7F67-4F05-8E64-D7124D2A6BE2}" emma:medium="tactile" emma:mode="ink">
          <msink:context xmlns:msink="http://schemas.microsoft.com/ink/2010/main" type="inkDrawing" rotatedBoundingBox="8544,10981 8926,15703 7325,15832 6944,11111" hotPoints="8637,11276 8523,15679 7118,15643 7233,11240" semanticType="enclosure" shapeName="Rectangle">
            <msink:sourceLink direction="with" ref="{8FFA0ABA-ED87-411E-9BD0-AA9ABB4AA240}"/>
          </msink:context>
        </emma:interpretation>
      </emma:emma>
    </inkml:annotationXML>
    <inkml:trace contextRef="#ctx0" brushRef="#br0">71 28 3096,'-20'-7'4257,"20"7"-1548,-23-10-387,23 10-387,0 0-516,0 0-387,-20-11-387,20 11-258,-8 13-129,8 6 129,0 1-258,0 5-129,0 7 129,8 4 0,1 0 129,9-3-129,2-2 0,6-2 0,10-3 0,2-1 0,9-7 0,7-5-129,6-6 129,3-4-129,5-3 0,-1 0 0,-6-11 129,2-3-129,-9 2 0,-10-1 0,-6 4 0,-9-1 0,-7 2 129,-22 8-129,25-6 129,-25 6-129,0 0 0,21-10-258,-21 10-258,19-13-1419,4 5-2322,4 1-516,-8-9 0</inkml:trace>
    <inkml:trace contextRef="#ctx0" brushRef="#br0" timeOffset="1592.0905">-78 126 1677,'-6'-33'2451,"0"15"258,6 18-387,-19-34-387,19 34-258,-13-22-516,13 22-516,0 0-129,0 0-129,-17 0-258,11 11-129,-1 19-129,-1 5 129,0 17 0,-3 9 0,2 14 129,-1 8 0,1 6 258,3 5-258,-1 8 387,4 10-258,-3-3 0,3 10 0,-4 3 129,4 6-129,-3 0 0,6 4 0,-2-5-258,2-2 129,0-9 0,7-7-129,-3-12 0,6-6 0,-2-12 0,1-8 0,1-9 0,-2-6 0,-4-1 0,4-2 129,-5 1 0,4 2 0,-4 5 0,0 4 129,2 3 0,-2 4-129,3 8 0,1 9 0,-1-6-129,3 2 129,-1-7-129,0 3 0,5-3 0,-2-6 0,-5-9 0,4-2 0,-2-3 0,-1-2 129,0-1-129,-1-6 129,-3-4-129,2-1 258,-3-4-129,1-3 0,-3-5 0,1-5-129,-1-4 129,3-2-129,-1-5-129,-2-16 0,3 29-129,-3-29 0,0 0-258,0 0 0,8 26-129,-8-26 0,0 0 0,0 0-129,0 0 0,0 0 0,0 0-129,5 18-387,-5-18 0,3 23-258,-3-23-1290,8 36-1290,-8-36 646</inkml:trace>
    <inkml:trace contextRef="#ctx0" brushRef="#br0" timeOffset="3159.1801">1143 236 1548,'0'-32'2580,"1"17"-387,-1 15 0,0-25-387,0 25-258,0 0-516,0 0-387,0 0-129,0 0-258,0 0-129,0 0-129,3 25 129,0 8-129,-3 16 0,2 9 129,-2 9 0,2 13 387,-2 14-258,3 10 0,-3 2 129,5 12 129,-5 2-129,4 8-129,1 2 0,0-1 129,1-7 0,0-5-258,2-11 129,2-4 0,-4-12 0,5 2 0,-4-10 0,4 0 0,-4 0-129,3 4 129,-4 3-129,1 5 129,-3-2-258,1 7 258,-5-4 0,2 7-129,-2 1 0,0 1 129,0-1-129,0-3 0,0-4-129,0 4 129,0 0-258,0-7 258,0-5-129,0-3 129,4-11-129,0-8 129,-1-3-129,1-8 0,-2-16 258,1-7-258,0-8 129,-1-6-129,1 1 0,-3-19-387,6 19-516,-6-19-1161,0 0-2451,2-12-516,1-14-129,8-8 259</inkml:trace>
    <inkml:trace contextRef="#ctx0" brushRef="#br0" timeOffset="2111.1203">39 4567 1419,'-19'0'1290,"19"0"129,0 0 387,10 15 0,-10-15-387,28 11-129,-9-11 258,11 4-258,4-4-129,11 3-258,1-3-387,11 0-129,3-4 129,10 2-129,1-6-129,8 4 0,1-1-129,4 5 129,5-3 129,-2 3-258,-4 0 0,4 0-129,-8 1 129,-3 6 0,-9 1-129,-4-2 129,-8 1-129,-11-3-387,-4 3-129,-13-7 0,-2 8-1419,-6-4-2064,-19-4-516,3-14-129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7.7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1A87ED5-DCC6-4C6E-974D-0DA11611A3BA}" emma:medium="tactile" emma:mode="ink">
          <msink:context xmlns:msink="http://schemas.microsoft.com/ink/2010/main" type="writingRegion" rotatedBoundingBox="9618,9923 5890,12974 4202,10911 7930,7860"/>
        </emma:interpretation>
      </emma:emma>
    </inkml:annotationXML>
    <inkml:traceGroup>
      <inkml:annotationXML>
        <emma:emma xmlns:emma="http://www.w3.org/2003/04/emma" version="1.0">
          <emma:interpretation id="{A4654B3E-9AE3-4977-9DD8-25D5DB7775BC}" emma:medium="tactile" emma:mode="ink">
            <msink:context xmlns:msink="http://schemas.microsoft.com/ink/2010/main" type="paragraph" rotatedBoundingBox="9618,9923 5890,12974 4202,10911 7930,78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0D5686-1A7A-460E-A78D-F797C9DEC525}" emma:medium="tactile" emma:mode="ink">
              <msink:context xmlns:msink="http://schemas.microsoft.com/ink/2010/main" type="line" rotatedBoundingBox="9618,9923 5890,12974 4202,10911 7930,7860"/>
            </emma:interpretation>
          </emma:emma>
        </inkml:annotationXML>
        <inkml:traceGroup>
          <inkml:annotationXML>
            <emma:emma xmlns:emma="http://www.w3.org/2003/04/emma" version="1.0">
              <emma:interpretation id="{8C05EF8C-FDEB-4016-8176-A727C231977D}" emma:medium="tactile" emma:mode="ink">
                <msink:context xmlns:msink="http://schemas.microsoft.com/ink/2010/main" type="inkWord" rotatedBoundingBox="9618,9923 8459,10871 6771,8808 7930,7860">
                  <msink:destinationLink direction="with" ref="{4CF97A24-615B-4C4F-8834-C6FD46E9CA21}"/>
                </msink:context>
              </emma:interpretation>
            </emma:emma>
          </inkml:annotationXML>
          <inkml:trace contextRef="#ctx0" brushRef="#br0">1105 1941 258,'-28'-11'3741,"-15"13"-129,13 7-774,7 14-774,-19-9-258,14 19-387,-16-7-258,15 11-258,-10-11 129,15 5-516,-4-6 0,10 1-129,2-1-129,10-5-129,6-20 129,0 25-129,0-25 129,29 21 0,-6-16-129,14-1 258,4-4-129,6 1-129,2-1 0,3 1 0,-3 0-129,-3-1-129,1 4-129,-12-4-129,0 7-516,-19-7-258,11 8-1032,-27-8-2193,16 0-258,-16 0-129</inkml:trace>
          <inkml:trace contextRef="#ctx0" brushRef="#br0" timeOffset="234.0004">1094 2008 3999,'-34'60'4644,"29"-33"-129,-3 1-258,9 6-2451,-1-9-903,15 3-903,7 9-1548,-2-13-2580,4-3-129,-2-10-645,0-10 258</inkml:trace>
          <inkml:trace contextRef="#ctx0" brushRef="#br0" timeOffset="72477.7271">-951 685 516,'0'0'3870,"0"0"-129,-3-17-645,16 17-516,-13 0-645,46 0-387,-20 0-258,16 10-516,-11-7-129,7 11-129,-11-7-129,0 6 0,-27-13 0,12 28 0,-15-11-129,-16 6 0,-9-2-129,3 3 0,-5 4-129,7-3 129,8 3-258,10-7 129,5-1-129,13-4 0,9-2 0,6-3 0,2-1 0,-3-3 0,-2 2 129,-25-9 0,24 22 0,-24-22 129,0 32 0,-19-14 0,-13-1 0,-2 5 129,-7-4 0,-2 4-129,-1-6 129,7-2-258,4 1 129,6-12-387,27-3-774,0 0-3483,0 0-129,2-8-516,23-9-258</inkml:trace>
          <inkml:trace contextRef="#ctx0" brushRef="#br0" timeOffset="48890.4858">-20 2025 4386,'-11'24'5160,"11"1"-258,5 8-258,6-14-2709,17 22-903,-7-5-516,9 2-258,-2-2-645,-12-23-3096,8 7-1032,-24-20-516,27 0-129</inkml:trace>
          <inkml:trace contextRef="#ctx0" brushRef="#br0" timeOffset="48672.0855">-176 1982 129,'-19'-11'3999,"19"11"258,-18-2-1419,-2-7-516,20 9-516,-24 0-258,18 16-516,-16-6 0,11 17-258,-15-3-129,9 16 0,-8 1-258,1 6 129,2 0-129,6 1-129,-1-4 0,10 0 129,4-13-129,5-6-129,-2-25 129,39 15-129,-6-15 129,10-3 129,6-13-258,5-5 0,1-3 0,0-1-129,-2 3 129,-4 4-129,-10 1-129,-12 1 0,-7 11 0,-20 5-387,0 0-129,0 0-387,7 31-1032,-18-22-2580,11-9-129,-18 24-645,18-24 387</inkml:trace>
        </inkml:traceGroup>
        <inkml:traceGroup>
          <inkml:annotationXML>
            <emma:emma xmlns:emma="http://www.w3.org/2003/04/emma" version="1.0">
              <emma:interpretation id="{5B6B2765-AC93-4ADC-B6CA-ADF855C6D86E}" emma:medium="tactile" emma:mode="ink">
                <msink:context xmlns:msink="http://schemas.microsoft.com/ink/2010/main" type="inkWord" rotatedBoundingBox="7769,10998 5675,12711 4551,11337 6645,9624">
                  <msink:destinationLink direction="with" ref="{C59BE170-0364-4D7B-B4DE-4E39B611D77B}"/>
                </msink:context>
              </emma:interpretation>
            </emma:emma>
          </inkml:annotationXML>
          <inkml:trace contextRef="#ctx0" brushRef="#br0" timeOffset="49764.0872">-1643 1969 2451,'13'-17'4386,"-13"17"-516,0 0-1032,0-19-516,0 19-516,0 0-258,-13 24-516,-8-7-129,10 20 0,-12-6-258,4 27 0,-11-1-258,3 14 129,-6 5-129,-1 10-129,-7 1 129,-3 6-258,-3 3 0,-2-5 0,0-1 0,-2-4 0,1 0 0,1-4 0,6-7-258,8-4 258,0-5-129,8-6 129,4-5-129,9-8 0,3-4 0,1-10-129,7-3-129,3-30-387,0 30-774,0-30-3225,0 0-258,5-35-258,10 10-516</inkml:trace>
          <inkml:trace contextRef="#ctx0" brushRef="#br0" timeOffset="50247.6882">-2416 3132 1935,'-3'-17'4386,"3"17"258,0 0-1032,-24-14-1161,24 14-645,-15 14-645,13 16-129,-15-4 0,13 20-258,-10 2-258,8 10 0,-5-1-129,4 6 0,3-7-129,2-4-129,-3-9 0,5-5-129,0-13 129,11-6 0,-11-19-129,37 12 129,-13-12-129,6-4 129,6-9-129,2-3 0,1-5 129,2-2-129,1-5 0,-5 3 0,0 5-129,-6 0-387,7 20-2580,-19-6-1677,2 6-258,-21 0-516,0 24-258</inkml:trace>
          <inkml:trace contextRef="#ctx0" brushRef="#br0" timeOffset="74022.13">-2425 4184 6063,'-21'42'5031,"4"-11"-129,9 31-1548,-21-15-1290,26 31-387,-19-7-645,13 10 0,-12-1-387,10-4-129,-6-9-258,4-10-129,2-7 0,3-13 0,5-9-258,3-28-516,13 23-3999,-13-23-129,30-13-516,-19-14-516</inkml:trace>
          <inkml:trace contextRef="#ctx0" brushRef="#br0" timeOffset="73694.5294">-2778 4277 3612,'0'-20'4386,"0"20"-258,0 0-1161,-22-12-903,22 12-516,0 0-387,-13 23-258,13-23-129,-15 33 129,7-11-387,8 10 129,-3-8-129,3 3 0,6-6-129,11 0-129,4-8 0,6-6-129,4-6 129,10-1-129,1-2-129,-1-10 0,1 5-129,-4-4 0,0 8-258,-14-6-387,6 9-516,-30 0-1161,19 0-2322,-19 0-129,0 0-258,0 0 0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6.6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E0AAF23-085A-4007-A2EE-F3E42EB7E9C6}" emma:medium="tactile" emma:mode="ink">
          <msink:context xmlns:msink="http://schemas.microsoft.com/ink/2010/main" type="inkDrawing" rotatedBoundingBox="2871,16162 3441,8531 7055,8802 6485,16432" semanticType="callout" shapeName="Other">
            <msink:sourceLink direction="with" ref="{4CF97A24-615B-4C4F-8834-C6FD46E9CA21}"/>
            <msink:sourceLink direction="with" ref="{996F9D32-2D95-4F83-BC81-91CF0B39094D}"/>
          </msink:context>
        </emma:interpretation>
      </emma:emma>
    </inkml:annotationXML>
    <inkml:trace contextRef="#ctx0" brushRef="#br0">3115 86 3483,'8'-24'4128,"-8"24"-1290,2-19-516,-9 1-516,7 18-258,-12-15-258,12 15-258,0 0-129,-14-18-258,14 18 0,-19-7 0,19 7-258,-27-1 129,8 1-258,1 14 0,-8-1-129,-3 8 0,-4 6 0,-3 2 0,-9 4 0,0 4 0,-8 0-129,0 4 0,-6-2 129,4-2-129,-4-1 0,6 0 129,2-5-129,7-1 0,4-4 258,4 0-258,6-2 129,3-1-129,2 2 258,3-3-387,-1 7 258,1-2-129,2 3-129,-9-1 258,3 4-258,-3-3 129,-1 3 0,0-4 0,-2 4 0,2 1 129,-3-1-129,5 7 258,-4-2-258,1 2 0,-4 5 129,-3 6-129,-2 3 129,-4 0 0,-7 6-129,-1-2 129,-3 5-129,-3 3 129,-6-3 0,3 0 0,-4 1-129,0-1 129,3 2 0,-1-1 0,2 2-129,4 1 129,0-3-129,5 3 129,0 2-129,6 1 129,-3-1-129,6 4 0,2-3 0,0 0 129,3-1-129,3-2 0,0-4 258,5 2-258,-1 3 0,1-5 0,1-1 129,1 5-129,1 1 0,0 4 129,2 1-258,-2 6 129,3-1 0,4 4 0,2 2 0,1-3 129,3 1 0,3 0-258,0 2 258,3-6-258,0 0 129,1 0 0,1 2-129,1-3 129,1 5-129,0 4 129,0-8-129,2 7 258,1 5-258,-1-4 258,2-1 0,0-3 0,0-5 0,0-6-129,8-4 258,5-4-258,-1-4 129,6-4-129,2 0 0,-1-2 0,3-2-129,3-3 129,2 3-129,-1-6 129,2 2 0,2-5 0,0 0 0,3 0 0,4-3 0,-3 1 0,1 1 0,3 0 0,0-4 0,-2 4 129,1-1-129,-2-3 0,-1 4 0,1-6 0,-3 1 129,1-3-258,-2 0 258,1 0-129,-2-6 0,-1 2 0,1-4 129,-4 1-129,1-4 0,-1 1 0,0-1 0,0 0 0,1 0 0,3 0 0,-2 3 0,4-5 0,-2 5 0,1-2 0,1 3 0,0 2 0,-1-4 0,2 4 0,1-2 0,3 4 0,-2-4 0,3 4 0,2-8 0,-2 0 0,3 2-129,0 0 129,0-4 0,0-3 0,0 2 0,0 0 0,0 1 0,0-1 0,2-1 0,1-5 0,-4 1 0,1 4 0,0-2 0,0-2 0,-1-4 0,-1 0 0,-1 0 0,0 1 0,1-1 0,1 2 0,-5-8 0,3 6 0,0-2 0,0 4 0,-1-2 0,1-2 0,0-3 129,0 1-129,5 1 0,-2-4 0,0-2 129,2-1-129,-4 0 0,1 0 0,-1-1 0,-6-2 0,-1-7 0,-3 7 0,-7-2 0,-7 5-129,-15 0 129,27 0 0,-27 0-258,0 0 129,0 0-258,0 0-129,0 0-129,0 0-129,0 0-516,0 0-1161,0 0-1806,0-18-516,0 18 0,0 0-258</inkml:trace>
    <inkml:trace contextRef="#ctx0" brushRef="#br0" timeOffset="436.8008">3079 7158 4644,'-24'0'4515,"5"1"129,19-1-903,0 25-1161,0-25-1032,11 31-387,10-13-387,15 11-258,1-4 129,8 6-387,-2-1 0,3-2-129,-5-2 129,-1-3-129,-12-3 129,-6-2 0,-9 1-129,-5 0 129,-8-3 0,-2 2-129,-11 1 0,-4 2 0,-3 0-129,1 1-129,6 4-516,-11-15-3741,21 10-516,3-21-129,0 0-774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43.6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4CF97A24-615B-4C4F-8834-C6FD46E9CA21}" emma:medium="tactile" emma:mode="ink">
          <msink:context xmlns:msink="http://schemas.microsoft.com/ink/2010/main" type="inkDrawing" rotatedBoundingBox="6977,7070 8811,8087 7846,9828 6012,8810" hotPoints="8378,8597 7373,9602 6369,8597 7373,7592" semanticType="enclosure" shapeName="Circle">
            <msink:sourceLink direction="with" ref="{8C05EF8C-FDEB-4016-8176-A727C231977D}"/>
            <msink:destinationLink direction="with" ref="{AE0AAF23-085A-4007-A2EE-F3E42EB7E9C6}"/>
          </msink:context>
        </emma:interpretation>
      </emma:emma>
    </inkml:annotationXML>
    <inkml:trace contextRef="#ctx0" brushRef="#br0">-706 107 2193,'-44'-39'4515,"17"22"-129,-5 6-1548,-15-16-1032,14 20-258,-19-13-258,11 13-387,-13-6-129,6 9 0,-5-8-258,1 10 129,-8-2-258,7 4-129,-5 6 0,3 10-129,-1-1 0,4 10 0,0 2 0,3 9 0,6 3 0,2 5 0,2 3 0,7 2-129,5 10 129,4 3-129,4 2 129,4 2-129,6 5 258,3 1-258,4 7 0,2 1 0,0-5 0,9 5 129,6-1 0,4-5-129,3 4 129,8-8 0,5-7 0,9-6 0,2-3-129,9-7 129,7-6 0,4-5-129,5-6 258,2-4-258,3 1 129,-1-5-129,5-3 129,-1-4-129,-2-4-129,0 0 129,-2-4-129,-1-7 129,2-4 0,-2-4 0,-8-9-129,6-2 129,-4-3 129,-2-9-129,-3-5 0,-1 0 0,-5-11-129,-5-7 258,-5-4-129,-6-12 0,-4-4-129,-6-2 129,-5-8 129,-4-5-129,-5-4 0,-4 2 0,-5-5-129,-7 0 129,-1 0 0,-12 2 0,-15 2-129,-10 7 129,-13 7-129,-15 9 258,-11 12 0,-8 10-129,-4 16-129,-4 10 129,2 13-129,2 8-516,21 15-3483,-7 4-774,12 7-516,7-1-258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5.6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32CBEDA-4643-4E7A-AF18-F9CE0FE6D861}" emma:medium="tactile" emma:mode="ink">
          <msink:context xmlns:msink="http://schemas.microsoft.com/ink/2010/main" type="inkDrawing" rotatedBoundingBox="7154,11765 8624,11777 8619,12376 7149,12364" semanticType="underline" shapeName="Other">
            <msink:sourceLink direction="with" ref="{C59BE170-0364-4D7B-B4DE-4E39B611D77B}"/>
            <msink:sourceLink direction="with" ref="{EBC74FAC-3876-44C0-A4C6-7FD46F9E7F23}"/>
          </msink:context>
        </emma:interpretation>
      </emma:emma>
    </inkml:annotationXML>
    <inkml:trace contextRef="#ctx0" brushRef="#br0">-1080 4379 2580,'-18'0'3870,"18"0"-387,0 0-903,-25-8-387,25 8-387,0 0-516,0 0-258,0 0-129,0 0-258,0 0-129,0 0-129,17 0 0,1 0 129,-2-5-258,6 5 0,1-2 0,4 2-129,0 0 129,3 0-258,2-2 129,3 2 129,1 0-258,2 0 129,1 0-129,4 0 0,0 0 129,7 0-129,-1 2 129,5 0-129,4-2 129,7 0-129,3 0 129,2 0 129,1 0-258,2 0 129,-4-7 0,1 0-129,-7-2 129,-6 4-129,-7-3 0,-7 5 0,-5-1 129,-10 3-129,-6 1 0,-22 0 0,23 7 0,-23-7 0,3 17-258,-3-17-258,0 25-645,0-25-3096,0 0-516,0 0-129,0 0-516</inkml:trace>
    <inkml:trace contextRef="#ctx0" brushRef="#br0" timeOffset="577.201">51 4084 4128,'-22'0'4515,"2"6"-129,20-6-387,-4 26-2064,4-26-1032,7 31-129,7-14-387,13 10 129,-2-6-387,11 1 387,-4 0-387,1 0 0,-3 1-129,-3-2 129,-9-2 0,-4 6 0,-11-2 129,-3 6 0,-8 1 0,-5 3 0,-10 1 0,-3 0 258,-2-1-387,-1-1 129,3-6-258,5-6 0,12 3-774,9-23-3612,0 0-129,7-13-516,22-7-258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8.7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B8C0755-9EBE-4B79-9AFE-B0E0BA865C1D}" emma:medium="tactile" emma:mode="ink">
          <msink:context xmlns:msink="http://schemas.microsoft.com/ink/2010/main" type="writingRegion" rotatedBoundingBox="9600,12001 10093,12001 10093,12593 9600,12593"/>
        </emma:interpretation>
      </emma:emma>
    </inkml:annotationXML>
    <inkml:traceGroup>
      <inkml:annotationXML>
        <emma:emma xmlns:emma="http://www.w3.org/2003/04/emma" version="1.0">
          <emma:interpretation id="{F298AA24-6648-46DE-9CA9-3673DD1802FC}" emma:medium="tactile" emma:mode="ink">
            <msink:context xmlns:msink="http://schemas.microsoft.com/ink/2010/main" type="paragraph" rotatedBoundingBox="9600,12001 10093,12001 10093,12593 9600,125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592224-8450-465B-8B13-1E12B40E7D0C}" emma:medium="tactile" emma:mode="ink">
              <msink:context xmlns:msink="http://schemas.microsoft.com/ink/2010/main" type="line" rotatedBoundingBox="9600,12001 10093,12001 10093,12593 9600,12593"/>
            </emma:interpretation>
          </emma:emma>
        </inkml:annotationXML>
        <inkml:traceGroup>
          <inkml:annotationXML>
            <emma:emma xmlns:emma="http://www.w3.org/2003/04/emma" version="1.0">
              <emma:interpretation id="{E93AE85B-2420-4A97-8816-EC0E3D885EFD}" emma:medium="tactile" emma:mode="ink">
                <msink:context xmlns:msink="http://schemas.microsoft.com/ink/2010/main" type="inkWord" rotatedBoundingBox="9600,12001 10093,12001 10093,12593 9600,12593">
                  <msink:destinationLink direction="with" ref="{EBC74FAC-3876-44C0-A4C6-7FD46F9E7F23}"/>
                  <msink:destinationLink direction="with" ref="{0DEC4693-4F41-472A-9DD7-669FC9619541}"/>
                </msink:context>
              </emma:interpretation>
            </emma:emma>
          </inkml:annotationXML>
          <inkml:trace contextRef="#ctx0" brushRef="#br0">168 100 1,'-15'-18'3611,"15"18"517,-19-22-774,19 22-516,-12-19-774,12 19-387,-2-19-258,2 19-387,0 0-258,11-17-129,-11 17 0,27-6-129,-10 6-129,7 17 129,-5 5-129,5 10 0,-8 5 129,-5 13-258,-11 1 0,-3 5 0,-18 0-129,-7-2 0,-6-6 0,-4-3 0,-1-8-129,4-8 0,5-8 0,10-11-129,20-10 0,-21 0 0,21 0-129,3-20 129,-3 20-129,30-35 129,-11 22 0,-1 5 0,-1 4 129,0 4 0,1 0 129,1 7 129,0 4-129,8 4 129,-1-2 0,6 1-129,3-4 0,3 0 0,0-2-387,-2-8-387,8 13-2709,-15-13-1419,-1 6-129,-28-6-387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3.5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D3001BD-6BCE-4993-A534-83D55BE18A07}" emma:medium="tactile" emma:mode="ink">
          <msink:context xmlns:msink="http://schemas.microsoft.com/ink/2010/main" type="inkDrawing" rotatedBoundingBox="5386,13159 6638,15232 6311,15429 5060,13357" semanticType="callout" shapeName="Other">
            <msink:sourceLink direction="with" ref="{C59BE170-0364-4D7B-B4DE-4E39B611D77B}"/>
            <msink:sourceLink direction="with" ref="{1F076228-84D0-4FFA-BDA9-1F572B140E57}"/>
          </msink:context>
        </emma:interpretation>
      </emma:emma>
    </inkml:annotationXML>
    <inkml:trace contextRef="#ctx0" brushRef="#br0">82 76 2193,'-4'-19'2838,"4"19"-258,0 0-258,-10-15-516,10 15-258,0 0-129,-20-25-258,20 25-129,0 0-258,0 0 0,0 0-258,0 0 0,-18-17-129,18 17 0,0 0-129,0 0 0,-14 19 0,11-2 0,-4-1-129,6 8 129,-4 2 129,5 6-258,-1-1 129,1 5-129,0 1 0,0 2 0,1 0 0,4 2 0,3-2 0,0 3 0,1-3-129,2-1 129,0-4 0,0 2-129,0-1 129,2 1 0,0 0 129,1-2-129,-5 3 258,4-2-258,-2 0 258,0 0-258,-1-4 129,-1-4-129,1-5-129,-1 1 129,-3 1-258,4-4 258,-1-3-129,-9-17 0,19 31 0,-19-31 0,19 29 0,-19-29 129,24 22-129,-24-22 0,27 19 0,-27-19 0,30 25 0,-14-9 129,-16-16 0,30 33-129,-14-14 129,-1 3 0,1 3 0,2 1 0,-1-3 0,2 7 0,1-2 0,1 1 0,0-5 0,1 3-129,0-1 129,1 4-129,3-4 0,-3 2 129,6 2-129,-1 3 129,1 2 0,7 0-129,1 0 129,7 0 0,-2 3 0,6-1-129,-2-2 129,1-5-129,-1 1 129,-5-3 0,-5-1 0,-6-7-129,-3-4 0,-27-16-129,26 30 0,-26-30-387,0 22-258,-13-22-1161,13 0-2967,-29-3 0,29 3-516,-34-22-258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00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9966E42-348C-492F-9EB4-580B5C1AB6A0}" emma:medium="tactile" emma:mode="ink">
          <msink:context xmlns:msink="http://schemas.microsoft.com/ink/2010/main" type="inkDrawing" rotatedBoundingBox="6174,15266 6660,15352 6651,15403 6165,15317" semanticType="callout" shapeName="Other">
            <msink:sourceLink direction="with" ref="{996F9D32-2D95-4F83-BC81-91CF0B39094D}"/>
          </msink:context>
        </emma:interpretation>
      </emma:emma>
    </inkml:annotationXML>
    <inkml:trace contextRef="#ctx0" brushRef="#br0">11-6 5547,'-17'15'4902,"17"-15"-129,0 0-516,0 32-2193,0-32-387,37 9-258,-10-9-516,11 10-258,2-8-129,6 3-129,-2-3-258,2 1 0,-7 3 0,-2-3-258,-9 2 129,-3 2-129,-3 0-129,-22-7-258,34 19-387,-34-19-1935,0 0-1806,0 0-129,19 0-387,-19 0-258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25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B22C5DE1-415F-48A7-83BF-92D65A8B7F28}" emma:medium="tactile" emma:mode="ink">
          <msink:context xmlns:msink="http://schemas.microsoft.com/ink/2010/main" type="inkDrawing" rotatedBoundingBox="6529,15381 6570,14970 6592,14973 6551,15383" semanticType="callout" shapeName="Other">
            <msink:sourceLink direction="with" ref="{1F076228-84D0-4FFA-BDA9-1F572B140E57}"/>
          </msink:context>
        </emma:interpretation>
      </emma:emma>
    </inkml:annotationXML>
    <inkml:trace contextRef="#ctx0" brushRef="#br0">45 0 7611,'-11'25'5160,"0"-1"-516,11 19 129,-12-10-3096,12 19-645,-2-8-129,2 8-387,-6-12 0,4-2-258,-4-8-258,6-30-645,0 29-3483,0-29-645,0 0-258,0-27-258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3.8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96F9D32-2D95-4F83-BC81-91CF0B39094D}" emma:medium="tactile" emma:mode="ink">
          <msink:context xmlns:msink="http://schemas.microsoft.com/ink/2010/main" type="inkDrawing" rotatedBoundingBox="6687,14729 9162,15019 8971,16647 6496,16357" hotPoints="8883,15952 7514,16514 6430,15507 7799,14945" semanticType="underline" shapeName="Ellipse">
            <msink:sourceLink direction="with" ref="{1F076228-84D0-4FFA-BDA9-1F572B140E57}"/>
            <msink:destinationLink direction="with" ref="{59966E42-348C-492F-9EB4-580B5C1AB6A0}"/>
            <msink:destinationLink direction="with" ref="{AE0AAF23-085A-4007-A2EE-F3E42EB7E9C6}"/>
          </msink:context>
        </emma:interpretation>
      </emma:emma>
    </inkml:annotationXML>
    <inkml:trace contextRef="#ctx0" brushRef="#br0">-295 7403 1161,'8'-29'3741,"-8"29"0,-9-29-903,-17 3-516,26 26-645,-52-43-258,25 27-387,-15-12-129,8 11-258,-8-6-258,2 5-129,-7 3-129,1 4 129,-6 6-129,1 5 0,-6 5 129,0 9 0,-6 5-129,-3 13 0,-7-1 0,0 11 258,-4-3-129,4 6-129,2-1 129,3 6 0,7-3 0,7 6 0,8-1 129,11 2-258,12 4 258,4 5-129,7 1-129,12 3 0,0 4 0,16 1 0,8 0 0,6 4 0,5-6-129,11-1 129,6-5 0,6-1 0,9-3 0,5-8 0,6-4-129,7-8 129,5-3 0,7-5-129,2-8 258,12-6-258,1-6 258,8-9-258,2-4 129,7-13-129,-4-10-129,2-3 258,-2-10-258,-8-9 129,-5-1 0,-11-9 0,-8-7 0,-12-7 0,-16-5 129,-16-6-258,-18-4 258,-18-8-129,-13-5 0,-19 2 0,-22 3-129,-18 3 0,-17 6 0,-14 12 0,-16 20-129,-18 18 258,-12 18-258,-11 16 258,1 16-129,1 16-903,20 20-3354,2-8-258,23 9-258,24-20-774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09:28.14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BC74FAC-3876-44C0-A4C6-7FD46F9E7F23}" emma:medium="tactile" emma:mode="ink">
          <msink:context xmlns:msink="http://schemas.microsoft.com/ink/2010/main" type="inkDrawing" rotatedBoundingBox="10898,9442 10992,14940 8159,14988 8066,9491" semanticType="callout" shapeName="Other">
            <msink:sourceLink direction="with" ref="{E93AE85B-2420-4A97-8816-EC0E3D885EFD}"/>
            <msink:sourceLink direction="with" ref="{1F076228-84D0-4FFA-BDA9-1F572B140E57}"/>
            <msink:destinationLink direction="with" ref="{E32CBEDA-4643-4E7A-AF18-F9CE0FE6D861}"/>
          </msink:context>
        </emma:interpretation>
      </emma:emma>
    </inkml:annotationXML>
    <inkml:trace contextRef="#ctx0" brushRef="#br0">80 63 2193,'0'0'3612,"-11"-18"-774,11 18-387,0 0-387,-26-26-516,26 26-129,0 0-129,0 0-129,-26-14-387,26 14-129,0 0-129,0 0-258,-18-5 129,18 5-129,0 0-129,0 0 0,0 0 129,-3 13-129,3-13 129,0 25-129,0-25 0,3 33 0,5-11-129,3 1 129,2 4 0,4 4 0,-1 1-129,8 3 129,-2 1 0,2 5 0,2-1 0,0 9 0,1-4 0,-1 3 0,3-4 0,1 2 129,-2 1-258,2 2 258,-1-3-129,2-6 0,3 0 0,0 3-129,-2 1 387,3 1-387,1-3 258,-1 1-129,0-2 0,-1 6-129,1-1 258,2 5-129,-3-10-258,6 10 387,-5 0-258,6 1 129,-2-3 0,-2 3 0,-3-2-129,-1 0 129,-2 1 0,-5-7-129,-2-3 0,-5-4 0</inkml:trace>
    <inkml:trace contextRef="#ctx0" brushRef="#br0" timeOffset="-1.09937E9">1987 1767 3612,'-12'-22'4386,"12"22"-258,-19-14-2193,-5-5-387,24 19-258,-39-20-129,39 20-258,-43-17-258,21 14 0,-8-7-258,6 7 0,-8-2-129,6 0 0,-8 3-129,3 2 129,-6-4-129,1 4-129,-5 0 129,-5 6 0,-1 4-129,-4 0 129,-6 1 0,5 7 0,-2-3 0,4 8 0,-1-2 0,7 5 0,0 0 0,4 4 0,5 2-129,-3-1 0,5 2 0,3 2 0,0-4 0,7 1 0,2-1 129,4 2-129,7 4 258,2 0-387,8-3 258,0 2-129,5 2 0,4 2 0,3 1-129,0 0 258,-2-4-387,-1 5 258,-3 1 0,-1-2 0,-2 3 0,-1 1 0,-2-1 0,0-3 0,0 3 0,0 0 0,0-3 0,0 0 129,5-3-129,-4 1 0,4-4 0,3 3 0,1-4 0,2 0 129,5-1 0,-2-1-258,5-1 258,2-1-258,1-2 258,2 0-129,-4 1 129,6 0-258,-1-3 0,3-2 258,1-4-258,2-1 258,-1 0-129,4-5 0,7-7 0,-2 0 129,1-6-129,6 1 129,-2-2 0,5 0-129,3 0 258,5-3-129,3-6-129,6 2 0,2-5 129,3-2-129,5 2 129,2-2 0,2-2 0,-2-2-258,2 3 258,-1-3-129,-4 5 129,-3-1-129,-7-4-129,-2-1 258,-6-3-258,-9 0 258,-6-1-258,-4 1 258,-9-4-129,-4-4 129,-6 0-129,-3-2 0,-8-1 0,-2-2 0,-3-10 0,-3 1 129,0-6-129,0-2 0,-9-5 0,-4-5 0,-1 0 0,-7-2 0,-6 5 0,-3-4 0,-3-2 0,-6 2 0,-4 3-129,-1 0 258,-8 7-258,-2 4 129,-5 4 0,-2 5 129,-6 11-129,-1 3 129,-4 9 0,-7 7-129,-2 3 0,-4 4 129,-1 3-129,-1 0-258,10 10-1548,0-7-2967,10-3-258,2-7-516,7-22-129</inkml:trace>
    <inkml:trace contextRef="#ctx0" brushRef="#br0" timeOffset="-1.09937E9">337 5456 1,'-17'0'3224,"17"0"-386,-22-1 0,22 1-645,-21 0-258,21 0-516,-19 0-258,19 0-129,-15 3-387,15-3 0,0 0-129,-16 19 0,16-19-129,0 0 129,0 0-129,-8 18 0,8-18 0,0 0 129,0 0 0,0 0-129,0 0 0,17-9-129,-17 9 0,19-24 0,-8 6 0,4 0-129,0-5 0,4-1 0,-1-10 0,5 0 129,-2 1-129,3-1 0,-2-2 0,1-1 0,1-4 0,3 0-129,0-2 129,-2 1 0,2-5-129,1 2 129,-1-7 0,0 4 0,-3-4 0,0 3-129,-1 0 129,-1 3 0,-1-5-129,0 2 0,-1-3 0,2 0 0,0-4-129,-1-3 129,1-4-129,0-3 129,-1 4 0,-1-2 0,1 6 129,-2 2-129,0 1 0,-5 9 0,0 3 0,0 3 0,-1 2 129,-2 5-129,0 1 0,2 8 0,-1-8 0,-2 9 0,3 0 0,-13 23-129,19-33 129,-19 33-129,20-20-129,-20 20 0,0 0-258,21-7-387,-6 14-129,-15-7-1290,18 5-2193,-18-5-258,11 27 0,-11-27-258</inkml:trace>
    <inkml:trace contextRef="#ctx0" brushRef="#br0" timeOffset="-1.09937E9">856 3643 2451,'-40'11'3999,"23"-8"0,0-3-1032,17 0-903,-19 0-516,19 0-387,0 0-129,11-7-387,-11 7 0,44-25-258,-13 6 0,15-2-129,-8-8 129,6 3-258,-2 1 0,-5 1-129,-2 1 129,-8 5-129,-5 1 258,-22 17-258,26-13 0,-26 13 129,0 0 0,0 0-129,0 0 129,0 0-129,0 0 0,12 11 129,-12-11-129,2 30 0,3-7 0,-2-2 0,0 9 0,5 7 258,-2 4-258,0 6 387,1-3-258,2 7 129,-4 3 0,6 3 129,-3-7-129,1-2 0,-1-6-129,-1-6 0,0-7 0,0-7-129,-7-22-129,0 0-258,25 26-1935,-19-36-2064,-6 10-516,16-38-258,-8 9-258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0.12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D44CBEA-39B6-489F-864C-2429E3D5F5FA}" emma:medium="tactile" emma:mode="ink">
          <msink:context xmlns:msink="http://schemas.microsoft.com/ink/2010/main" type="inkDrawing" rotatedBoundingBox="11198,11073 11431,15540 9657,15633 9424,11166" hotPoints="10953,11486 11036,15522 9620,15551 9537,11515" semanticType="enclosure" shapeName="Rectangle">
            <msink:sourceLink direction="with" ref="{F64730D7-49FC-415C-B466-1110FF2B9796}"/>
          </msink:context>
        </emma:interpretation>
      </emma:emma>
    </inkml:annotationXML>
    <inkml:trace contextRef="#ctx0" brushRef="#br0">-1 0 1548,'0'0'1806,"0"0"-129,0 0 129,0 0-387,0 12-516,2 9-258,1 13 0,1 2 0,8 20 258,-8 10 0,14 18 0,-14 5-129,11 18 0,-12 4-129,8 15 129,-5 1-258,5 12 0,-4-8-258,7 2 258,-5-8-258,7-3 0,0-3-129,1-4 129,-1-8-129,0 1 0,-2-5-129,0 5 258,-3-2-258,0 0 129,-3 2 0,-1 0 0,-6-1 0,1 7 0,-2-2-129,-2-2 129,-6-1-129,0 1 129,-3-3-258,2-9 258,-1-6-258,4-9 258,-2-15-129,5-9 0,-2-14 0,4-12-129,1-8 0,0-25 0,0 23 0,0-23 0,0 0 0,0 0 0,0 0 0,0 0 129,0 0 0,0 0 0,0 0 129,0 0-129,0 0 129,0 0-129,0 0-129,0 0 0,0 0 0,0 0-129,-2 18 129,2-18-129,0 0 0,-3 20 0,3-20 129,-3 24-258,3-24 258,-2 22-129,2-22 0,0 24 0,0-24 129,0 20-129,0-20 0,0 17 0,0-17 129,0 17 129,0-17 0,11 19 129,-11-19 129,21 22-129,-21-22 129,35 22 129,-13-15 0,9 5 0,4-10 0,8 3 0,4-5-129,10 0 0,2-1 0,10-6-258,4-4 129,9-1 0,3-1-129,9-4 129,0 0-129,6 1 0,-4-1 0,1 2 129,-1 2-258,-7 4 258,-9 5-129,-2 1 0,-14 3-129,-7 0-129,-6 0 0,-12 0-129,-5 10 0,-15-6-387,0 11 0,-19-15-1548,0 0-2193,0 0 129,0 0 0</inkml:trace>
    <inkml:trace contextRef="#ctx0" brushRef="#br0" timeOffset="-1196.0679">312-277 2193,'-21'-8'2580,"4"-8"-129,17 16-258,-16-10-387,16 10-129,0 0-387,0 0-387,-20 0-387,20 0-258,-10 19-129,5 6 0,2 6-129,3 4 387,0 3-129,13 10 0,11-8 129,12 5 0,13-14 258,17-1-258,10-14 0,14-8-129,8-8 129,8-5-258,5-16 129,-1-3-129,-4 0-129,-9-1 129,-10 1-129,-12 7-129,-11 2 129,-19 3-258,-8 9-129,-18-7-516,1 10-1677,-20 0-1677,0 0-387,0 0-129</inkml:trace>
    <inkml:trace contextRef="#ctx0" brushRef="#br0" timeOffset="625.0357">1481-7 2967,'7'106'2580,"-4"-24"258,8 26-258,-5 13-258,7 30-516,-8 11-774,9 20-258,-9 4-258,3 10-258,-8-4-129,3-7 129,-3-7 129,0-6 129,-5-20-129,3-3 258,-4-16-129,6 4 0,-6-19-129,6 7 129,-2-13-258,2-1-129,0-8-129,0-8-129,2-3-645,-2-29-516,14 2-2580,-1-17-903,-4-26-258,-9-22-258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0.3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0DEC4693-4F41-472A-9DD7-669FC9619541}" emma:medium="tactile" emma:mode="ink">
          <msink:context xmlns:msink="http://schemas.microsoft.com/ink/2010/main" type="inkDrawing" rotatedBoundingBox="9225,15402 11101,11463 12602,12178 10726,16117" semanticType="callout" shapeName="Other">
            <msink:sourceLink direction="with" ref="{E93AE85B-2420-4A97-8816-EC0E3D885EFD}"/>
            <msink:sourceLink direction="with" ref="{447F8A2A-06F9-49FA-A779-A3E1DA2210E4}"/>
          </msink:context>
        </emma:interpretation>
      </emma:emma>
    </inkml:annotationXML>
    <inkml:trace contextRef="#ctx0" brushRef="#br0">1387 223 1,'-23'-5'3869,"23"5"1,-22-7-516,22 7-645,-19-9-774,19 9-387,0 0-387,0 0-258,-19-5-129,19 5-258,0 0-129,0 0 0,0 0 129,0 0-387,0 0 129,0 0-129,13-21 0,-13 21 0,27-10 0,-8 1-129,3 0 129,6 1 0,-1-2-129,5 0 129,-1-2-129,6 4 129,-1-3-129,2-3 0,0 3 129,-3-1-129,4 4 0,1-3 129,-2 0-129,0 3 0,3 1 0,-2 5 129,-2-3-258,1 5 129,-4 0 0,-4 4 0,0 4 0,-1 4 0,-7-2 0,0 1 0,-1 4 0,-1-4 0,-1 0-129,2-3 258,-2-1-129,3 4-129,0-3 129,0 5 0,3-5 0,-3 3 129,1-2-258,-3 1 129,-1 2 0,0 2 129,-19-14-129,28 27 0,-13-10 0,-3 2 0,-1 1 129,0 3-129,1-1 129,-1 1 0,3 4-129,0 2 129,-1-2 0,1 5 0,-1-2 129,-2 3-129,0-1 0,-2 9 0,-6-2-129,4 1 129,-6 2 0,1 0-129,-2-1 129,0 2-129,0 0 129,0 1-258,-5-4 258,-4 5-129,-1 4 129,-4 2-129,1 1 0,-1 3 0,-5-4 0,2 5 129,-4 0-129,4 3 129,-7-4-258,3 1 258,-2 2-129,-1 3 129,-4 2-129,-1 2 0,-2-1 129,-3 1-129,0-2 0,-6-3 129,-1 0 0,-3-2 0,-2-2 0,-3-5-129,0 2 129,0 2-129,-2-3 129,1 3-129,-2-3 0,1-1 0,-1 2-129,0 2 258,-2-4-258,2-3 129,0-1-129,0 0 129,1 2 0,0-1 0,1-1-129,1-4 129,5-2 0,-5-1 0,3 2 0,-2-8 0,1-2 0,0-2 0,4-1 0,-1-1 129,3-3-129,-1 3 0,3-2 129,-1-3-129,1 3 129,1-1-129,-3-1 129,-2-2-129,-1-1 129,1-1-129,2 1 0,-1-2 0,-1-1 0,2 0 0,3 1 0,1-1 0,4 5 0,-1-8-129,2 3 129,7 3 0,3-4 0,1-6 0,2-1 0,19-10-129,-25 15 0,25-15-129,0 0-129,-22 0-258,22 0 0,0 0-645,0 0-2064,0 0-1161,0 0-129,1-12-129,-1 12-129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1:33.92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AA601C10-CB17-4BBC-9A86-6E86C5B7DBC1}" emma:medium="tactile" emma:mode="ink">
          <msink:context xmlns:msink="http://schemas.microsoft.com/ink/2010/main" type="inkDrawing" rotatedBoundingBox="23904,17601 23919,17601 23919,17616 23904,17616" shapeName="Other"/>
        </emma:interpretation>
      </emma:emma>
    </inkml:annotationXML>
    <inkml:trace contextRef="#ctx0" brushRef="#br0">0 0 0,'0'0'0,"0"0"0,0 0 0,0 0 0,0 0 0,0 0 0,0 0 0,0 0 0,0 0 0,0 0 0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0:45.4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0CEC20D-D786-47F3-ABC6-045A51FF42CA}" emma:medium="tactile" emma:mode="ink">
          <msink:context xmlns:msink="http://schemas.microsoft.com/ink/2010/main" type="inkDrawing" rotatedBoundingBox="15155,19382 15170,19382 15170,19397 15155,19397" shapeName="Other"/>
        </emma:interpretation>
      </emma:emma>
    </inkml:annotationXML>
    <inkml:trace contextRef="#ctx0" brushRef="#br0">7084 9891 0,'0'0'0,"0"0"0,0 0 0,0 0 0,0 0 0,0 0 0,0 0 0,0 0 0,0 0 0,0 0 0,0 0 0,0 0 0,0 0 0,0 0 0,0 0 0,0 0 0,0 0 0,0 0 0,0 0 0,0 0 0,0 0 0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7.3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E0C0A0C5-4A96-48C1-B139-F8623D540504}" emma:medium="tactile" emma:mode="ink">
          <msink:context xmlns:msink="http://schemas.microsoft.com/ink/2010/main" type="writingRegion" rotatedBoundingBox="7252,15650 9679,15156 9833,15912 7406,16406"/>
        </emma:interpretation>
      </emma:emma>
    </inkml:annotationXML>
    <inkml:traceGroup>
      <inkml:annotationXML>
        <emma:emma xmlns:emma="http://www.w3.org/2003/04/emma" version="1.0">
          <emma:interpretation id="{D58C617D-1AE4-4A2E-9F4A-28F4FE1C69EC}" emma:medium="tactile" emma:mode="ink">
            <msink:context xmlns:msink="http://schemas.microsoft.com/ink/2010/main" type="paragraph" rotatedBoundingBox="7252,15650 9679,15156 9833,15912 7406,16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121137-EC97-4FA2-BEB1-F1692B34EC24}" emma:medium="tactile" emma:mode="ink">
              <msink:context xmlns:msink="http://schemas.microsoft.com/ink/2010/main" type="line" rotatedBoundingBox="7252,15650 9679,15156 9833,15912 7406,16406"/>
            </emma:interpretation>
          </emma:emma>
        </inkml:annotationXML>
        <inkml:traceGroup>
          <inkml:annotationXML>
            <emma:emma xmlns:emma="http://www.w3.org/2003/04/emma" version="1.0">
              <emma:interpretation id="{1F076228-84D0-4FFA-BDA9-1F572B140E57}" emma:medium="tactile" emma:mode="ink">
                <msink:context xmlns:msink="http://schemas.microsoft.com/ink/2010/main" type="inkWord" rotatedBoundingBox="7252,15650 7668,15566 7822,16322 7406,16406">
                  <msink:destinationLink direction="with" ref="{B22C5DE1-415F-48A7-83BF-92D65A8B7F28}"/>
                  <msink:destinationLink direction="with" ref="{0D3001BD-6BCE-4993-A534-83D55BE18A07}"/>
                  <msink:destinationLink direction="with" ref="{996F9D32-2D95-4F83-BC81-91CF0B39094D}"/>
                  <msink:destinationLink direction="with" ref="{EBC74FAC-3876-44C0-A4C6-7FD46F9E7F23}"/>
                </msink:context>
              </emma:interpretation>
            </emma:emma>
          </inkml:annotationXML>
          <inkml:trace contextRef="#ctx0" brushRef="#br0">75-2 3096,'-22'7'4257,"22"-7"129,-24 5-258,24-5-1290,-20 6-1032,20-6-258,0 0-645,-10 17-129,10-17-129,0 0 0,13 2 0,9 3-258,4-5 129,10 0-129,2-1-129,6-4 0,0 2 0,2 0-129,-5 3 0,-3 0 0,-9 0-129,-6 0 0,-7 0 0,-16 0-129,19 14-516,-19-14-2451,0 0-1290,0 0-645,0 0 0,-8-14-774</inkml:trace>
          <inkml:trace contextRef="#ctx0" brushRef="#br0" timeOffset="-577.201">93-556 1161,'-11'11'3612,"11"-11"129,0 0-774,0 0-387,-8 18-903,8-18-129,0 0-258,0 0-387,0 0-129,0 0-129,0 0-129,0 0 129,0 0-258,0 0 0,9-11-258,-9 11 129,22-18-129,-22 18 0,30-24-129,-30 24 129,27-29-129,-27 29 0,19-26 129,-19 26-129,11-18 129,-11 18-129,0 0 129,5-21-129,-5 21 129,0 0-129,0 0 0,17-18 0,-17 18 0,0 0 0,23-13 0,-23 13 0,0 0 0,22-3 0,-22 3 129,0 0-129,0 0 0,17 16 0,-17-16 129,3 27 129,-3-3-129,0 2 0,0 6 129,0 3-129,0 8 258,0-3-258,0 4 129,0 1 0,0 3 0,0-4-129,0 2 0,0-9 0,0 0 0,2-5-129,3-6 129,-2-6-129,0-3 0,-3-17-129,0 0-129,19 15-129,-19-15-258,17 0-258,-17-19-1032,22 19-1806,-22 0-1032,11-18 129,-11 18-387</inkml:trace>
        </inkml:traceGroup>
        <inkml:traceGroup>
          <inkml:annotationXML>
            <emma:emma xmlns:emma="http://www.w3.org/2003/04/emma" version="1.0">
              <emma:interpretation id="{447F8A2A-06F9-49FA-A779-A3E1DA2210E4}" emma:medium="tactile" emma:mode="ink">
                <msink:context xmlns:msink="http://schemas.microsoft.com/ink/2010/main" type="inkWord" rotatedBoundingBox="9210,15408 9710,15307 9802,15758 9302,15860">
                  <msink:destinationLink direction="with" ref="{0DEC4693-4F41-472A-9DD7-669FC9619541}"/>
                </msink:context>
              </emma:interpretation>
            </emma:emma>
          </inkml:annotationXML>
          <inkml:trace contextRef="#ctx0" brushRef="#br0" timeOffset="-6489.6114">2244-957 4128,'-13'45'4257,"-8"-15"-258,-4-4 129,1 11-2451,-12-11-387,6 11-387,-11-16-258,5 10 0,-1-6-129,9-3-129,-1 0 0,10 0-129,4-10 0,15-12-129,-7 26 0,7-26 0,11 16 129,7-7 0,1-5 258,4 2-258,4-5 129,6 5 0,-1-4-129,3 7 0,4-6 0,-1 1-129,2-2-129,-5-1-129,-1 6-129,-5-7-387,7 0-258,-22-12-1935,15 12-1677,-18-16 0,8 10-387,-18-16-258</inkml:trace>
          <inkml:trace contextRef="#ctx0" brushRef="#br0" timeOffset="-6240.011">2307-905 9804,'-5'60'4773,"2"-31"129,3 15-516,0-19-2580,8 20-903,1-11-516,4-5-258,1 6-645,-14-35-3741,24 33-387,-24-33-258,20-1-645</inkml:trace>
        </inkml:traceGroup>
      </inkml:traceGroup>
    </inkml:traceGroup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1.3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288 2137 2451,'-6'-19'3999,"6"19"-129,0 0-1161,-35-27-645,35 27-387,-32-17-645,32 17 0,-38-20-387,22 13-258,-7-5-129,1 5 0,-4-3-129,1 3 0,-5-5 0,3 5 0,-8 2-129,4-2 129,-7 2-129,-3 3 129,-5 2 0,2 0 0,-7 4-129,0 10 129,-2-2 0,-3 6 129,-2 4-129,3 3 0,-4 2 258,1 5-387,2 3 387,6 6-387,-1 2 129,7 6-129,6-1 0,8 1 0,6 4-129,12 0 258,4 6-258,5-2 258,3 1 0,4 6 0,6-2-129,7 2 258,-1-1-258,9-2 129,1-1 0,5-9 0,4-3 0,8-4 0,1-6-129,6-5-129,3 1 258,2-8-258,5-1 258,3-3-387,4 1 387,1-4-258,3 6 258,6-4-129,2-2-129,2-7 258,7-4-258,-1-1 258,3-6-129,2-1 0,-2-11 0,0-6 0,-5-2 129,6 2 0,-6-10-258,-1-6 258,-4-6-129,-1-6 258,-4-11-516,-3-7 516,-4-11-516,-8-4 258,-4-9 0,-11-4 0,-7-1 0,-9-7 0,-12 2 0,-12-1-129,-5 5 129,-16 3 0,-17 7 0,-15 7 0,-8 9-129,-16 13 129,-11 16 0,-9 12 0,-3 16-129,-6 10-129,9 9-387,-10 2-3225,24 15-645,-1-6-387,27 2-258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7.7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1105 1941 258,'-28'-11'3741,"-15"13"-129,13 7-774,7 14-774,-19-9-258,14 19-387,-16-7-258,15 11-258,-10-11 129,15 5-516,-4-6 0,10 1-129,2-1-129,10-5-129,6-20 129,0 25-129,0-25 129,29 21 0,-6-16-129,14-1 258,4-4-129,6 1-129,2-1 0,3 1 0,-3 0-129,-3-1-129,1 4-129,-12-4-129,0 7-516,-19-7-258,11 8-1032,-27-8-2193,16 0-258,-16 0-129</inkml:trace>
  <inkml:trace contextRef="#ctx0" brushRef="#br0" timeOffset="234.0004">1094 2008 3999,'-34'60'4644,"29"-33"-129,-3 1-258,9 6-2451,-1-9-903,15 3-903,7 9-1548,-2-13-2580,4-3-129,-2-10-645,0-10 258</inkml:trace>
  <inkml:trace contextRef="#ctx0" brushRef="#br0" timeOffset="72477.7271">-951 685 516,'0'0'3870,"0"0"-129,-3-17-645,16 17-516,-13 0-645,46 0-387,-20 0-258,16 10-516,-11-7-129,7 11-129,-11-7-129,0 6 0,-27-13 0,12 28 0,-15-11-129,-16 6 0,-9-2-129,3 3 0,-5 4-129,7-3 129,8 3-258,10-7 129,5-1-129,13-4 0,9-2 0,6-3 0,2-1 0,-3-3 0,-2 2 129,-25-9 0,24 22 0,-24-22 129,0 32 0,-19-14 0,-13-1 0,-2 5 129,-7-4 0,-2 4-129,-1-6 129,7-2-258,4 1 129,6-12-387,27-3-774,0 0-3483,0 0-129,2-8-516,23-9-258</inkml:trace>
  <inkml:trace contextRef="#ctx0" brushRef="#br0" timeOffset="48890.4858">-20 2025 4386,'-11'24'5160,"11"1"-258,5 8-258,6-14-2709,17 22-903,-7-5-516,9 2-258,-2-2-645,-12-23-3096,8 7-1032,-24-20-516,27 0-129</inkml:trace>
  <inkml:trace contextRef="#ctx0" brushRef="#br0" timeOffset="48672.0855">-176 1982 129,'-19'-11'3999,"19"11"258,-18-2-1419,-2-7-516,20 9-516,-24 0-258,18 16-516,-16-6 0,11 17-258,-15-3-129,9 16 0,-8 1-258,1 6 129,2 0-129,6 1-129,-1-4 0,10 0 129,4-13-129,5-6-129,-2-25 129,39 15-129,-6-15 129,10-3 129,6-13-258,5-5 0,1-3 0,0-1-129,-2 3 129,-4 4-129,-10 1-129,-12 1 0,-7 11 0,-20 5-387,0 0-129,0 0-387,7 31-1032,-18-22-2580,11-9-129,-18 24-645,18-24 387</inkml:trace>
  <inkml:trace contextRef="#ctx0" brushRef="#br0" timeOffset="49764.0872">-1643 1969 2451,'13'-17'4386,"-13"17"-516,0 0-1032,0-19-516,0 19-516,0 0-258,-13 24-516,-8-7-129,10 20 0,-12-6-258,4 27 0,-11-1-258,3 14 129,-6 5-129,-1 10-129,-7 1 129,-3 6-258,-3 3 0,-2-5 0,0-1 0,-2-4 0,1 0 0,1-4 0,6-7-258,8-4 258,0-5-129,8-6 129,4-5-129,9-8 0,3-4 0,1-10-129,7-3-129,3-30-387,0 30-774,0-30-3225,0 0-258,5-35-258,10 10-516</inkml:trace>
  <inkml:trace contextRef="#ctx0" brushRef="#br0" timeOffset="50247.6882">-2416 3132 1935,'-3'-17'4386,"3"17"258,0 0-1032,-24-14-1161,24 14-645,-15 14-645,13 16-129,-15-4 0,13 20-258,-10 2-258,8 10 0,-5-1-129,4 6 0,3-7-129,2-4-129,-3-9 0,5-5-129,0-13 129,11-6 0,-11-19-129,37 12 129,-13-12-129,6-4 129,6-9-129,2-3 0,1-5 129,2-2-129,1-5 0,-5 3 0,0 5-129,-6 0-387,7 20-2580,-19-6-1677,2 6-258,-21 0-516,0 24-258</inkml:trace>
  <inkml:trace contextRef="#ctx0" brushRef="#br0" timeOffset="74022.13">-2425 4184 6063,'-21'42'5031,"4"-11"-129,9 31-1548,-21-15-1290,26 31-387,-19-7-645,13 10 0,-12-1-387,10-4-129,-6-9-258,4-10-129,2-7 0,3-13 0,5-9-258,3-28-516,13 23-3999,-13-23-129,30-13-516,-19-14-516</inkml:trace>
  <inkml:trace contextRef="#ctx0" brushRef="#br0" timeOffset="73694.5294">-2778 4277 3612,'0'-20'4386,"0"20"-258,0 0-1161,-22-12-903,22 12-516,0 0-387,-13 23-258,13-23-129,-15 33 129,7-11-387,8 10 129,-3-8-129,3 3 0,6-6-129,11 0-129,4-8 0,6-6-129,4-6 129,10-1-129,1-2-129,-1-10 0,1 5-129,-4-4 0,0 8-258,-14-6-387,6 9-516,-30 0-1161,19 0-2322,-19 0-129,0 0-258,0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6.6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3115 86 3483,'8'-24'4128,"-8"24"-1290,2-19-516,-9 1-516,7 18-258,-12-15-258,12 15-258,0 0-129,-14-18-258,14 18 0,-19-7 0,19 7-258,-27-1 129,8 1-258,1 14 0,-8-1-129,-3 8 0,-4 6 0,-3 2 0,-9 4 0,0 4 0,-8 0-129,0 4 0,-6-2 129,4-2-129,-4-1 0,6 0 129,2-5-129,7-1 0,4-4 258,4 0-258,6-2 129,3-1-129,2 2 258,3-3-387,-1 7 258,1-2-129,2 3-129,-9-1 258,3 4-258,-3-3 129,-1 3 0,0-4 0,-2 4 0,2 1 129,-3-1-129,5 7 258,-4-2-258,1 2 0,-4 5 129,-3 6-129,-2 3 129,-4 0 0,-7 6-129,-1-2 129,-3 5-129,-3 3 129,-6-3 0,3 0 0,-4 1-129,0-1 129,3 2 0,-1-1 0,2 2-129,4 1 129,0-3-129,5 3 129,0 2-129,6 1 129,-3-1-129,6 4 0,2-3 0,0 0 129,3-1-129,3-2 0,0-4 258,5 2-258,-1 3 0,1-5 0,1-1 129,1 5-129,1 1 0,0 4 129,2 1-258,-2 6 129,3-1 0,4 4 0,2 2 0,1-3 129,3 1 0,3 0-258,0 2 258,3-6-258,0 0 129,1 0 0,1 2-129,1-3 129,1 5-129,0 4 129,0-8-129,2 7 258,1 5-258,-1-4 258,2-1 0,0-3 0,0-5 0,0-6-129,8-4 258,5-4-258,-1-4 129,6-4-129,2 0 0,-1-2 0,3-2-129,3-3 129,2 3-129,-1-6 129,2 2 0,2-5 0,0 0 0,3 0 0,4-3 0,-3 1 0,1 1 0,3 0 0,0-4 0,-2 4 129,1-1-129,-2-3 0,-1 4 0,1-6 0,-3 1 129,1-3-258,-2 0 258,1 0-129,-2-6 0,-1 2 0,1-4 129,-4 1-129,1-4 0,-1 1 0,0-1 0,0 0 0,1 0 0,3 0 0,-2 3 0,4-5 0,-2 5 0,1-2 0,1 3 0,0 2 0,-1-4 0,2 4 0,1-2 0,3 4 0,-2-4 0,3 4 0,2-8 0,-2 0 0,3 2-129,0 0 129,0-4 0,0-3 0,0 2 0,0 0 0,0 1 0,0-1 0,2-1 0,1-5 0,-4 1 0,1 4 0,0-2 0,0-2 0,-1-4 0,-1 0 0,-1 0 0,0 1 0,1-1 0,1 2 0,-5-8 0,3 6 0,0-2 0,0 4 0,-1-2 0,1-2 0,0-3 129,0 1-129,5 1 0,-2-4 0,0-2 129,2-1-129,-4 0 0,1 0 0,-1-1 0,-6-2 0,-1-7 0,-3 7 0,-7-2 0,-7 5-129,-15 0 129,27 0 0,-27 0-258,0 0 129,0 0-258,0 0-129,0 0-129,0 0-129,0 0-516,0 0-1161,0 0-1806,0-18-516,0 18 0,0 0-258</inkml:trace>
  <inkml:trace contextRef="#ctx0" brushRef="#br0" timeOffset="436.8008">3079 7158 4644,'-24'0'4515,"5"1"129,19-1-903,0 25-1161,0-25-1032,11 31-387,10-13-387,15 11-258,1-4 129,8 6-387,-2-1 0,3-2-129,-5-2 129,-1-3-129,-12-3 129,-6-2 0,-9 1-129,-5 0 129,-8-3 0,-2 2-129,-11 1 0,-4 2 0,-3 0-129,1 1-129,6 4-516,-11-15-3741,21 10-516,3-21-129,0 0-774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43.63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-706 107 2193,'-44'-39'4515,"17"22"-129,-5 6-1548,-15-16-1032,14 20-258,-19-13-258,11 13-387,-13-6-129,6 9 0,-5-8-258,1 10 129,-8-2-258,7 4-129,-5 6 0,3 10-129,-1-1 0,4 10 0,0 2 0,3 9 0,6 3 0,2 5 0,2 3 0,7 2-129,5 10 129,4 3-129,4 2 129,4 2-129,6 5 258,3 1-258,4 7 0,2 1 0,0-5 0,9 5 129,6-1 0,4-5-129,3 4 129,8-8 0,5-7 0,9-6 0,2-3-129,9-7 129,7-6 0,4-5-129,5-6 258,2-4-258,3 1 129,-1-5-129,5-3 129,-1-4-129,-2-4-129,0 0 129,-2-4-129,-1-7 129,2-4 0,-2-4 0,-8-9-129,6-2 129,-4-3 129,-2-9-129,-3-5 0,-1 0 0,-5-11-129,-5-7 258,-5-4-129,-6-12 0,-4-4-129,-6-2 129,-5-8 129,-4-5-129,-5-4 0,-4 2 0,-5-5-129,-7 0 129,-1 0 0,-12 2 0,-15 2-129,-10 7 129,-13 7-129,-15 9 258,-11 12 0,-8 10-129,-4 16-129,-4 10 129,2 13-129,2 8-516,21 15-3483,-7 4-774,12 7-516,7-1-258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55.61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-1080 4379 2580,'-18'0'3870,"18"0"-387,0 0-903,-25-8-387,25 8-387,0 0-516,0 0-258,0 0-129,0 0-258,0 0-129,0 0-129,17 0 0,1 0 129,-2-5-258,6 5 0,1-2 0,4 2-129,0 0 129,3 0-258,2-2 129,3 2 129,1 0-258,2 0 129,1 0-129,4 0 0,0 0 129,7 0-129,-1 2 129,5 0-129,4-2 129,7 0-129,3 0 129,2 0 129,1 0-258,2 0 129,-4-7 0,1 0-129,-7-2 129,-6 4-129,-7-3 0,-7 5 0,-5-1 129,-10 3-129,-6 1 0,-22 0 0,23 7 0,-23-7 0,3 17-258,-3-17-258,0 25-645,0-25-3096,0 0-516,0 0-129,0 0-516</inkml:trace>
  <inkml:trace contextRef="#ctx0" brushRef="#br0" timeOffset="577.201">51 4084 4128,'-22'0'4515,"2"6"-129,20-6-387,-4 26-2064,4-26-1032,7 31-129,7-14-387,13 10 129,-2-6-387,11 1 387,-4 0-387,1 0 0,-3 1-129,-3-2 129,-9-2 0,-4 6 0,-11-2 129,-3 6 0,-8 1 0,-5 3 0,-10 1 0,-3 0 258,-2-1-387,-1-1 129,3-6-258,5-6 0,12 3-774,9-23-3612,0 0-129,7-13-516,22-7-258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8.71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168 100 1,'-15'-18'3611,"15"18"517,-19-22-774,19 22-516,-12-19-774,12 19-387,-2-19-258,2 19-387,0 0-258,11-17-129,-11 17 0,27-6-129,-10 6-129,7 17 129,-5 5-129,5 10 0,-8 5 129,-5 13-258,-11 1 0,-3 5 0,-18 0-129,-7-2 0,-6-6 0,-4-3 0,-1-8-129,4-8 0,5-8 0,10-11-129,20-10 0,-21 0 0,21 0-129,3-20 129,-3 20-129,30-35 129,-11 22 0,-1 5 0,-1 4 129,0 4 0,1 0 129,1 7 129,0 4-129,8 4 129,-1-2 0,6 1-129,3-4 0,3 0 0,0-2-387,-2-8-387,8 13-2709,-15-13-1419,-1 6-129,-28-6-387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2.609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7D31FFB-26CF-48DB-9E0D-49753CF5B43E}" emma:medium="tactile" emma:mode="ink">
          <msink:context xmlns:msink="http://schemas.microsoft.com/ink/2010/main" type="inkDrawing" rotatedBoundingBox="13957,10964 14017,15545 11809,15574 11749,10993" hotPoints="12102,11006 13473,11387 13509,15351 11853,15575" semanticType="enclosure" shapeName="Quadrilateral"/>
        </emma:interpretation>
      </emma:emma>
    </inkml:annotationXML>
    <inkml:trace contextRef="#ctx0" brushRef="#br0">338 62 903,'-41'-31'3741,"7"12"0,34 19-1935,-27-13-645,27 13-387,-15 14-129,8 15-129,7 17 0,-5 14-129,5 19 129,0 22 129,12 30 0,-5 7 0,10 25-129,-7 7-129,2 12-129,-4 2 0,-3 11 129,-5-9-258,0-3 129,-5-7 0,-1-6 0,-7-10 0,4-1 0,-4-8 0,4 2 0,-9-17 129,7 4-129,-8-7 0,3 0 0,-4-10 129,2-2-129,-4-13-129,3-8 0,0-11 0,5-9 0,0-17-129,-2-14-129,8-9 129,-3-14-387,11-4 129,0-22-258,-5 22 0,5-22 129,0 0 0,0 0 129,0 0 0,0 0 129,4 19 0,-4-19 129,0 0-129,0 0 129,0 0-258,0 0 0,0 0-387,0 0 258,15 20 0,-15-20-129,0 0-129,26 0 258,-7 0 129,1 0 0,6-5 129,4-3 129,3 1-258,8 2 258,5-4 0,4 1 0,7-1 0,13 0 0,6 1 258,10-3-129,8 0-129,10-4 129,11 1-129,10 0 129,3-5-129,0 1 129,2-2-129,-2 2 0,-8 0 0,-3 5 0,-18 0-129,-10 1 129,-16 7-387,-13-1-129,-14 6 0,-18 0-258,-6 0-1290,-22 0-1806,0 0-129</inkml:trace>
    <inkml:trace contextRef="#ctx0" brushRef="#br0" timeOffset="488.0278">1698 401 3225,'-16'119'4386,"8"-25"-1806,6 45-387,-10 16-129,12 37 0,0 9-774,1 31-129,-1-6-645,11 11 0,-9-8-387,6-11 0,-7-8 0,1-6 129,-2-14-129,0-10 0,0-16-258,0-21-129,9-2-1548,2-21-2580,7-38-387,7-15-129</inkml:trace>
    <inkml:trace contextRef="#ctx0" brushRef="#br0" timeOffset="-976.0557">335-305 2709,'-23'-17'2967,"23"17"-516,-23-9-645,23 9-387,-14 14-516,9 6-387,2 13-258,3 4-129,0 13 0,7 7 129,5 10 129,14-2-129,4 4 129,15-4 129,9-11-129,13 0 0,5-18-129,12-5 258,8-21-387,6-6 129,6-6-129,2-14-129,-7-10 129,-4-2-129,-6-1 0,-7-3 0,-13 4 0,-8 2-129,-19 8 129,-9-1-129,-7 12-387,-20-10-1548,-6 17-2064,0-18-258,-11 7 258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3.55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82 76 2193,'-4'-19'2838,"4"19"-258,0 0-258,-10-15-516,10 15-258,0 0-129,-20-25-258,20 25-129,0 0-258,0 0 0,0 0-258,0 0 0,-18-17-129,18 17 0,0 0-129,0 0 0,-14 19 0,11-2 0,-4-1-129,6 8 129,-4 2 129,5 6-258,-1-1 129,1 5-129,0 1 0,0 2 0,1 0 0,4 2 0,3-2 0,0 3 0,1-3-129,2-1 129,0-4 0,0 2-129,0-1 129,2 1 0,0 0 129,1-2-129,-5 3 258,4-2-258,-2 0 258,0 0-258,-1-4 129,-1-4-129,1-5-129,-1 1 129,-3 1-258,4-4 258,-1-3-129,-9-17 0,19 31 0,-19-31 0,19 29 0,-19-29 129,24 22-129,-24-22 0,27 19 0,-27-19 0,30 25 0,-14-9 129,-16-16 0,30 33-129,-14-14 129,-1 3 0,1 3 0,2 1 0,-1-3 0,2 7 0,1-2 0,1 1 0,0-5 0,1 3-129,0-1 129,1 4-129,3-4 0,-3 2 129,6 2-129,-1 3 129,1 2 0,7 0-129,1 0 129,7 0 0,-2 3 0,6-1-129,-2-2 129,1-5-129,-1 1 129,-5-3 0,-5-1 0,-6-7-129,-3-4 0,-27-16-129,26 30 0,-26-30-387,0 22-258,-13-22-1161,13 0-2967,-29-3 0,29 3-516,-34-22-258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00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11-6 5547,'-17'15'4902,"17"-15"-129,0 0-516,0 32-2193,0-32-387,37 9-258,-10-9-516,11 10-258,2-8-129,6 3-129,-2-3-258,2 1 0,-7 3 0,-2-3-258,-9 2 129,-3 2-129,-3 0-129,-22-7-258,34 19-387,-34-19-1935,0 0-1806,0 0-129,19 0-387,-19 0-258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0:54.256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45 0 7611,'-11'25'5160,"0"-1"-516,11 19 129,-12-10-3096,12 19-645,-2-8-129,2 8-387,-6-12 0,4-2-258,-4-8-258,6-30-645,0 29-3483,0-29-645,0 0-258,0-27-258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49:43.88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-295 7403 1161,'8'-29'3741,"-8"29"0,-9-29-903,-17 3-516,26 26-645,-52-43-258,25 27-387,-15-12-129,8 11-258,-8-6-258,2 5-129,-7 3-129,1 4 129,-6 6-129,1 5 0,-6 5 129,0 9 0,-6 5-129,-3 13 0,-7-1 0,0 11 258,-4-3-129,4 6-129,2-1 129,3 6 0,7-3 0,7 6 0,8-1 129,11 2-258,12 4 258,4 5-129,7 1-129,12 3 0,0 4 0,16 1 0,8 0 0,6 4 0,5-6-129,11-1 129,6-5 0,6-1 0,9-3 0,5-8 0,6-4-129,7-8 129,5-3 0,7-5-129,2-8 258,12-6-258,1-6 258,8-9-258,2-4 129,7-13-129,-4-10-129,2-3 258,-2-10-258,-8-9 129,-5-1 0,-11-9 0,-8-7 0,-12-7 0,-16-5 129,-16-6-258,-18-4 258,-18-8-129,-13-5 0,-19 2 0,-22 3-129,-18 3 0,-17 6 0,-14 12 0,-16 20-129,-18 18 258,-12 18-258,-11 16 258,1 16-129,1 16-903,20 20-3354,2-8-258,23 9-258,24-20-774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09:28.18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80 63 2193,'0'0'3612,"-11"-18"-774,11 18-387,0 0-387,-26-26-516,26 26-129,0 0-129,0 0-129,-26-14-387,26 14-129,0 0-129,0 0-258,-18-5 129,18 5-129,0 0-129,0 0 0,0 0 129,-3 13-129,3-13 129,0 25-129,0-25 0,3 33 0,5-11-129,3 1 129,2 4 0,4 4 0,-1 1-129,8 3 129,-2 1 0,2 5 0,2-1 0,0 9 0,1-4 0,-1 3 0,3-4 0,1 2 129,-2 1-258,2 2 258,-1-3-129,2-6 0,3 0 0,0 3-129,-2 1 387,3 1-387,1-3 258,-1 1-129,0-2 0,-1 6-129,1-1 258,2 5-129,-3-10-258,6 10 387,-5 0-258,6 1 129,-2-3 0,-2 3 0,-3-2-129,-1 0 129,-2 1 0,-5-7-129,-2-3 0,-5-4 0</inkml:trace>
  <inkml:trace contextRef="#ctx0" brushRef="#br0" timeOffset="-1.09937E9">1987 1767 3612,'-12'-22'4386,"12"22"-258,-19-14-2193,-5-5-387,24 19-258,-39-20-129,39 20-258,-43-17-258,21 14 0,-8-7-258,6 7 0,-8-2-129,6 0 0,-8 3-129,3 2 129,-6-4-129,1 4-129,-5 0 129,-5 6 0,-1 4-129,-4 0 129,-6 1 0,5 7 0,-2-3 0,4 8 0,-1-2 0,7 5 0,0 0 0,4 4 0,5 2-129,-3-1 0,5 2 0,3 2 0,0-4 0,7 1 0,2-1 129,4 2-129,7 4 258,2 0-387,8-3 258,0 2-129,5 2 0,4 2 0,3 1-129,0 0 258,-2-4-387,-1 5 258,-3 1 0,-1-2 0,-2 3 0,-1 1 0,-2-1 0,0-3 0,0 3 0,0 0 0,0-3 0,0 0 129,5-3-129,-4 1 0,4-4 0,3 3 0,1-4 0,2 0 129,5-1 0,-2-1-258,5-1 258,2-1-258,1-2 258,2 0-129,-4 1 129,6 0-258,-1-3 0,3-2 258,1-4-258,2-1 258,-1 0-129,4-5 0,7-7 0,-2 0 129,1-6-129,6 1 129,-2-2 0,5 0-129,3 0 258,5-3-129,3-6-129,6 2 0,2-5 129,3-2-129,5 2 129,2-2 0,2-2 0,-2-2-258,2 3 258,-1-3-129,-4 5 129,-3-1-129,-7-4-129,-2-1 258,-6-3-258,-9 0 258,-6-1-258,-4 1 258,-9-4-129,-4-4 129,-6 0-129,-3-2 0,-8-1 0,-2-2 0,-3-10 0,-3 1 129,0-6-129,0-2 0,-9-5 0,-4-5 0,-1 0 0,-7-2 0,-6 5 0,-3-4 0,-3-2 0,-6 2 0,-4 3-129,-1 0 258,-8 7-258,-2 4 129,-5 4 0,-2 5 129,-6 11-129,-1 3 129,-4 9 0,-7 7-129,-2 3 0,-4 4 129,-1 3-129,-1 0-258,10 10-1548,0-7-2967,10-3-258,2-7-516,7-22-129</inkml:trace>
  <inkml:trace contextRef="#ctx0" brushRef="#br0" timeOffset="-1.09937E9">337 5456 1,'-17'0'3224,"17"0"-386,-22-1 0,22 1-645,-21 0-258,21 0-516,-19 0-258,19 0-129,-15 3-387,15-3 0,0 0-129,-16 19 0,16-19-129,0 0 129,0 0-129,-8 18 0,8-18 0,0 0 129,0 0 0,0 0-129,0 0 0,17-9-129,-17 9 0,19-24 0,-8 6 0,4 0-129,0-5 0,4-1 0,-1-10 0,5 0 129,-2 1-129,3-1 0,-2-2 0,1-1 0,1-4 0,3 0-129,0-2 129,-2 1 0,2-5-129,1 2 129,-1-7 0,0 4 0,-3-4 0,0 3-129,-1 0 129,-1 3 0,-1-5-129,0 2 0,-1-3 0,2 0 0,0-4-129,-1-3 129,1-4-129,0-3 129,-1 4 0,-1-2 0,1 6 129,-2 2-129,0 1 0,-5 9 0,0 3 0,0 3 0,-1 2 129,-2 5-129,0 1 0,2 8 0,-1-8 0,-2 9 0,3 0 0,-13 23-129,19-33 129,-19 33-129,20-20-129,-20 20 0,0 0-258,21-7-387,-6 14-129,-15-7-1290,18 5-2193,-18-5-258,11 27 0,-11-27-258</inkml:trace>
  <inkml:trace contextRef="#ctx0" brushRef="#br0" timeOffset="-1.09937E9">856 3643 2451,'-40'11'3999,"23"-8"0,0-3-1032,17 0-903,-19 0-516,19 0-387,0 0-129,11-7-387,-11 7 0,44-25-258,-13 6 0,15-2-129,-8-8 129,6 3-258,-2 1 0,-5 1-129,-2 1 129,-8 5-129,-5 1 258,-22 17-258,26-13 0,-26 13 129,0 0 0,0 0-129,0 0 129,0 0-129,0 0 0,12 11 129,-12-11-129,2 30 0,3-7 0,-2-2 0,0 9 0,5 7 258,-2 4-258,0 6 387,1-3-258,2 7 129,-4 3 0,6 3 129,-3-7-129,1-2 0,-1-6-129,-1-6 0,0-7 0,0-7-129,-7-22-129,0 0-258,25 26-1935,-19-36-2064,-6 10-516,16-38-258,-8 9-258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0.324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1387 223 1,'-23'-5'3869,"23"5"1,-22-7-516,22 7-645,-19-9-774,19 9-387,0 0-387,0 0-258,-19-5-129,19 5-258,0 0-129,0 0 0,0 0 129,0 0-387,0 0 129,0 0-129,13-21 0,-13 21 0,27-10 0,-8 1-129,3 0 129,6 1 0,-1-2-129,5 0 129,-1-2-129,6 4 129,-1-3-129,2-3 0,0 3 129,-3-1-129,4 4 0,1-3 129,-2 0-129,0 3 0,3 1 0,-2 5 129,-2-3-258,1 5 129,-4 0 0,-4 4 0,0 4 0,-1 4 0,-7-2 0,0 1 0,-1 4 0,-1-4 0,-1 0-129,2-3 258,-2-1-129,3 4-129,0-3 129,0 5 0,3-5 0,-3 3 129,1-2-258,-3 1 129,-1 2 0,0 2 129,-19-14-129,28 27 0,-13-10 0,-3 2 0,-1 1 129,0 3-129,1-1 129,-1 1 0,3 4-129,0 2 129,-1-2 0,1 5 0,-1-2 129,-2 3-129,0-1 0,-2 9 0,-6-2-129,4 1 129,-6 2 0,1 0-129,-2-1 129,0 2-129,0 0 129,0 1-258,-5-4 258,-4 5-129,-1 4 129,-4 2-129,1 1 0,-1 3 0,-5-4 0,2 5 129,-4 0-129,4 3 129,-7-4-258,3 1 258,-2 2-129,-1 3 129,-4 2-129,-1 2 0,-2-1 129,-3 1-129,0-2 0,-6-3 129,-1 0 0,-3-2 0,-2-2 0,-3-5-129,0 2 129,0 2-129,-2-3 129,1 3-129,-2-3 0,1-1 0,-1 2-129,0 2 258,-2-4-258,2-3 129,0-1-129,0 0 129,1 2 0,0-1 0,1-1-129,1-4 129,5-2 0,-5-1 0,3 2 0,-2-8 0,1-2 0,0-2 0,4-1 0,-1-1 129,3-3-129,-1 3 0,3-2 129,-1-3-129,1 3 129,1-1-129,-3-1 129,-2-2-129,-1-1 129,1-1-129,2 1 0,-1-2 0,-1-1 0,2 0 0,3 1 0,1-1 0,4 5 0,-1-8-129,2 3 129,7 3 0,3-4 0,1-6 0,2-1 0,19-10-129,-25 15 0,25-15-129,0 0-129,-22 0-258,22 0 0,0 0-645,0 0-2064,0 0-1161,0 0-129,1-12-129,-1 12-129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1:33.92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0 0 0,'0'0'0,"0"0"0,0 0 0,0 0 0,0 0 0,0 0 0,0 0 0,0 0 0,0 0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1-09-30T17:50:45.48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7084 9891 0,'0'0'0,"0"0"0,0 0 0,0 0 0,0 0 0,0 0 0,0 0 0,0 0 0,0 0 0,0 0 0,0 0 0,0 0 0,0 0 0,0 0 0,0 0 0,0 0 0,0 0 0,0 0 0,0 0 0,0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09-30T17:51:07.36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75-2 3096,'-22'7'4257,"22"-7"129,-24 5-258,24-5-1290,-20 6-1032,20-6-258,0 0-645,-10 17-129,10-17-129,0 0 0,13 2 0,9 3-258,4-5 129,10 0-129,2-1-129,6-4 0,0 2 0,2 0-129,-5 3 0,-3 0 0,-9 0-129,-6 0 0,-7 0 0,-16 0-129,19 14-516,-19-14-2451,0 0-1290,0 0-645,0 0 0,-8-14-774</inkml:trace>
  <inkml:trace contextRef="#ctx0" brushRef="#br0" timeOffset="-577.201">93-556 1161,'-11'11'3612,"11"-11"129,0 0-774,0 0-387,-8 18-903,8-18-129,0 0-258,0 0-387,0 0-129,0 0-129,0 0-129,0 0 129,0 0-258,0 0 0,9-11-258,-9 11 129,22-18-129,-22 18 0,30-24-129,-30 24 129,27-29-129,-27 29 0,19-26 129,-19 26-129,11-18 129,-11 18-129,0 0 129,5-21-129,-5 21 129,0 0-129,0 0 0,17-18 0,-17 18 0,0 0 0,23-13 0,-23 13 0,0 0 0,22-3 0,-22 3 129,0 0-129,0 0 0,17 16 0,-17-16 129,3 27 129,-3-3-129,0 2 0,0 6 129,0 3-129,0 8 258,0-3-258,0 4 129,0 1 0,0 3 0,0-4-129,0 2 0,0-9 0,0 0 0,2-5-129,3-6 129,-2-6-129,0-3 0,-3-17-129,0 0-129,19 15-129,-19-15-258,17 0-258,-17-19-1032,22 19-1806,-22 0-1032,11-18 129,-11 18-387</inkml:trace>
  <inkml:trace contextRef="#ctx0" brushRef="#br0" timeOffset="-6489.6114">2244-957 4128,'-13'45'4257,"-8"-15"-258,-4-4 129,1 11-2451,-12-11-387,6 11-387,-11-16-258,5 10 0,-1-6-129,9-3-129,-1 0 0,10 0-129,4-10 0,15-12-129,-7 26 0,7-26 0,11 16 129,7-7 0,1-5 258,4 2-258,4-5 129,6 5 0,-1-4-129,3 7 0,4-6 0,-1 1-129,2-2-129,-5-1-129,-1 6-129,-5-7-387,7 0-258,-22-12-1935,15 12-1677,-18-16 0,8 10-387,-18-16-258</inkml:trace>
  <inkml:trace contextRef="#ctx0" brushRef="#br0" timeOffset="-6240.011">2307-905 9804,'-5'60'4773,"2"-31"129,3 15-516,0-19-2580,8 20-903,1-11-516,4-5-258,1 6-645,-14-35-3741,24 33-387,-24-33-258,20-1-645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24.08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53CB4437-B7BD-499F-ABB2-E6C3BE1372CF}" emma:medium="tactile" emma:mode="ink">
          <msink:context xmlns:msink="http://schemas.microsoft.com/ink/2010/main" type="inkDrawing" rotatedBoundingBox="16743,11311 16814,15169 14730,15207 14659,11349" hotPoints="16588,11544 16832,14982 14876,15121 14631,11683" semanticType="enclosure" shapeName="Rectangle"/>
        </emma:interpretation>
      </emma:emma>
    </inkml:annotationXML>
    <inkml:trace contextRef="#ctx0" brushRef="#br0">48 111 258,'-22'-40'3096,"10"17"-387,12 23-258,-8-15-258,8 15-903,0 0-258,0 0-516,0 0 129,-10 22-516,10 4 0,3 4 258,16 14 129,10-3 0,17 8 387,18-13-387,30-2 129,15-18 0,17-7-129,12-9-258,10-18-129,-2-17-129,-3-8 0,-13-2-129,-16-3 0,-7 8 0,-21-4-516,-6 20-516,-32-4-516,1 13-2580,-21 15-258,-28 0-129</inkml:trace>
    <inkml:trace contextRef="#ctx0" brushRef="#br0" timeOffset="864.0493">-129 338 903,'-20'-28'3483,"20"28"129,-19 2-1677,2 17-645,9 24-129,-7 12 0,14 34-258,-9 14 0,10 45 0,0 11 0,15 26-516,0 10-258,1 13 0,3 6-387,-5-7 129,2-7 0,-5-16 0,-3-10 0,2-14 129,-7-12 0,5-14 0,-7-13 129,7-6-129,-8-12 129,3-7-129,-3-2 0,0-12 0,0-8 0,-3-13 0,2-10-129,-6-14-129,7-6 129,-3-10 129,3-21-129,0 0 0,0 0 129,0 0 0,0 0 0,0 0 129,0 0 0,0 0 0,0 0-129,0 0 0,-1 16-129,1-16 0,0 0 0,0 0-129,4 17 0,-4-17 0,27 12 129,-5-1 129,7-8 129,15 2 0,8-5 129,18 0 129,15-19 0,18 0 0,9-11-129,10-2 0,10 2 0,7 1-129,-3 3 129,-1 7-258,-9 4 129,-4 12-258,-8 3 129,-12 0-258,-10 4 129,-19 2-258,-8 10-258,-23-12-516,-7 12-1548,-14-4-1419,-21-12-258,0 0 0</inkml:trace>
    <inkml:trace contextRef="#ctx0" brushRef="#br0" timeOffset="1336.076">1357 143 2580,'-24'120'3096,"15"-8"258,-10 19-645,14 48-129,-14 17-645,18 40-387,-12 7-645,13 12-258,-8-6-258,8-2-129,-8-17-129,7-16 0,-3-28-129,0-23 129,4-27-645,-3-29-1419,3-25-2193,11-23-645,6-34-258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38.62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FFA0ABA-ED87-411E-9BD0-AA9ABB4AA240}" emma:medium="tactile" emma:mode="ink">
          <msink:context xmlns:msink="http://schemas.microsoft.com/ink/2010/main" type="writingRegion" rotatedBoundingBox="7902,11625 8291,15340 7639,15408 7250,11693">
            <msink:destinationLink direction="with" ref="{1D8AE0DC-7F67-4F05-8E64-D7124D2A6BE2}"/>
          </msink:context>
        </emma:interpretation>
      </emma:emma>
    </inkml:annotationXML>
    <inkml:traceGroup>
      <inkml:annotationXML>
        <emma:emma xmlns:emma="http://www.w3.org/2003/04/emma" version="1.0">
          <emma:interpretation id="{0470388B-4511-400A-AF97-7B515DF363F0}" emma:medium="tactile" emma:mode="ink">
            <msink:context xmlns:msink="http://schemas.microsoft.com/ink/2010/main" type="paragraph" rotatedBoundingBox="7902,11625 8291,15340 7639,15408 7250,116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EFAD7E-6D2A-4863-83AB-B112E0AB9942}" emma:medium="tactile" emma:mode="ink">
              <msink:context xmlns:msink="http://schemas.microsoft.com/ink/2010/main" type="line" rotatedBoundingBox="7902,11625 8291,15340 7639,15408 7250,11693"/>
            </emma:interpretation>
          </emma:emma>
        </inkml:annotationXML>
        <inkml:traceGroup>
          <inkml:annotationXML>
            <emma:emma xmlns:emma="http://www.w3.org/2003/04/emma" version="1.0">
              <emma:interpretation id="{5C0953E9-D987-42F4-A910-7DE6B566A46F}" emma:medium="tactile" emma:mode="ink">
                <msink:context xmlns:msink="http://schemas.microsoft.com/ink/2010/main" type="inkWord" rotatedBoundingBox="7902,11625 8291,15340 7639,15408 7250,11693"/>
              </emma:interpretation>
            </emma:emma>
          </inkml:annotationXML>
          <inkml:trace contextRef="#ctx0" brushRef="#br0">280-3 2322,'0'0'3999,"0"0"0,-24 0-1935,3 0-903,4 14-258,-8-3-516,-2 7 0,-2 1-129,3 5 0,-1-5 0,3-1 0,5-6 129,2 0-387,17-12 0,-18 18-129,18-18-129,0 0 0,-6 15 129,6-15 0,0 0 129,0 23 129,0-23 258,6 18 129,-6-18 129,22 22 0,-22-22 258,32 32-258,-32-32 129,36 31-387,-20-15 129,8 1-258,-8 2-258,-16-19 129,27 25-258,-27-25 0,20 24-645,-20-24-516,17 6-3225,-17-6 0,0 0-645,21 24 258</inkml:trace>
          <inkml:trace contextRef="#ctx0" brushRef="#br0" timeOffset="-559.0317">-168 76 2322,'0'-17'2064,"0"17"387,0 0-258,16 8-258,-16-8-387,14 40 129,-12-15-129,14 17-129,-10-8 0,12 10-645,-14-7-129,7 3-258,-4-5 0,-3-8-258,1-4-258,-5-7-258,0-16-774,0 0-1419,3 17-1935,-3-17-258,0 0-258</inkml:trace>
          <inkml:trace contextRef="#ctx0" brushRef="#br0" timeOffset="1137.0651">69 606 645,'24'19'4128,"-16"2"-1161,2 3-387,12 11 129,-7-5-387,17 15-774,-11-1-645,9 6-258,-3-4-516,-4-3 0,4-8-387,-11-9-258,4 3-129,-20-29-1032,10 17-2451,-10-17-387,0 0 129</inkml:trace>
          <inkml:trace contextRef="#ctx0" brushRef="#br0" timeOffset="785.0448">60 710 645,'3'-26'3354,"-3"26"-387,6-25-387,-6 25-258,0 0-129,0 28-516,-15-5-516,7 17-258,-14-2 0,11 20-129,-15-4-258,9 7 129,-7-13-258,8-3-129,-3-8 0,8-8-258,5-4-129,6-25-387,-8 20-387,8-20-903,0 0-1677,0 0-1161,0-18-387,0 18 129</inkml:trace>
          <inkml:trace contextRef="#ctx0" brushRef="#br0" timeOffset="1309.0743">-35 846 3225,'-27'-3'4257,"27"3"0,0 0-516,32 0-3225,1 8-1677,10 3-2580,-7-11-387,18 18-129</inkml:trace>
          <inkml:trace contextRef="#ctx0" brushRef="#br0" timeOffset="1917.1096">117 1403 2451,'0'51'4386,"0"-19"0,0 1-2064,3 17-387,-3-10-516,6 8-645,-1-11-387,1-6 129,1-3-645,-4-11-387,6-1-129,-9-16-774,0 0-2451,13-8-387,-13-15-387</inkml:trace>
          <inkml:trace contextRef="#ctx0" brushRef="#br0" timeOffset="2317.1325">-90 1320 3483,'-5'-22'4257,"0"0"0,5 6-2193,15 8-516,2-5-516,21 9-258,0-3-258,9 7 0,5 0-129,7 10 0,-9 2 129,1 7-129,-19-5 129,-2 5 0,-30-19 0,12 32 129,-21-20 0,-10 6-258,-14-10-129,3 6-129,0 4-645,-10-17-1677,20 14-2322,20-15-516,-23 10-387,23-10 258</inkml:trace>
          <inkml:trace contextRef="#ctx0" brushRef="#br0" timeOffset="2900.1657">196 2015 1806,'-8'-18'4902,"8"18"-129,-9-21-1032,9 21-1290,0 0-516,0 0-774,0 0-258,0 0-258,0 18-387,7 4 0,3 3-129,3 6 129,-2 2-129,3 7 0,-3-3-129,-2-10-129,-1 5-258,-5-10-516,13 8-1806,-5-8-2064,-11-22 0,18 22-774</inkml:trace>
          <inkml:trace contextRef="#ctx0" brushRef="#br0" timeOffset="3892.2221">-114 2444 4644,'0'0'4515,"-11"-20"129,11 20-387,19 0-3096,6 0-645,18 2-129,1-2 0,13 7 0,3-4 0,10 2-129,-2 2-516,-7-7-387,3 14-1419,-17-3-2451,-15 1-129,-9 3-516</inkml:trace>
          <inkml:trace contextRef="#ctx0" brushRef="#br0" timeOffset="3617.2063">103 2542 1,'0'0'4256,"0"0"130,0 0 129,0 0-2451,23 18-516,-23-18-129,13 32-258,-8-13-387,6 2-129,-6 2-129,2-3-387,-7-20 0,10 26-387,-1-6-645,-9-20-1548,0 0-2064,0 29 0,0-29-774</inkml:trace>
          <inkml:trace contextRef="#ctx0" brushRef="#br0" timeOffset="4856.2771">368 2801 129,'5'19'4515,"-5"-19"0,13 39-258,1-8-2322,-6-3-774,17 16 129,-11-6-258,15 7-516,-9-10-258,4 3-258,-2-2 0,-5-10-258,1-2-387,-18-24-387,19 26-1161,-19-26-2064,-14 6-129,14-6-258</inkml:trace>
          <inkml:trace contextRef="#ctx0" brushRef="#br0" timeOffset="4541.2596">299 2926 4257,'0'0'4773,"0"0"-387,0 0-1677,0 0-645,-16 20-516,13 11-645,-15-1-387,10 8 258,-11-5-258,8 7-129,-6-8-129,7-6-129,1-5-258,9-21-387,-9 39-774,9-39-645,0 0-1806,0 0-1032,0 0-387,9 3 129</inkml:trace>
          <inkml:trace contextRef="#ctx0" brushRef="#br0" timeOffset="5020.2869">254 3052 5547,'-28'-12'4902,"-2"4"-258,30 8-1032,0 0-2580,0 0-387,13-10-387,18 10-774,1-6-1032,17 4-2967,9 2 0,-4 0-258,8 8 129</inkml:trace>
          <inkml:trace contextRef="#ctx0" brushRef="#br0" timeOffset="5788.3311">280 3351 2322,'-7'-30'4902,"-1"2"-129,5 12-1419,3 16-1161,0 0-387,0 0-516,0 0-516,-1 22-129,1 7-387,0 12 0,4-1 0,3 7 0,-2-2-129,1-3 129,-1-10-258,-2-6 258,-3-26-129,8 19-129,-8-19 129,0 0 0,15 8-129,-15-8 129,30 3-129,-6 2 0,0-3 129,6 3-258,3-2 129,-1 1-387,6 4-129,-13-8-645,18 6-3354,-13 11-387,-11-7-258,0 7-258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46.23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F64730D7-49FC-415C-B466-1110FF2B9796}" emma:medium="tactile" emma:mode="ink">
          <msink:context xmlns:msink="http://schemas.microsoft.com/ink/2010/main" type="writingRegion" rotatedBoundingBox="10557,11693 10760,14880 10141,14920 9938,11732">
            <msink:destinationLink direction="with" ref="{ED44CBEA-39B6-489F-864C-2429E3D5F5FA}"/>
          </msink:context>
        </emma:interpretation>
      </emma:emma>
    </inkml:annotationXML>
    <inkml:traceGroup>
      <inkml:annotationXML>
        <emma:emma xmlns:emma="http://www.w3.org/2003/04/emma" version="1.0">
          <emma:interpretation id="{859D9EB8-025E-41A8-8F0F-40E920001CD9}" emma:medium="tactile" emma:mode="ink">
            <msink:context xmlns:msink="http://schemas.microsoft.com/ink/2010/main" type="paragraph" rotatedBoundingBox="10557,11693 10760,14880 10141,14920 9938,11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8398CA-DF3A-476A-904C-1CA3A7B7E258}" emma:medium="tactile" emma:mode="ink">
              <msink:context xmlns:msink="http://schemas.microsoft.com/ink/2010/main" type="line" rotatedBoundingBox="10557,11693 10760,14880 10141,14920 9938,11732"/>
            </emma:interpretation>
          </emma:emma>
        </inkml:annotationXML>
        <inkml:traceGroup>
          <inkml:annotationXML>
            <emma:emma xmlns:emma="http://www.w3.org/2003/04/emma" version="1.0">
              <emma:interpretation id="{446A5A5E-E992-4CF9-A15C-0623A75B811E}" emma:medium="tactile" emma:mode="ink">
                <msink:context xmlns:msink="http://schemas.microsoft.com/ink/2010/main" type="inkWord" rotatedBoundingBox="10557,11693 10760,14880 10141,14920 9938,11732"/>
              </emma:interpretation>
            </emma:emma>
          </inkml:annotationXML>
          <inkml:trace contextRef="#ctx0" brushRef="#br0">-1 154 1677,'24'-143'2322,"-24"143"129,0-15 129,0 15-645,0 0-129,0 0-387,0 0 0,0 0-258,0 22-387,0 6 129,8 17-387,-3-6 129,6 13 0,-6-8 0,4 5-258,-4-11-129,1-3 258,-6-16-258,5-1-129,-5-18 0,0 0-258,0 0-645,0 0-1677,0 0-2193,0 0 0,0-14-516,0 14 388</inkml:trace>
          <inkml:trace contextRef="#ctx0" brushRef="#br0" timeOffset="-267.0149">-1 154 258,'-4'-19'258,"4"19"-516,-2-17 1</inkml:trace>
          <inkml:trace contextRef="#ctx0" brushRef="#br0" timeOffset="527.0298">112 60 5676,'0'0'4773,"0"0"0,0 0-645,14 12-2967,2-12-774,12 0-129,4 0-258,-2 0-774,17 0-2451,-6 3-1419,-12-3-129,-6 10-258</inkml:trace>
          <inkml:trace contextRef="#ctx0" brushRef="#br0" timeOffset="308.0176">71-77 4902,'0'0'4644,"0"0"-258,0 0-129,0 0-3225,18-8-516,6 3-129,13 5-129,-1-2 129,10 2-129,-2-3-129,-1-1-516,4 4-645,-23-5-1161,6 3-2064,-13 4-387,-17-2-129</inkml:trace>
          <inkml:trace contextRef="#ctx0" brushRef="#br0" timeOffset="1460.0828">132 529 774,'6'-22'3999,"-6"22"387,12 23-258,-1 12-2322,-10-5-645,17 22 0,-9-2-129,15 20 0,-5-7-387,6 7-258,0-10-129,-3-5-258,1-9-129,-9-11 0,2-9-258,-16-26-1161,0 0-1419,0 0-1548,-13-5 129,-6-16-387</inkml:trace>
          <inkml:trace contextRef="#ctx0" brushRef="#br0" timeOffset="1121.0635">78 684 3225,'2'-20'4386,"-2"20"-129,0 0-1290,0 0-1032,0 33-645,-11-3-258,11 14-258,-13 3-258,7 15 129,-8-7 0,4 6 0,-6-8-387,2-3-129,3-13 0,-3-5-387,9-6-129,5-26-645,-9 29-516,9-29-2193,0 0-903,0 0-258,-3-28 0</inkml:trace>
          <inkml:trace contextRef="#ctx0" brushRef="#br0" timeOffset="1603.0909">58 879 2709,'-22'-6'4128,"22"6"129,0 0-258,23 12-3483,0-7-645,0 8-2322,1-13-1290,15 22-516,-13-15 129</inkml:trace>
          <inkml:trace contextRef="#ctx0" brushRef="#br0" timeOffset="2316.1323">101 1424 1806,'0'-21'4257,"0"21"516,0 0-516,0 0-2193,0 21-645,-2-2-516,2 8-516,2 5 0,7 11-129,-3 0 129,5 0-258,-1-2 0,3 0 0,-4-12 0,2 2-129,-1-13 129,-10-18 0,15 14 258,-15-14-258,26-8 129,-12-9 0,2-10 0,-1-2-129,3-5 0,1-5-129,-3-3 0,-2 4-129,0 6-129,-6-2-129,5 11-387,-13-7-903,1 13-2838,-1 17-258,0-19-645,0 19 387</inkml:trace>
          <inkml:trace contextRef="#ctx0" brushRef="#br0" timeOffset="2992.1711">410 2020 3483,'0'-35'4902,"0"35"-387,-33-29-129,11 15-2709,-3 14-1032,-5 0-387,4 13-129,0 5-258,3 8 129,9 6-258,6 2 258,8 8-258,3-5 129,16-1-129,-1-4 129,1-2 258,1-9 129,-20-21 258,22 26 129,-22-26 0,0 0 0,-28 0 129,9 0-258,-6-6-387,-4-6-1290,29 12-2580,-33 0-1032,33 0-129,0 0-516</inkml:trace>
          <inkml:trace contextRef="#ctx0" brushRef="#br0" timeOffset="3575.2039">333 2658 903,'3'-24'4773,"-3"24"-258,-2-23-1161,2 23-387,0 0-774,-4 10-774,4-10-387,-10 46-258,4-15-387,6 17 0,0-1-258,0 9 129,0 0-129,3-5 129,-1-9-258,4-7 129,-3-4-258,-1-14 0,4-2-387,-6-15-1290,0-8-2580,0 8-516,-3-24-387,-3 0 0</inkml:trace>
          <inkml:trace contextRef="#ctx0" brushRef="#br0" timeOffset="3908.2235">37 2581 3354,'-19'-10'5160,"19"10"-516,0 0 129,0 0-2709,16-11-903,19 11 0,3-5-516,20 3-129,2-6-258,13 5 129,5 2-516,-7-8-774,8 9-3612,-21 0-258,-23 7-645,-16 7-258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1-10-13T17:15:55.198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86D3D57-2505-45EF-8AFF-A7ED918A1520}" emma:medium="tactile" emma:mode="ink">
          <msink:context xmlns:msink="http://schemas.microsoft.com/ink/2010/main" type="writingRegion" rotatedBoundingBox="20899,11916 20961,14598 20308,14613 20245,11931">
            <msink:destinationLink direction="with" ref="{9E9B0009-FBE9-4249-A8C7-BCFE6F091D68}"/>
          </msink:context>
        </emma:interpretation>
      </emma:emma>
    </inkml:annotationXML>
    <inkml:traceGroup>
      <inkml:annotationXML>
        <emma:emma xmlns:emma="http://www.w3.org/2003/04/emma" version="1.0">
          <emma:interpretation id="{32728B28-C405-4DC3-A1B6-A819ED0B84C4}" emma:medium="tactile" emma:mode="ink">
            <msink:context xmlns:msink="http://schemas.microsoft.com/ink/2010/main" type="paragraph" rotatedBoundingBox="20899,11916 20961,14598 20308,14613 20245,119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7A1AF66-8A47-4B0B-8AA7-48E55E0FAB1C}" emma:medium="tactile" emma:mode="ink">
              <msink:context xmlns:msink="http://schemas.microsoft.com/ink/2010/main" type="line" rotatedBoundingBox="20899,11916 20961,14598 20308,14613 20245,11931"/>
            </emma:interpretation>
          </emma:emma>
        </inkml:annotationXML>
        <inkml:traceGroup>
          <inkml:annotationXML>
            <emma:emma xmlns:emma="http://www.w3.org/2003/04/emma" version="1.0">
              <emma:interpretation id="{902899D8-98C3-4525-A439-52B8E69F8065}" emma:medium="tactile" emma:mode="ink">
                <msink:context xmlns:msink="http://schemas.microsoft.com/ink/2010/main" type="inkWord" rotatedBoundingBox="20899,11916 20961,14598 20308,14613 20245,11931">
                  <msink:destinationLink direction="with" ref="{2672A490-85F5-4325-B47C-186A9750F580}"/>
                  <msink:destinationLink direction="with" ref="{E014C2A0-989D-4919-A9A1-1A320FBFDC14}"/>
                </msink:context>
              </emma:interpretation>
            </emma:emma>
          </inkml:annotationXML>
          <inkml:trace contextRef="#ctx0" brushRef="#br0">240 661 903,'0'0'3870,"0"0"0,0 0-645,0 0-645,35-2-387,-35 2-645,58-2-258,-26-1-258,18 3-387,-7 0 129,9 7-387,-1-2-129,1 2-129,-8-1-129,-3 0 129,-8-4-129,-4 2-129,-7-2-129,-22-2-903,28 0-3225,-28 0-129,0 0-387,0 0-258</inkml:trace>
          <inkml:trace contextRef="#ctx0" brushRef="#br0" timeOffset="-649.0365">648 736 645,'0'0'1677,"0"0"0,0 0 0,0 0 129,0-23-258,0 23-129,0 0 129,0-19-258,0 19-129,0 0-129,-8-25-258,8 25 0,0 0 0,0 0 0,0 0-129,0 0-258,0 0 0,0 0 0,0 0-129,0 0 0,-2 11 0,2 14-129,0 1 0,0 9 129,0-2 0,5 3 0,-3-4-129,1-1 0,-2-12-129,4-2 0,-5-17 0,0 0-129,5 20 0,-5-20-387,0 0-129,0 0-903,0 0-2838,0 0-258,0-13-129,0 13 0</inkml:trace>
          <inkml:trace contextRef="#ctx0" brushRef="#br0" timeOffset="907.0513">586 1257 1806,'6'-29'4128,"-6"3"387,-4 6-1677,4 20-516,-8-26-387,8 26-516,-15-18-645,15 18-129,-20 0-258,20 0-129,-30 19-258,17-1 0,4 9-129,4 3 129,3 5-129,2-1 129,15-1 0,7-9-129,5 0 129,0-5 129,1-16 0,2-3-129,0-13 258,-5-10-129,-6-7 0,-8-6 129,-9-6 0,-2 2-258,-5 2 0,-12 5-258,-7 10 0,-4 2-258,4 21-1032,-8 0-2064,15 1-903,17-1-258,-11 32 0</inkml:trace>
          <inkml:trace contextRef="#ctx0" brushRef="#br0" timeOffset="1567.0896">622 1611 1032,'-14'-18'4257,"14"18"258,-24-15-258,4 7-2322,20 8-516,-41 1-645,22 17 0,-6-3-387,6 10-129,-2 2 129,12 5-258,5-2 129,4 1-258,15-1 129,10-8-129,3-4 129,7-3-129,-2-12 129,2-3 0,0-11-129,-8-7 258,-5-9-258,-8-5 258,-9-6-258,-5 1 0,-3 6-258,-15-2-258,18 33-1032,-42-17-2838,16 17 0,9 3-645,17-3 387</inkml:trace>
          <inkml:trace contextRef="#ctx0" brushRef="#br0" timeOffset="2347.1341">504 1970 258,'-10'-22'4515,"10"22"129,0 0-129,-17-14-1806,17 14-774,0 0-645,0 0-387,0 0-129,0 0-129,0 13-387,0 6 0,2 7 0,2 0-129,3-3 129,1 10 0,-5-7-129,1-1 0,0-6 0,-4-19 0,0 0 0,6 18 0,-6-18 129,0 0-129,0 0-129,20 7 129,-20-7 0,32 7-129,-13-2 0,6-2 129,4 1-129,1-4-129,1 1-258,-5-1-516,8 11-1677,-8-11-1935,-6 9-645,-20-9 0,21 19-258</inkml:trace>
          <inkml:trace contextRef="#ctx0" brushRef="#br0" timeOffset="3875.2215">276 2341 3354,'0'0'3999,"0"0"-645,14-24-1032,18 21-516,-5-13-387,22 10-387,-8-2-258,21 6 129,-9-3-387,9 5-258,-11 0-129,-7 7 0,-13 1 0,-4 4 0,-27-12 0,15 36 0,-20-17 0,-13-4-129,-1 10-129,-3-2 0,7 3-258,-6-1 0,16 2-129,4-7 129,4 3-258,5 0 387,9-5 129,-3 1 129,4-5 0,1 2 258,-19-16 387,20 23 129,-20-23 129,0 21 129,-19-18 129,19-3-129,-53 19 129,21-6-258,-14-7-387,3 1-129,1-1-387,5-6-516,18 9-516,-7-9-1032,26 0-2709,0 0-258,17 3-258,4 4-516</inkml:trace>
          <inkml:trace contextRef="#ctx0" brushRef="#br0" timeOffset="3131.1791">504 2397 2193,'0'0'4515,"0"-20"-387,0 20-1161,0 0-516,0-22-645,0 22-387,0 0-516,0 11-258,0-11-129,6 26-129,-3-2-258,4 3 129,-3 1 0,4 5 0,-1-1-129,-3-3-129,3-1 0,-6-4-129,4 2-387,-5-26-516,8 36-1032,-8-36-2451,0 26-129,0-26-516,0 0 387</inkml:trace>
          <inkml:trace contextRef="#ctx0" brushRef="#br0" timeOffset="4535.2592">584 2862 1677,'0'-24'4386,"-3"6"387,3 18-516,-19-2-1935,-4-2-774,23 4-516,-35 13-387,22 4-258,-4 1 0,12 4-129,2 1 258,6-2-258,16-2 0,5-1-258,4-10 129,4 1-129,-1-9 258,1 0-129,-2-9 0,-8-6 0,-11-9 0,-3 0 129,-8 1-258,-6-2 0,-8-1-258,-9 0-129,-2 17-258,-8-5-903,33 14-2709,-33 7-516,33-7 0,-13 35-516</inkml:trace>
          <inkml:trace contextRef="#ctx0" brushRef="#br0" timeOffset="5495.3143">945 2990 1548,'0'0'4257,"-24"-17"258,24 17 0,0 0-2580,-39 7-258,28 11-516,-26-6 0,13 21-258,-20-8 258,8 10-516,-10-2 0,2 11 0,-4-9-387,6 3-129,5-4-387,3-12-645,26 4-3612,8-26-387,0 0-258,0 0-387</inkml:trace>
          <inkml:trace contextRef="#ctx0" brushRef="#br0" timeOffset="5115.2925">551 3103 2451,'-22'-16'4902,"22"16"-129,-19-11-129,19 11-2064,0 0-903,0 0-387,24 4-516,-2 8-258,16 11-258,0-3 0,8 6-258,1 0 0,-4 0-387,1-7-129,-12-6-387,9 13-903,-41-26-1677,30 22-1290,-30-22-258,0 0-258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C7F8F5-EF2B-4698-8C1D-69B45BE680D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53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F8F5-EF2B-4698-8C1D-69B45BE680D5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51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F8F5-EF2B-4698-8C1D-69B45BE680D5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1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F8F5-EF2B-4698-8C1D-69B45BE680D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1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A864D7-1947-4567-A574-DA3D4FCB35BD}" type="slidenum">
              <a:rPr lang="de-DE" smtClean="0"/>
              <a:pPr/>
              <a:t>32</a:t>
            </a:fld>
            <a:endParaRPr lang="de-DE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A3F7A-5E11-4F97-B1EF-5658E9434EFF}" type="slidenum">
              <a:rPr lang="de-DE" smtClean="0"/>
              <a:pPr/>
              <a:t>34</a:t>
            </a:fld>
            <a:endParaRPr lang="de-DE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499" y="4359897"/>
            <a:ext cx="4871768" cy="413601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96039-9474-4A10-99DD-BC5F72418CC4}" type="slidenum">
              <a:rPr lang="de-DE" smtClean="0"/>
              <a:pPr/>
              <a:t>35</a:t>
            </a:fld>
            <a:endParaRPr lang="de-DE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5325"/>
            <a:ext cx="4554537" cy="3414713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1499" y="4359897"/>
            <a:ext cx="4871768" cy="4136010"/>
          </a:xfrm>
          <a:noFill/>
          <a:ln/>
        </p:spPr>
        <p:txBody>
          <a:bodyPr/>
          <a:lstStyle/>
          <a:p>
            <a:pPr defTabSz="788988"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 userDrawn="1"/>
        </p:nvSpPr>
        <p:spPr bwMode="auto">
          <a:xfrm>
            <a:off x="8153400" y="533400"/>
            <a:ext cx="990600" cy="6324600"/>
          </a:xfrm>
          <a:prstGeom prst="rect">
            <a:avLst/>
          </a:prstGeom>
          <a:solidFill>
            <a:srgbClr val="C6C6B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2362200" y="0"/>
            <a:ext cx="6781800" cy="539750"/>
          </a:xfrm>
          <a:prstGeom prst="rect">
            <a:avLst/>
          </a:prstGeom>
          <a:solidFill>
            <a:srgbClr val="00244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81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375" y="671513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11"/>
          <p:cNvSpPr txBox="1">
            <a:spLocks noChangeArrowheads="1"/>
          </p:cNvSpPr>
          <p:nvPr userDrawn="1"/>
        </p:nvSpPr>
        <p:spPr bwMode="auto">
          <a:xfrm>
            <a:off x="971550" y="2636838"/>
            <a:ext cx="71135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de-DE" sz="4000" b="1" dirty="0"/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4894263" y="0"/>
            <a:ext cx="198437" cy="150813"/>
          </a:xfrm>
          <a:prstGeom prst="rect">
            <a:avLst/>
          </a:prstGeom>
          <a:solidFill>
            <a:srgbClr val="8092A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85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052513"/>
            <a:ext cx="5030788" cy="755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412769-800D-4800-87FA-BF07E4F339A5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9FC6E-0652-486A-BAA6-A5D02425F17D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58988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9325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A4E820-2A1B-4ED0-8AC7-855D86F41C31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86B88-3B14-4FF7-A354-88B592801857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 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1D815-DB49-4EC5-B24D-594FC47E0889}" type="slidenum">
              <a:rPr lang="de-DE"/>
              <a:pPr>
                <a:defRPr/>
              </a:pPr>
              <a:t>‹#›</a:t>
            </a:fld>
            <a:r>
              <a:rPr lang="de-DE" dirty="0"/>
              <a:t>/54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E91F-FE6C-440D-B89B-2C7A40B0ED99}" type="datetime1">
              <a:rPr lang="en-US" smtClean="0"/>
              <a:t>11/22/2012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0484-1B96-485D-AF3A-30CFF4C95947}" type="datetime1">
              <a:rPr lang="en-US" smtClean="0"/>
              <a:t>11/22/2012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2AC8-208A-43F6-8ABC-6FF70A394660}" type="datetime1">
              <a:rPr lang="en-US" smtClean="0"/>
              <a:t>11/22/2012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A51C0-25D8-4AE8-A614-D55D948374EA}" type="datetime1">
              <a:rPr lang="en-US" smtClean="0"/>
              <a:t>11/22/2012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96B6-6785-453C-A88D-A35FB7F7D59D}" type="datetime1">
              <a:rPr lang="en-US" smtClean="0"/>
              <a:t>11/22/2012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54E03-76E3-4CDC-8DF5-4F3CB693F8C7}" type="datetime1">
              <a:rPr lang="en-US" smtClean="0"/>
              <a:t>11/22/2012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D3FB-FAEA-4F30-919B-14627B132C65}" type="datetime1">
              <a:rPr lang="en-US" smtClean="0"/>
              <a:t>11/22/2012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 baseline="0"/>
            </a:lvl1pPr>
          </a:lstStyle>
          <a:p>
            <a:pPr lvl="0"/>
            <a:r>
              <a:rPr lang="de-DE" dirty="0" smtClean="0"/>
              <a:t>Top Level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11/22/2012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0144-AA77-43B4-9EA9-2CDA5BED5ED5}" type="datetime1">
              <a:rPr lang="en-US" smtClean="0"/>
              <a:t>11/22/2012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A9450-D35D-458B-B0B9-5240CA880C15}" type="datetime1">
              <a:rPr lang="en-US" smtClean="0"/>
              <a:t>11/22/2012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57067-45A0-48A5-8F38-C68CF7EEB978}" type="datetime1">
              <a:rPr lang="en-US" smtClean="0"/>
              <a:t>11/22/2012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9DC2-6E73-4765-9787-01BBF80BE003}" type="datetime1">
              <a:rPr lang="en-US" smtClean="0"/>
              <a:t>11/22/2012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12351B-670F-4FBF-A8AE-1383CCCD6E5F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E4A9E-730E-4D9D-AB9B-61E2311F575E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E189-5402-4D88-BD4A-361D98A292B2}" type="datetime1">
              <a:rPr lang="en-US" smtClean="0"/>
              <a:t>11/22/2012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‹#›</a:t>
            </a:fld>
            <a:r>
              <a:rPr lang="de-DE" dirty="0" smtClean="0"/>
              <a:t>/</a:t>
            </a:r>
            <a:endParaRPr lang="de-D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smtClean="0"/>
              <a:t> 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10C6DE-2A44-4A13-9697-F144B48F507B}" type="datetime1">
              <a:rPr lang="en-US" smtClean="0"/>
              <a:t>11/22/2012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D29FA-E464-48EA-A2BC-4223791F9F91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61B0E7-115F-4A78-B6F0-97523BCD8CFC}" type="datetime1">
              <a:rPr lang="en-US" smtClean="0"/>
              <a:t>11/22/2012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D2C46-519F-4EC3-82DA-427025B65861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86C8A6-8A6B-4E89-9A50-768DD0623C56}" type="datetime1">
              <a:rPr lang="en-US" smtClean="0"/>
              <a:t>11/22/2012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785B8-9B2F-45DB-A2FA-28948816BC1E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5665BC-612E-44F3-9ED6-E1A35F77D92D}" type="datetime1">
              <a:rPr lang="en-US" smtClean="0"/>
              <a:t>11/22/2012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F47AB-AF6A-4F28-B992-44B776E42584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7D347-5538-4A94-9B00-FB06DC491466}" type="datetime1">
              <a:rPr lang="en-US" smtClean="0"/>
              <a:t>11/22/2012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 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FAA1E-668F-4819-AA12-D7AF6235FA5F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6524625"/>
            <a:ext cx="14398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66A63DF-3513-4510-950A-5BE132FCFB0B}" type="datetime1">
              <a:rPr lang="en-US" smtClean="0"/>
              <a:t>11/22/2012</a:t>
            </a:fld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524625"/>
            <a:ext cx="41036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16688"/>
            <a:ext cx="9715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B0F81-88BC-4866-A9BD-43F83BCB0E24}" type="slidenum">
              <a:rPr lang="de-DE"/>
              <a:pPr/>
              <a:t>‹#›</a:t>
            </a:fld>
            <a:r>
              <a:rPr lang="de-DE"/>
              <a:t>/15</a:t>
            </a:r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52400" y="6326188"/>
            <a:ext cx="2971800" cy="493712"/>
            <a:chOff x="96" y="3888"/>
            <a:chExt cx="2225" cy="359"/>
          </a:xfrm>
        </p:grpSpPr>
        <p:pic>
          <p:nvPicPr>
            <p:cNvPr id="1032" name="Picture 8"/>
            <p:cNvPicPr>
              <a:picLocks noChangeAspect="1" noChangeArrowheads="1"/>
            </p:cNvPicPr>
            <p:nvPr userDrawn="1"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76" y="3984"/>
              <a:ext cx="1745" cy="263"/>
            </a:xfrm>
            <a:prstGeom prst="rect">
              <a:avLst/>
            </a:prstGeom>
            <a:noFill/>
          </p:spPr>
        </p:pic>
        <p:pic>
          <p:nvPicPr>
            <p:cNvPr id="1033" name="Picture 9"/>
            <p:cNvPicPr>
              <a:picLocks noChangeAspect="1" noChangeArrowheads="1"/>
            </p:cNvPicPr>
            <p:nvPr userDrawn="1"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96" y="3888"/>
              <a:ext cx="3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830F3-3FD7-44DC-A5CD-8505AF43E66E}" type="datetime1">
              <a:rPr lang="en-US" smtClean="0"/>
              <a:t>11/22/2012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F06-9DD6-4F98-942F-DEABA556D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customXml" Target="../ink/ink6.xml"/><Relationship Id="rId18" Type="http://schemas.openxmlformats.org/officeDocument/2006/relationships/image" Target="../media/image13.emf"/><Relationship Id="rId26" Type="http://schemas.openxmlformats.org/officeDocument/2006/relationships/image" Target="../media/image17.emf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0.emf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7.png"/><Relationship Id="rId16" Type="http://schemas.openxmlformats.org/officeDocument/2006/relationships/image" Target="../media/image12.emf"/><Relationship Id="rId20" Type="http://schemas.openxmlformats.org/officeDocument/2006/relationships/image" Target="../media/image14.emf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customXml" Target="../ink/ink5.xml"/><Relationship Id="rId24" Type="http://schemas.openxmlformats.org/officeDocument/2006/relationships/image" Target="../media/image16.emf"/><Relationship Id="rId32" Type="http://schemas.openxmlformats.org/officeDocument/2006/relationships/image" Target="../media/image20.emf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8.emf"/><Relationship Id="rId10" Type="http://schemas.openxmlformats.org/officeDocument/2006/relationships/image" Target="../media/image9.emf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6.emf"/><Relationship Id="rId9" Type="http://schemas.openxmlformats.org/officeDocument/2006/relationships/customXml" Target="../ink/ink4.xml"/><Relationship Id="rId14" Type="http://schemas.openxmlformats.org/officeDocument/2006/relationships/image" Target="../media/image11.emf"/><Relationship Id="rId22" Type="http://schemas.openxmlformats.org/officeDocument/2006/relationships/image" Target="../media/image15.emf"/><Relationship Id="rId27" Type="http://schemas.openxmlformats.org/officeDocument/2006/relationships/customXml" Target="../ink/ink13.xml"/><Relationship Id="rId30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120.emf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" Type="http://schemas.openxmlformats.org/officeDocument/2006/relationships/image" Target="../media/image70.emf"/><Relationship Id="rId21" Type="http://schemas.openxmlformats.org/officeDocument/2006/relationships/image" Target="../media/image160.emf"/><Relationship Id="rId7" Type="http://schemas.openxmlformats.org/officeDocument/2006/relationships/image" Target="../media/image90.emf"/><Relationship Id="rId12" Type="http://schemas.openxmlformats.org/officeDocument/2006/relationships/customXml" Target="../ink/ink21.xml"/><Relationship Id="rId17" Type="http://schemas.openxmlformats.org/officeDocument/2006/relationships/image" Target="../media/image140.emf"/><Relationship Id="rId25" Type="http://schemas.openxmlformats.org/officeDocument/2006/relationships/image" Target="../media/image180.emf"/><Relationship Id="rId2" Type="http://schemas.openxmlformats.org/officeDocument/2006/relationships/customXml" Target="../ink/ink16.xml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110.emf"/><Relationship Id="rId24" Type="http://schemas.openxmlformats.org/officeDocument/2006/relationships/customXml" Target="../ink/ink27.xml"/><Relationship Id="rId5" Type="http://schemas.openxmlformats.org/officeDocument/2006/relationships/image" Target="../media/image80.emf"/><Relationship Id="rId15" Type="http://schemas.openxmlformats.org/officeDocument/2006/relationships/image" Target="../media/image130.emf"/><Relationship Id="rId23" Type="http://schemas.openxmlformats.org/officeDocument/2006/relationships/image" Target="../media/image170.emf"/><Relationship Id="rId10" Type="http://schemas.openxmlformats.org/officeDocument/2006/relationships/customXml" Target="../ink/ink20.xml"/><Relationship Id="rId19" Type="http://schemas.openxmlformats.org/officeDocument/2006/relationships/image" Target="../media/image150.emf"/><Relationship Id="rId4" Type="http://schemas.openxmlformats.org/officeDocument/2006/relationships/customXml" Target="../ink/ink17.xml"/><Relationship Id="rId9" Type="http://schemas.openxmlformats.org/officeDocument/2006/relationships/image" Target="../media/image100.emf"/><Relationship Id="rId14" Type="http://schemas.openxmlformats.org/officeDocument/2006/relationships/customXml" Target="../ink/ink22.xml"/><Relationship Id="rId22" Type="http://schemas.openxmlformats.org/officeDocument/2006/relationships/customXml" Target="../ink/ink26.xml"/><Relationship Id="rId27" Type="http://schemas.openxmlformats.org/officeDocument/2006/relationships/image" Target="../media/image19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customXml" Target="../ink/ink34.xml"/><Relationship Id="rId18" Type="http://schemas.openxmlformats.org/officeDocument/2006/relationships/image" Target="../media/image31.emf"/><Relationship Id="rId26" Type="http://schemas.openxmlformats.org/officeDocument/2006/relationships/image" Target="../media/image35.emf"/><Relationship Id="rId3" Type="http://schemas.openxmlformats.org/officeDocument/2006/relationships/customXml" Target="../ink/ink29.xml"/><Relationship Id="rId21" Type="http://schemas.openxmlformats.org/officeDocument/2006/relationships/customXml" Target="../ink/ink38.xml"/><Relationship Id="rId7" Type="http://schemas.openxmlformats.org/officeDocument/2006/relationships/customXml" Target="../ink/ink31.xml"/><Relationship Id="rId12" Type="http://schemas.openxmlformats.org/officeDocument/2006/relationships/image" Target="../media/image28.emf"/><Relationship Id="rId17" Type="http://schemas.openxmlformats.org/officeDocument/2006/relationships/customXml" Target="../ink/ink36.xml"/><Relationship Id="rId25" Type="http://schemas.openxmlformats.org/officeDocument/2006/relationships/customXml" Target="../ink/ink40.xml"/><Relationship Id="rId3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29" Type="http://schemas.openxmlformats.org/officeDocument/2006/relationships/customXml" Target="../ink/ink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customXml" Target="../ink/ink33.xml"/><Relationship Id="rId24" Type="http://schemas.openxmlformats.org/officeDocument/2006/relationships/image" Target="../media/image34.emf"/><Relationship Id="rId32" Type="http://schemas.openxmlformats.org/officeDocument/2006/relationships/image" Target="../media/image38.emf"/><Relationship Id="rId5" Type="http://schemas.openxmlformats.org/officeDocument/2006/relationships/customXml" Target="../ink/ink30.xml"/><Relationship Id="rId15" Type="http://schemas.openxmlformats.org/officeDocument/2006/relationships/customXml" Target="../ink/ink35.xml"/><Relationship Id="rId23" Type="http://schemas.openxmlformats.org/officeDocument/2006/relationships/customXml" Target="../ink/ink39.xml"/><Relationship Id="rId28" Type="http://schemas.openxmlformats.org/officeDocument/2006/relationships/image" Target="../media/image36.emf"/><Relationship Id="rId10" Type="http://schemas.openxmlformats.org/officeDocument/2006/relationships/image" Target="../media/image27.emf"/><Relationship Id="rId19" Type="http://schemas.openxmlformats.org/officeDocument/2006/relationships/customXml" Target="../ink/ink37.xml"/><Relationship Id="rId31" Type="http://schemas.openxmlformats.org/officeDocument/2006/relationships/customXml" Target="../ink/ink43.xml"/><Relationship Id="rId4" Type="http://schemas.openxmlformats.org/officeDocument/2006/relationships/image" Target="../media/image24.emf"/><Relationship Id="rId9" Type="http://schemas.openxmlformats.org/officeDocument/2006/relationships/customXml" Target="../ink/ink32.xml"/><Relationship Id="rId14" Type="http://schemas.openxmlformats.org/officeDocument/2006/relationships/image" Target="../media/image29.emf"/><Relationship Id="rId22" Type="http://schemas.openxmlformats.org/officeDocument/2006/relationships/image" Target="../media/image33.emf"/><Relationship Id="rId27" Type="http://schemas.openxmlformats.org/officeDocument/2006/relationships/customXml" Target="../ink/ink41.xml"/><Relationship Id="rId30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customXml" Target="../ink/ink49.xml"/><Relationship Id="rId18" Type="http://schemas.openxmlformats.org/officeDocument/2006/relationships/image" Target="../media/image31.emf"/><Relationship Id="rId26" Type="http://schemas.openxmlformats.org/officeDocument/2006/relationships/image" Target="../media/image35.emf"/><Relationship Id="rId3" Type="http://schemas.openxmlformats.org/officeDocument/2006/relationships/customXml" Target="../ink/ink44.xml"/><Relationship Id="rId21" Type="http://schemas.openxmlformats.org/officeDocument/2006/relationships/customXml" Target="../ink/ink53.xml"/><Relationship Id="rId7" Type="http://schemas.openxmlformats.org/officeDocument/2006/relationships/customXml" Target="../ink/ink46.xml"/><Relationship Id="rId12" Type="http://schemas.openxmlformats.org/officeDocument/2006/relationships/image" Target="../media/image28.emf"/><Relationship Id="rId17" Type="http://schemas.openxmlformats.org/officeDocument/2006/relationships/customXml" Target="../ink/ink51.xml"/><Relationship Id="rId25" Type="http://schemas.openxmlformats.org/officeDocument/2006/relationships/customXml" Target="../ink/ink55.xml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emf"/><Relationship Id="rId20" Type="http://schemas.openxmlformats.org/officeDocument/2006/relationships/image" Target="../media/image32.emf"/><Relationship Id="rId29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customXml" Target="../ink/ink48.xml"/><Relationship Id="rId24" Type="http://schemas.openxmlformats.org/officeDocument/2006/relationships/image" Target="../media/image34.emf"/><Relationship Id="rId32" Type="http://schemas.openxmlformats.org/officeDocument/2006/relationships/image" Target="../media/image38.emf"/><Relationship Id="rId5" Type="http://schemas.openxmlformats.org/officeDocument/2006/relationships/customXml" Target="../ink/ink45.xml"/><Relationship Id="rId15" Type="http://schemas.openxmlformats.org/officeDocument/2006/relationships/customXml" Target="../ink/ink50.xml"/><Relationship Id="rId23" Type="http://schemas.openxmlformats.org/officeDocument/2006/relationships/customXml" Target="../ink/ink54.xml"/><Relationship Id="rId28" Type="http://schemas.openxmlformats.org/officeDocument/2006/relationships/image" Target="../media/image36.emf"/><Relationship Id="rId10" Type="http://schemas.openxmlformats.org/officeDocument/2006/relationships/image" Target="../media/image27.emf"/><Relationship Id="rId19" Type="http://schemas.openxmlformats.org/officeDocument/2006/relationships/customXml" Target="../ink/ink52.xml"/><Relationship Id="rId31" Type="http://schemas.openxmlformats.org/officeDocument/2006/relationships/customXml" Target="../ink/ink58.xml"/><Relationship Id="rId4" Type="http://schemas.openxmlformats.org/officeDocument/2006/relationships/image" Target="../media/image24.emf"/><Relationship Id="rId9" Type="http://schemas.openxmlformats.org/officeDocument/2006/relationships/customXml" Target="../ink/ink47.xml"/><Relationship Id="rId14" Type="http://schemas.openxmlformats.org/officeDocument/2006/relationships/image" Target="../media/image29.emf"/><Relationship Id="rId22" Type="http://schemas.openxmlformats.org/officeDocument/2006/relationships/image" Target="../media/image33.emf"/><Relationship Id="rId27" Type="http://schemas.openxmlformats.org/officeDocument/2006/relationships/customXml" Target="../ink/ink56.xml"/><Relationship Id="rId30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18" Type="http://schemas.openxmlformats.org/officeDocument/2006/relationships/hyperlink" Target="http://www.cmu.edu/index.shtml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://sig.ma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hyperlink" Target="http://www.trueknowledge.com/" TargetMode="External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Kurt_Mehlhorn" TargetMode="External"/><Relationship Id="rId3" Type="http://schemas.openxmlformats.org/officeDocument/2006/relationships/hyperlink" Target="http://translate.google.it/translate?hl=it&amp;sl=en&amp;u=http://www.mpi-inf.mpg.de/~mehlhorn/&amp;ei=gLmGTpOOI4rJ0QXui_XXDQ&amp;sa=X&amp;oi=translate&amp;ct=result&amp;resnum=1&amp;ved=0CCQQ7gEwAA&amp;prev=/search?q=Kurt+Mehlhorn&amp;hl=it&amp;client=firefox-a&amp;hs=TUu&amp;rls=org.mozilla:en-US:official&amp;prmd=imvnso" TargetMode="External"/><Relationship Id="rId7" Type="http://schemas.openxmlformats.org/officeDocument/2006/relationships/hyperlink" Target="http://www.mpi-inf.mpg.de/~mehlhorn/DatAlgbooks.html" TargetMode="External"/><Relationship Id="rId2" Type="http://schemas.openxmlformats.org/officeDocument/2006/relationships/hyperlink" Target="http://www.mpi-inf.mpg.de/~mehlhor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pi-inf.mpg.de/~mehlhorn/teaching.html" TargetMode="External"/><Relationship Id="rId5" Type="http://schemas.openxmlformats.org/officeDocument/2006/relationships/hyperlink" Target="http://www.mpi-inf.mpg.de/~mehlhorn/publications.html" TargetMode="External"/><Relationship Id="rId4" Type="http://schemas.openxmlformats.org/officeDocument/2006/relationships/hyperlink" Target="http://www.mpi-inf.mpg.de/~mehlhorn/contact.html" TargetMode="External"/><Relationship Id="rId9" Type="http://schemas.openxmlformats.org/officeDocument/2006/relationships/hyperlink" Target="http://translate.google.it/translate?hl=it&amp;sl=en&amp;u=http://en.wikipedia.org/wiki/Kurt_Mehlhorn&amp;ei=gLmGTpOOI4rJ0QXui_XXDQ&amp;sa=X&amp;oi=translate&amp;ct=result&amp;resnum=2&amp;ved=0CDIQ7gEwAQ&amp;prev=/search?q=Kurt+Mehlhorn&amp;hl=it&amp;client=firefox-a&amp;hs=TUu&amp;rls=org.mozilla:en-US:official&amp;prmd=imvnso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352800"/>
            <a:ext cx="708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/>
              <a:t>Websuche</a:t>
            </a:r>
          </a:p>
          <a:p>
            <a:pPr algn="ctr"/>
            <a:r>
              <a:rPr lang="de-DE" sz="2800" b="1" dirty="0" smtClean="0"/>
              <a:t>Vorlesung </a:t>
            </a:r>
            <a:r>
              <a:rPr lang="de-DE" sz="2800" b="1" dirty="0" smtClean="0"/>
              <a:t>Ideen der Informatik</a:t>
            </a:r>
            <a:endParaRPr lang="de-DE" sz="2800" b="1" dirty="0" smtClean="0"/>
          </a:p>
          <a:p>
            <a:pPr algn="ctr"/>
            <a:endParaRPr lang="de-DE" sz="2800" b="1" dirty="0"/>
          </a:p>
          <a:p>
            <a:pPr algn="ctr"/>
            <a:r>
              <a:rPr lang="de-DE" sz="2800" b="1" dirty="0" smtClean="0"/>
              <a:t>Kurt Mehlhorn und </a:t>
            </a:r>
            <a:r>
              <a:rPr lang="de-DE" sz="2800" b="1" dirty="0" smtClean="0"/>
              <a:t>Adrian Neumann</a:t>
            </a:r>
            <a:r>
              <a:rPr lang="de-DE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873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219200"/>
          </a:xfrm>
        </p:spPr>
        <p:txBody>
          <a:bodyPr/>
          <a:lstStyle/>
          <a:p>
            <a:r>
              <a:rPr lang="de-DE" dirty="0" err="1" smtClean="0"/>
              <a:t>Zipfsches</a:t>
            </a:r>
            <a:r>
              <a:rPr lang="de-DE" dirty="0" smtClean="0"/>
              <a:t> Gesetz, Power Laws,  20 – 80 Regel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20% der Worte bilden 80% eines Texts</a:t>
            </a:r>
          </a:p>
          <a:p>
            <a:pPr lvl="1"/>
            <a:r>
              <a:rPr lang="de-DE" dirty="0" smtClean="0"/>
              <a:t>4% = 20% von 20% bilden 64% …</a:t>
            </a:r>
          </a:p>
          <a:p>
            <a:pPr lvl="1"/>
            <a:r>
              <a:rPr lang="de-DE" dirty="0" smtClean="0"/>
              <a:t>0.8% bilden 51,2% …</a:t>
            </a:r>
          </a:p>
          <a:p>
            <a:pPr lvl="1"/>
            <a:endParaRPr lang="de-DE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04" y="3505200"/>
            <a:ext cx="3986695" cy="2776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399" y="3886200"/>
            <a:ext cx="3657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Gilt ähnlich auch für</a:t>
            </a:r>
          </a:p>
          <a:p>
            <a:r>
              <a:rPr lang="de-DE" sz="2400" dirty="0" smtClean="0"/>
              <a:t>Verteilung von Vermögen</a:t>
            </a:r>
          </a:p>
          <a:p>
            <a:r>
              <a:rPr lang="de-DE" sz="2400" dirty="0" smtClean="0"/>
              <a:t>Größe von Städten</a:t>
            </a:r>
          </a:p>
          <a:p>
            <a:r>
              <a:rPr lang="de-DE" sz="2400" dirty="0" smtClean="0"/>
              <a:t>Einkommensverteilung</a:t>
            </a:r>
          </a:p>
          <a:p>
            <a:r>
              <a:rPr lang="de-DE" sz="2400" dirty="0" smtClean="0"/>
              <a:t>Gesundheitskosten 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6A74-85B9-46A5-9DE9-4EC8CB4E4519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0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228600"/>
            <a:ext cx="4038600" cy="5897563"/>
          </a:xfrm>
        </p:spPr>
        <p:txBody>
          <a:bodyPr/>
          <a:lstStyle/>
          <a:p>
            <a:pPr marL="0" indent="0">
              <a:buNone/>
            </a:pPr>
            <a:r>
              <a:rPr lang="de-DE" dirty="0" smtClean="0"/>
              <a:t>Normalverteilung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Gewicht, Größe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Mittelwert repräsentativ</a:t>
            </a:r>
            <a:endParaRPr lang="de-D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143000"/>
            <a:ext cx="3593171" cy="2209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E189-5402-4D88-BD4A-361D98A292B2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11</a:t>
            </a:fld>
            <a:r>
              <a:rPr lang="de-DE" smtClean="0"/>
              <a:t>/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228600"/>
            <a:ext cx="3810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Powerlaw</a:t>
            </a:r>
            <a:endParaRPr lang="de-DE" sz="2800" dirty="0" smtClean="0"/>
          </a:p>
          <a:p>
            <a:endParaRPr lang="de-DE" sz="2800" dirty="0"/>
          </a:p>
          <a:p>
            <a:endParaRPr lang="de-DE" sz="2800" dirty="0" smtClean="0"/>
          </a:p>
          <a:p>
            <a:endParaRPr lang="de-DE" sz="2800" dirty="0"/>
          </a:p>
          <a:p>
            <a:endParaRPr lang="de-DE" sz="2800" dirty="0" smtClean="0"/>
          </a:p>
          <a:p>
            <a:endParaRPr lang="de-DE" sz="2800" dirty="0"/>
          </a:p>
          <a:p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Worthäufigkeit, Einkommensverteilung</a:t>
            </a:r>
          </a:p>
          <a:p>
            <a:endParaRPr lang="de-DE" sz="2800" dirty="0"/>
          </a:p>
          <a:p>
            <a:r>
              <a:rPr lang="de-DE" sz="2800" dirty="0" smtClean="0"/>
              <a:t>Mittelwert </a:t>
            </a:r>
            <a:r>
              <a:rPr lang="de-DE" sz="2800" b="1" dirty="0" smtClean="0"/>
              <a:t>NICHT</a:t>
            </a:r>
            <a:r>
              <a:rPr lang="de-DE" sz="2800" dirty="0" smtClean="0"/>
              <a:t> repräsentativ </a:t>
            </a:r>
            <a:endParaRPr lang="de-DE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04" y="1295400"/>
            <a:ext cx="306308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91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Vorkommenslisten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smtClean="0">
                <a:solidFill>
                  <a:srgbClr val="FF0000"/>
                </a:solidFill>
              </a:rPr>
              <a:t>Text1:</a:t>
            </a:r>
            <a:r>
              <a:rPr lang="de-DE" dirty="0" smtClean="0"/>
              <a:t> Kosta und Kurt unterrichten und …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FF0000"/>
                </a:solidFill>
              </a:rPr>
              <a:t>Text2:</a:t>
            </a:r>
            <a:r>
              <a:rPr lang="de-DE" dirty="0" smtClean="0"/>
              <a:t> Kosta forscht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Erzeuge Paare (Kosta 1), (und 1), …, (Kosta 2), …             und sortiere 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(forscht 2), (Kosta 1), (Kosta 2), (Kurt 1), …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Extrahiere Vorkommenslisten, etwa Kosta: 1 2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2BBDF-A0E7-423C-BECF-4DFB8E6F4303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8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Zwei Fragen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smtClean="0"/>
              <a:t>1) Wie kann man Seiten finden,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</a:t>
            </a:r>
            <a:r>
              <a:rPr lang="en-US" dirty="0" smtClean="0"/>
              <a:t>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 </a:t>
            </a:r>
            <a:r>
              <a:rPr lang="de-DE" dirty="0" smtClean="0"/>
              <a:t>enthalten?</a:t>
            </a:r>
          </a:p>
          <a:p>
            <a:pPr lvl="1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2) Wie findet man die wichtigen Seiten? (Fachbegriff für wichtig = relevant)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davor: Worthäufigkeiten, Vorkommenslisten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2115-087F-4B30-A406-07CE7540BF12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487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Ordnung nach Relevanz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1000" y="1600200"/>
                <a:ext cx="8229600" cy="4525963"/>
              </a:xfrm>
            </p:spPr>
            <p:txBody>
              <a:bodyPr>
                <a:normAutofit/>
              </a:bodyPr>
              <a:lstStyle/>
              <a:p>
                <a:r>
                  <a:rPr lang="de-DE" dirty="0" smtClean="0"/>
                  <a:t>Es gibt ein paar Milliarden Webseiten. </a:t>
                </a:r>
              </a:p>
              <a:p>
                <a:r>
                  <a:rPr lang="en-US" sz="1800" dirty="0" smtClean="0"/>
                  <a:t>       The </a:t>
                </a:r>
                <a:r>
                  <a:rPr lang="en-US" sz="1800" dirty="0"/>
                  <a:t>Indexed Web contains </a:t>
                </a:r>
                <a:r>
                  <a:rPr lang="en-US" sz="1800" b="1" dirty="0"/>
                  <a:t>at least 12.33 billion pages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(30 </a:t>
                </a:r>
                <a:r>
                  <a:rPr lang="en-US" sz="1800" dirty="0"/>
                  <a:t>September, 2011</a:t>
                </a:r>
                <a:r>
                  <a:rPr lang="en-US" sz="1800" dirty="0" smtClean="0"/>
                  <a:t>).            Billion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latin typeface="Cambria Math"/>
                          </a:rPr>
                          <m:t>9</m:t>
                        </m:r>
                      </m:sup>
                    </m:sSup>
                  </m:oMath>
                </a14:m>
                <a:endParaRPr lang="en-US" sz="1800" dirty="0"/>
              </a:p>
              <a:p>
                <a:r>
                  <a:rPr lang="de-DE" dirty="0" smtClean="0"/>
                  <a:t>Man nummeriert sie nach Relevanz (ich erkläre später wie man das macht).</a:t>
                </a:r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514350" indent="-514350"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600200"/>
                <a:ext cx="8229600" cy="4525963"/>
              </a:xfrm>
              <a:blipFill rotWithShape="1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/>
              <p14:cNvContentPartPr/>
              <p14:nvPr/>
            </p14:nvContentPartPr>
            <p14:xfrm>
              <a:off x="1871645" y="4186924"/>
              <a:ext cx="330840" cy="13726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6965" y="4183324"/>
                <a:ext cx="340200" cy="13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/>
              <p14:cNvContentPartPr/>
              <p14:nvPr/>
            </p14:nvContentPartPr>
            <p14:xfrm>
              <a:off x="1816205" y="3966604"/>
              <a:ext cx="594360" cy="18687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05405" y="3952204"/>
                <a:ext cx="619200" cy="18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/>
              <p14:cNvContentPartPr/>
              <p14:nvPr/>
            </p14:nvContentPartPr>
            <p14:xfrm>
              <a:off x="2555285" y="3988204"/>
              <a:ext cx="657360" cy="16675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1965" y="3975604"/>
                <a:ext cx="678960" cy="169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/>
              <p14:cNvContentPartPr/>
              <p14:nvPr/>
            </p14:nvContentPartPr>
            <p14:xfrm>
              <a:off x="3406325" y="4015204"/>
              <a:ext cx="708480" cy="16095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98405" y="4003324"/>
                <a:ext cx="729000" cy="163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Ink 29"/>
              <p14:cNvContentPartPr/>
              <p14:nvPr/>
            </p14:nvContentPartPr>
            <p14:xfrm>
              <a:off x="4253045" y="3956524"/>
              <a:ext cx="792360" cy="16502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38645" y="3947164"/>
                <a:ext cx="815760" cy="167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Ink 30"/>
              <p14:cNvContentPartPr/>
              <p14:nvPr/>
            </p14:nvContentPartPr>
            <p14:xfrm>
              <a:off x="5281925" y="4073524"/>
              <a:ext cx="770760" cy="14040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69325" y="4064164"/>
                <a:ext cx="791280" cy="142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1" name="Ink 50"/>
              <p14:cNvContentPartPr/>
              <p14:nvPr/>
            </p14:nvContentPartPr>
            <p14:xfrm>
              <a:off x="2684165" y="4188004"/>
              <a:ext cx="298440" cy="133524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76245" y="4177564"/>
                <a:ext cx="310680" cy="135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1" name="Ink 70"/>
              <p14:cNvContentPartPr/>
              <p14:nvPr/>
            </p14:nvContentPartPr>
            <p14:xfrm>
              <a:off x="3618005" y="4212844"/>
              <a:ext cx="244080" cy="11509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05405" y="4200964"/>
                <a:ext cx="261000" cy="11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9" name="Ink 78"/>
              <p14:cNvContentPartPr/>
              <p14:nvPr/>
            </p14:nvContentPartPr>
            <p14:xfrm>
              <a:off x="7289645" y="4294924"/>
              <a:ext cx="254160" cy="96516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78845" y="4279804"/>
                <a:ext cx="271080" cy="9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6" name="Ink 85"/>
              <p14:cNvContentPartPr/>
              <p14:nvPr/>
            </p14:nvContentPartPr>
            <p14:xfrm>
              <a:off x="6238085" y="4078924"/>
              <a:ext cx="609120" cy="127944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25125" y="4070284"/>
                <a:ext cx="628200" cy="12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7" name="Ink 86"/>
              <p14:cNvContentPartPr/>
              <p14:nvPr/>
            </p14:nvContentPartPr>
            <p14:xfrm>
              <a:off x="7160765" y="4059124"/>
              <a:ext cx="777960" cy="129816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148165" y="4051564"/>
                <a:ext cx="797760" cy="13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2" name="Ink 91"/>
              <p14:cNvContentPartPr/>
              <p14:nvPr/>
            </p14:nvContentPartPr>
            <p14:xfrm>
              <a:off x="8168045" y="4109524"/>
              <a:ext cx="464040" cy="7488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58685" y="4104124"/>
                <a:ext cx="48096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3" name="Ink 92"/>
              <p14:cNvContentPartPr/>
              <p14:nvPr/>
            </p14:nvContentPartPr>
            <p14:xfrm>
              <a:off x="8136725" y="4185484"/>
              <a:ext cx="67320" cy="103500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122325" y="4180804"/>
                <a:ext cx="86400" cy="10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4" name="Ink 93"/>
              <p14:cNvContentPartPr/>
              <p14:nvPr/>
            </p14:nvContentPartPr>
            <p14:xfrm>
              <a:off x="8506805" y="4390684"/>
              <a:ext cx="164520" cy="94860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499965" y="4386004"/>
                <a:ext cx="176040" cy="9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5" name="Ink 94"/>
              <p14:cNvContentPartPr/>
              <p14:nvPr/>
            </p14:nvContentPartPr>
            <p14:xfrm>
              <a:off x="8129165" y="5273764"/>
              <a:ext cx="460440" cy="3240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18365" y="5270164"/>
                <a:ext cx="476280" cy="507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8EFA1-0FE2-47AC-AA57-6F3EEC089C94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9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Geordnete Vorkommenslisten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Für jedes mögliche Schlagwort (jedes Wort im Duden und …) schreibt man auf, in welchen Dokumenten es vorkommt</a:t>
            </a:r>
          </a:p>
          <a:p>
            <a:endParaRPr lang="de-DE" dirty="0"/>
          </a:p>
          <a:p>
            <a:r>
              <a:rPr lang="de-DE" dirty="0" smtClean="0"/>
              <a:t>Kurt:  94, 113, 217, 405, ….</a:t>
            </a:r>
          </a:p>
          <a:p>
            <a:r>
              <a:rPr lang="de-DE" dirty="0" smtClean="0"/>
              <a:t>Mehlhorn: 20, 113, 405, 602, ….</a:t>
            </a:r>
          </a:p>
          <a:p>
            <a:r>
              <a:rPr lang="de-DE" dirty="0" smtClean="0"/>
              <a:t>Kosta: 27, 405, </a:t>
            </a:r>
            <a:r>
              <a:rPr lang="de-DE" dirty="0" smtClean="0"/>
              <a:t>….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/>
              <a:t>Kleine Zahlen = wichtige Dokumente</a:t>
            </a:r>
            <a:endParaRPr lang="de-DE" dirty="0" smtClean="0"/>
          </a:p>
          <a:p>
            <a:endParaRPr lang="de-DE" dirty="0"/>
          </a:p>
          <a:p>
            <a:endParaRPr lang="en-US" dirty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BFAB4-4564-436B-B3F5-5B6175DC53DB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7397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Suche nach </a:t>
            </a:r>
            <a:r>
              <a:rPr lang="de-DE" dirty="0" smtClean="0"/>
              <a:t>Mehlhorn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Finde </a:t>
            </a:r>
            <a:r>
              <a:rPr lang="de-DE" dirty="0" smtClean="0"/>
              <a:t>V-liste von </a:t>
            </a:r>
            <a:r>
              <a:rPr lang="de-DE" dirty="0" smtClean="0"/>
              <a:t>Mehlhorn                         </a:t>
            </a:r>
            <a:r>
              <a:rPr lang="de-DE" dirty="0" smtClean="0"/>
              <a:t>                  						</a:t>
            </a:r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smtClean="0">
                <a:solidFill>
                  <a:srgbClr val="FF0000"/>
                </a:solidFill>
              </a:rPr>
              <a:t>Binärsuche)</a:t>
            </a:r>
          </a:p>
          <a:p>
            <a:pPr marL="457200" lvl="1" indent="0">
              <a:buNone/>
            </a:pPr>
            <a:endParaRPr lang="de-DE" dirty="0"/>
          </a:p>
          <a:p>
            <a:pPr marL="457200" lvl="1" indent="0">
              <a:buNone/>
            </a:pPr>
            <a:r>
              <a:rPr lang="de-DE" dirty="0"/>
              <a:t>Mehlhorn: 20, 113, 405, 602, </a:t>
            </a:r>
            <a:r>
              <a:rPr lang="de-DE" dirty="0" smtClean="0"/>
              <a:t>….</a:t>
            </a:r>
          </a:p>
          <a:p>
            <a:pPr marL="171450" indent="0">
              <a:buNone/>
            </a:pPr>
            <a:endParaRPr lang="de-DE" dirty="0" smtClean="0"/>
          </a:p>
          <a:p>
            <a:pPr marL="171450" indent="0">
              <a:buNone/>
            </a:pPr>
            <a:r>
              <a:rPr lang="de-DE" dirty="0"/>
              <a:t>u</a:t>
            </a:r>
            <a:r>
              <a:rPr lang="de-DE" dirty="0" smtClean="0"/>
              <a:t>nd gib sie aus</a:t>
            </a:r>
            <a:endParaRPr lang="de-DE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0AE9-2A9E-43D2-81FB-A6ECEE1F4E73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919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Suche nach Kurt Mehlhorn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Finde V-listen von Kurt und von Mehlhorn                           						</a:t>
            </a:r>
            <a:r>
              <a:rPr lang="de-DE" dirty="0" smtClean="0">
                <a:solidFill>
                  <a:srgbClr val="FF0000"/>
                </a:solidFill>
              </a:rPr>
              <a:t>(Binärsuche)</a:t>
            </a:r>
          </a:p>
          <a:p>
            <a:endParaRPr lang="de-DE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de-DE" dirty="0" smtClean="0"/>
              <a:t>Kurt</a:t>
            </a:r>
            <a:r>
              <a:rPr lang="de-DE" dirty="0"/>
              <a:t>:  94, 113, 217, 405, ….</a:t>
            </a:r>
          </a:p>
          <a:p>
            <a:pPr marL="457200" lvl="1" indent="0">
              <a:buNone/>
            </a:pPr>
            <a:r>
              <a:rPr lang="de-DE" dirty="0"/>
              <a:t>Mehlhorn: 20, 113, 405, 602, </a:t>
            </a:r>
            <a:r>
              <a:rPr lang="de-DE" dirty="0" smtClean="0"/>
              <a:t>….</a:t>
            </a:r>
          </a:p>
          <a:p>
            <a:pPr marL="171450" indent="0">
              <a:buNone/>
            </a:pPr>
            <a:endParaRPr lang="de-DE" dirty="0" smtClean="0"/>
          </a:p>
          <a:p>
            <a:pPr marL="628650"/>
            <a:r>
              <a:rPr lang="de-DE" dirty="0" smtClean="0"/>
              <a:t>Bestimme die gemeinsamen Einträge und gib sie aus:   113, 405, ….</a:t>
            </a:r>
            <a:endParaRPr lang="de-DE" dirty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90AE9-2A9E-43D2-81FB-A6ECEE1F4E73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636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Geht das wirklich so schnell?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Oxford English </a:t>
            </a:r>
            <a:r>
              <a:rPr lang="en-US" i="1" dirty="0" smtClean="0"/>
              <a:t>Dictionary: </a:t>
            </a:r>
            <a:r>
              <a:rPr lang="en-US" dirty="0" smtClean="0"/>
              <a:t>616,500</a:t>
            </a:r>
            <a:r>
              <a:rPr lang="en-US" dirty="0"/>
              <a:t> </a:t>
            </a:r>
            <a:r>
              <a:rPr lang="en-US" dirty="0" smtClean="0"/>
              <a:t>words</a:t>
            </a:r>
          </a:p>
          <a:p>
            <a:pPr marL="457200" lvl="1" indent="0">
              <a:buNone/>
            </a:pPr>
            <a:r>
              <a:rPr lang="de-DE" dirty="0" smtClean="0"/>
              <a:t>Binärsuche braucht  log 616,500 ≤ 20 Schritte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Kurt:      240 000 000 Dokumente,    0.14 sec</a:t>
            </a:r>
          </a:p>
          <a:p>
            <a:pPr marL="0" indent="0">
              <a:buNone/>
            </a:pPr>
            <a:r>
              <a:rPr lang="de-DE" dirty="0" smtClean="0"/>
              <a:t>Mehlhorn: 1 560 000 Dokumente,     0.14 sec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Kurt Mehlhorn: 592 000 Dokumente     0.33 sec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Kann  locker 1 000 000 Elemente pro Sekunde durchmustern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376E-3C96-42AB-98A8-C6CDC5AD9B98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17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Wieviel</a:t>
            </a:r>
            <a:r>
              <a:rPr lang="de-DE" dirty="0" smtClean="0"/>
              <a:t> Platz braucht man</a:t>
            </a:r>
            <a:r>
              <a:rPr lang="de-DE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 smtClean="0"/>
                  <a:t>Zeit geht, wie steht es mit Speicherplatz?, 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 smtClean="0"/>
                  <a:t> Schlagworte, je mit einer V-liste der L</a:t>
                </a:r>
                <a:r>
                  <a:rPr lang="de-DE" dirty="0" smtClean="0"/>
                  <a:t>änge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 smtClean="0"/>
                  <a:t> bis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de-DE" dirty="0" smtClean="0"/>
                  <a:t>…</a:t>
                </a:r>
                <a:endParaRPr lang="en-US" dirty="0"/>
              </a:p>
              <a:p>
                <a:r>
                  <a:rPr lang="en-US" dirty="0" smtClean="0"/>
                  <a:t>Gesamtlänge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13</m:t>
                        </m:r>
                      </m:sup>
                    </m:sSup>
                  </m:oMath>
                </a14:m>
                <a:r>
                  <a:rPr lang="en-US" dirty="0" smtClean="0"/>
                  <a:t> Zahlen</a:t>
                </a:r>
                <a:endParaRPr lang="en-US" dirty="0"/>
              </a:p>
              <a:p>
                <a:r>
                  <a:rPr lang="de-DE" dirty="0" smtClean="0"/>
                  <a:t>Dieser Rechner kann 4.0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Zahlen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speichern</a:t>
                </a:r>
                <a:r>
                  <a:rPr lang="en-US" dirty="0" smtClean="0"/>
                  <a:t> (150 </a:t>
                </a:r>
                <a:r>
                  <a:rPr lang="en-US" dirty="0" err="1" smtClean="0"/>
                  <a:t>Gbyte</a:t>
                </a:r>
                <a:r>
                  <a:rPr lang="en-US" dirty="0" smtClean="0"/>
                  <a:t> Platte)</a:t>
                </a:r>
              </a:p>
              <a:p>
                <a:r>
                  <a:rPr lang="de-DE" dirty="0" smtClean="0"/>
                  <a:t>2500 kleine Rechner reichen      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 r="-2296" b="-28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21624" y="2954740"/>
                <a:ext cx="625428" cy="436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/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624" y="2954740"/>
                <a:ext cx="625428" cy="4361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069EC-0386-4BC2-9FF5-1907CA8EE7FF}" type="datetime1">
              <a:rPr lang="en-US" smtClean="0"/>
              <a:t>11/22/2012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766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Suchmaschinen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en-US" dirty="0" err="1" smtClean="0"/>
              <a:t>seit</a:t>
            </a:r>
            <a:r>
              <a:rPr lang="en-US" dirty="0" smtClean="0"/>
              <a:t> 1998</a:t>
            </a:r>
          </a:p>
          <a:p>
            <a:r>
              <a:rPr lang="en-US" dirty="0" err="1" smtClean="0"/>
              <a:t>Altavista</a:t>
            </a:r>
            <a:r>
              <a:rPr lang="en-US" dirty="0" smtClean="0"/>
              <a:t> </a:t>
            </a:r>
            <a:r>
              <a:rPr lang="en-US" dirty="0" err="1" smtClean="0"/>
              <a:t>etwas</a:t>
            </a:r>
            <a:r>
              <a:rPr lang="en-US" dirty="0" smtClean="0"/>
              <a:t> </a:t>
            </a:r>
            <a:r>
              <a:rPr lang="en-US" dirty="0" err="1" smtClean="0"/>
              <a:t>fr</a:t>
            </a:r>
            <a:r>
              <a:rPr lang="de-DE" dirty="0" err="1" smtClean="0"/>
              <a:t>üher</a:t>
            </a:r>
            <a:endParaRPr lang="de-DE" dirty="0" smtClean="0"/>
          </a:p>
          <a:p>
            <a:r>
              <a:rPr lang="de-DE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391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Anordnung nach Relevanz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 ordnet man eine Billion Webseiten nach ihrer Relevanz?</a:t>
            </a:r>
          </a:p>
          <a:p>
            <a:endParaRPr lang="de-DE" dirty="0"/>
          </a:p>
          <a:p>
            <a:r>
              <a:rPr lang="de-DE" dirty="0" smtClean="0"/>
              <a:t>Zentrale Idee: Ignoriere den Inhalt und konzentriere dich auf die Links.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6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Gestalt einer Webseite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Text und Verweise (Links)</a:t>
            </a:r>
          </a:p>
          <a:p>
            <a:r>
              <a:rPr lang="de-DE" dirty="0" smtClean="0"/>
              <a:t>Die Links verweisen auf andere Webseiten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Bestimmung von Relevanz: vergessen </a:t>
            </a:r>
            <a:r>
              <a:rPr lang="de-DE" dirty="0" smtClean="0"/>
              <a:t> Inhalt, konzentrieren </a:t>
            </a:r>
            <a:r>
              <a:rPr lang="de-DE" dirty="0" smtClean="0"/>
              <a:t>uns auf die Verweise </a:t>
            </a:r>
          </a:p>
          <a:p>
            <a:endParaRPr lang="de-DE" dirty="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86400" y="12192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7544525" y="6884044"/>
              <a:ext cx="36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1645" y="688116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/>
              <p14:cNvContentPartPr/>
              <p14:nvPr/>
            </p14:nvContentPartPr>
            <p14:xfrm>
              <a:off x="4890605" y="2861404"/>
              <a:ext cx="1861560" cy="19702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74405" y="2846284"/>
                <a:ext cx="1885680" cy="20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Ink 29"/>
              <p14:cNvContentPartPr/>
              <p14:nvPr/>
            </p14:nvContentPartPr>
            <p14:xfrm>
              <a:off x="5307845" y="3401404"/>
              <a:ext cx="714960" cy="121896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94165" y="3387004"/>
                <a:ext cx="735840" cy="124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Ink 33"/>
              <p14:cNvContentPartPr/>
              <p14:nvPr/>
            </p14:nvContentPartPr>
            <p14:xfrm>
              <a:off x="5848205" y="2984164"/>
              <a:ext cx="1749960" cy="11898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5965" y="2968324"/>
                <a:ext cx="1778760" cy="12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Ink 36"/>
              <p14:cNvContentPartPr/>
              <p14:nvPr/>
            </p14:nvContentPartPr>
            <p14:xfrm>
              <a:off x="7612565" y="2538484"/>
              <a:ext cx="988920" cy="14331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94925" y="2521564"/>
                <a:ext cx="1023840" cy="14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/>
              <p14:cNvContentPartPr/>
              <p14:nvPr/>
            </p14:nvContentPartPr>
            <p14:xfrm>
              <a:off x="7486565" y="4218244"/>
              <a:ext cx="1121040" cy="16970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70005" y="4200964"/>
                <a:ext cx="1156680" cy="173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Ink 44"/>
              <p14:cNvContentPartPr/>
              <p14:nvPr/>
            </p14:nvContentPartPr>
            <p14:xfrm>
              <a:off x="7166165" y="4453324"/>
              <a:ext cx="123120" cy="19404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53565" y="4443244"/>
                <a:ext cx="1512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6" name="Ink 45"/>
              <p14:cNvContentPartPr/>
              <p14:nvPr/>
            </p14:nvContentPartPr>
            <p14:xfrm>
              <a:off x="5423405" y="4477444"/>
              <a:ext cx="1809000" cy="20268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11165" y="4462684"/>
                <a:ext cx="183096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Ink 51"/>
              <p14:cNvContentPartPr/>
              <p14:nvPr/>
            </p14:nvContentPartPr>
            <p14:xfrm>
              <a:off x="7640645" y="1557484"/>
              <a:ext cx="1024920" cy="191052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23005" y="1540204"/>
                <a:ext cx="1060200" cy="19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6" name="Ink 55"/>
              <p14:cNvContentPartPr/>
              <p14:nvPr/>
            </p14:nvContentPartPr>
            <p14:xfrm>
              <a:off x="7796885" y="2915764"/>
              <a:ext cx="499680" cy="5612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81045" y="2903164"/>
                <a:ext cx="522360" cy="58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k 57"/>
              <p14:cNvContentPartPr/>
              <p14:nvPr/>
            </p14:nvContentPartPr>
            <p14:xfrm>
              <a:off x="5183285" y="3443164"/>
              <a:ext cx="222480" cy="702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68525" y="3426244"/>
                <a:ext cx="2534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3" name="Ink 62"/>
              <p14:cNvContentPartPr/>
              <p14:nvPr/>
            </p14:nvContentPartPr>
            <p14:xfrm>
              <a:off x="7791125" y="1535164"/>
              <a:ext cx="229320" cy="202320"/>
            </p14:xfrm>
          </p:contentPart>
        </mc:Choice>
        <mc:Fallback xmlns="">
          <p:pic>
            <p:nvPicPr>
              <p:cNvPr id="63" name="Ink 6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78525" y="1525804"/>
                <a:ext cx="25992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0" name="Ink 69"/>
              <p14:cNvContentPartPr/>
              <p14:nvPr/>
            </p14:nvContentPartPr>
            <p14:xfrm>
              <a:off x="7632005" y="4659604"/>
              <a:ext cx="550080" cy="346320"/>
            </p14:xfrm>
          </p:contentPart>
        </mc:Choice>
        <mc:Fallback xmlns="">
          <p:pic>
            <p:nvPicPr>
              <p:cNvPr id="70" name="Ink 6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15445" y="4648444"/>
                <a:ext cx="574200" cy="3751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7828-1A4D-42EE-AC8F-7E42BF4A78C2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411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Prinzip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b="1" dirty="0" smtClean="0"/>
              <a:t>Eine Seite ist wichtig, wenn wichtige Seiten auf sie zeigen</a:t>
            </a:r>
          </a:p>
          <a:p>
            <a:pPr marL="0" indent="0" algn="ctr">
              <a:buNone/>
            </a:pPr>
            <a:endParaRPr lang="de-DE" b="1" dirty="0" smtClean="0"/>
          </a:p>
          <a:p>
            <a:pPr marL="0" indent="0" algn="ctr">
              <a:buNone/>
            </a:pPr>
            <a:r>
              <a:rPr lang="de-DE" b="1" dirty="0" smtClean="0"/>
              <a:t>Eine Mensch ist wichtig, wenn wichtige Leute ihn für wichtig halten </a:t>
            </a:r>
          </a:p>
          <a:p>
            <a:pPr marL="0" indent="0">
              <a:buNone/>
            </a:pPr>
            <a:r>
              <a:rPr lang="de-DE" b="1" dirty="0"/>
              <a:t>	</a:t>
            </a:r>
            <a:r>
              <a:rPr lang="de-DE" b="1" dirty="0" smtClean="0"/>
              <a:t>	</a:t>
            </a:r>
          </a:p>
          <a:p>
            <a:pPr marL="0" indent="0">
              <a:buNone/>
            </a:pPr>
            <a:r>
              <a:rPr lang="de-DE" b="1" dirty="0"/>
              <a:t>	</a:t>
            </a:r>
            <a:r>
              <a:rPr lang="de-DE" b="1" dirty="0" smtClean="0"/>
              <a:t>	</a:t>
            </a:r>
            <a:r>
              <a:rPr lang="de-DE" dirty="0" smtClean="0"/>
              <a:t>Kleinberg (98), </a:t>
            </a:r>
          </a:p>
          <a:p>
            <a:pPr marL="0" indent="0" algn="ctr">
              <a:buNone/>
            </a:pPr>
            <a:r>
              <a:rPr lang="de-DE" dirty="0" err="1" smtClean="0"/>
              <a:t>Brin</a:t>
            </a:r>
            <a:r>
              <a:rPr lang="de-DE" dirty="0" smtClean="0"/>
              <a:t>/Page (98)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1236678" cy="1862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69" y="4412490"/>
            <a:ext cx="2647950" cy="172402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6746E-EAA9-4A46-9AD8-61BFC6D7AC28}" type="datetime1">
              <a:rPr lang="en-US" smtClean="0"/>
              <a:t>11/22/2012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49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Vom Ergebnis her denken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𝑤</m:t>
                        </m:r>
                      </m:sub>
                    </m:sSub>
                    <m:r>
                      <a:rPr lang="de-DE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</a:rPr>
                      <m:t>Relevanz</m:t>
                    </m:r>
                    <m:r>
                      <a:rPr lang="de-DE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</a:rPr>
                      <m:t>der</m:t>
                    </m:r>
                    <m:r>
                      <a:rPr lang="de-DE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</a:rPr>
                      <m:t>Seite</m:t>
                    </m:r>
                    <m:r>
                      <a:rPr lang="de-DE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</a:rPr>
                      <m:t>w</m:t>
                    </m:r>
                  </m:oMath>
                </a14:m>
                <a:endParaRPr lang="de-DE" dirty="0"/>
              </a:p>
              <a:p>
                <a:endParaRPr lang="de-DE" dirty="0" smtClean="0"/>
              </a:p>
              <a:p>
                <a:r>
                  <a:rPr lang="de-DE" dirty="0" smtClean="0"/>
                  <a:t>Wir tun so, als ob wir schon wüssten, dass es diese Größe gibt, und fragen uns nach ihren Eigenschaften, etwa</a:t>
                </a:r>
                <a:endParaRPr lang="de-DE" dirty="0"/>
              </a:p>
              <a:p>
                <a:r>
                  <a:rPr lang="de-DE" dirty="0" smtClean="0"/>
                  <a:t>Wenn ich Relevanz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𝑏</m:t>
                    </m:r>
                  </m:oMath>
                </a14:m>
                <a:r>
                  <a:rPr lang="de-DE" dirty="0" smtClean="0"/>
                  <a:t>habe und auf 5 andere Seiten zeige, dann gebe ich an jede Relevanz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de-DE" dirty="0" smtClean="0"/>
                  <a:t> weiter.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630" r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FFDB-60EE-404D-B99B-97004C24B750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093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Etwas genauer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𝑤</m:t>
                          </m:r>
                        </m:sub>
                      </m:sSub>
                      <m:r>
                        <a:rPr lang="de-DE" b="0" i="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Wichtigkeit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der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Seite</m:t>
                      </m:r>
                      <m:r>
                        <a:rPr lang="de-DE" b="0" i="0" smtClean="0">
                          <a:latin typeface="Cambria Math"/>
                        </a:rPr>
                        <m:t> </m:t>
                      </m:r>
                      <m:r>
                        <a:rPr lang="de-DE" b="0" i="1" dirty="0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de-DE" b="0" dirty="0" smtClean="0"/>
              </a:p>
              <a:p>
                <a:pPr marL="0" indent="0">
                  <a:buNone/>
                </a:pPr>
                <a:r>
                  <a:rPr lang="de-DE" b="0" dirty="0" smtClean="0"/>
                  <a:t>Jedes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𝑤</m:t>
                    </m:r>
                  </m:oMath>
                </a14:m>
                <a:r>
                  <a:rPr lang="de-DE" dirty="0" smtClean="0"/>
                  <a:t> gibt an jeden Nachfolger den gleichen Bruchteil seiner Wichtigkeit weiter (also bei 3 Nachfolgern, jedem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r>
                  <a:rPr lang="de-DE" dirty="0" smtClean="0"/>
                  <a:t>Jeder Knoten sammelt die ihm mitgeteilte Wichtigkeit auf;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𝑤</m:t>
                    </m:r>
                  </m:oMath>
                </a14:m>
                <a:r>
                  <a:rPr lang="de-DE" dirty="0" smtClean="0"/>
                  <a:t> sammelt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de-DE" dirty="0" smtClean="0"/>
                  <a:t> auf</a:t>
                </a:r>
              </a:p>
              <a:p>
                <a:pPr marL="0" indent="0">
                  <a:buNone/>
                </a:pPr>
                <a:endParaRPr lang="de-DE" dirty="0" smtClean="0"/>
              </a:p>
              <a:p>
                <a:pPr marL="0" indent="0" algn="ctr">
                  <a:buNone/>
                </a:pPr>
                <a:r>
                  <a:rPr lang="de-DE" dirty="0" smtClean="0"/>
                  <a:t> Forderung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𝑤</m:t>
                        </m:r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8DAF-BD86-41BC-B7E9-D6A584969ABC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84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1567445" y="4083604"/>
              <a:ext cx="898920" cy="5698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1605" y="4067404"/>
                <a:ext cx="93096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Ink 41"/>
              <p14:cNvContentPartPr/>
              <p14:nvPr/>
            </p14:nvContentPartPr>
            <p14:xfrm>
              <a:off x="1957325" y="3008644"/>
              <a:ext cx="1474200" cy="15652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0765" y="2995324"/>
                <a:ext cx="1498680" cy="15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1" name="Ink 90"/>
              <p14:cNvContentPartPr/>
              <p14:nvPr/>
            </p14:nvContentPartPr>
            <p14:xfrm>
              <a:off x="1105565" y="3149764"/>
              <a:ext cx="1234800" cy="27637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7565" y="3134284"/>
                <a:ext cx="1270440" cy="27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2" name="Ink 91"/>
              <p14:cNvContentPartPr/>
              <p14:nvPr/>
            </p14:nvContentPartPr>
            <p14:xfrm>
              <a:off x="2301485" y="2748724"/>
              <a:ext cx="743040" cy="6411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84925" y="2731804"/>
                <a:ext cx="77688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4" name="Ink 93"/>
              <p14:cNvContentPartPr/>
              <p14:nvPr/>
            </p14:nvContentPartPr>
            <p14:xfrm>
              <a:off x="2575805" y="4241644"/>
              <a:ext cx="528480" cy="21168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1045" y="4231564"/>
                <a:ext cx="5598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5" name="Ink 94"/>
              <p14:cNvContentPartPr/>
              <p14:nvPr/>
            </p14:nvContentPartPr>
            <p14:xfrm>
              <a:off x="3456005" y="4320844"/>
              <a:ext cx="177840" cy="21132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8725" y="4305004"/>
                <a:ext cx="2048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6" name="Ink 95"/>
              <p14:cNvContentPartPr/>
              <p14:nvPr/>
            </p14:nvContentPartPr>
            <p14:xfrm>
              <a:off x="1924925" y="4739884"/>
              <a:ext cx="452160" cy="75168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09085" y="4725484"/>
                <a:ext cx="48672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7" name="Ink 96"/>
              <p14:cNvContentPartPr/>
              <p14:nvPr/>
            </p14:nvContentPartPr>
            <p14:xfrm>
              <a:off x="2223725" y="5499124"/>
              <a:ext cx="169920" cy="392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07885" y="5490844"/>
                <a:ext cx="19584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8" name="Ink 97"/>
              <p14:cNvContentPartPr/>
              <p14:nvPr/>
            </p14:nvContentPartPr>
            <p14:xfrm>
              <a:off x="2356925" y="5390404"/>
              <a:ext cx="16560" cy="14472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38925" y="5383204"/>
                <a:ext cx="41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9" name="Ink 98"/>
              <p14:cNvContentPartPr/>
              <p14:nvPr/>
            </p14:nvContentPartPr>
            <p14:xfrm>
              <a:off x="2372405" y="5341804"/>
              <a:ext cx="894600" cy="59868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55485" y="5327404"/>
                <a:ext cx="92916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0" name="Ink 99"/>
              <p14:cNvContentPartPr/>
              <p14:nvPr/>
            </p14:nvContentPartPr>
            <p14:xfrm>
              <a:off x="2905565" y="3416884"/>
              <a:ext cx="1038240" cy="197820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90085" y="3401764"/>
                <a:ext cx="1071000" cy="20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1" name="Ink 100"/>
              <p14:cNvContentPartPr/>
              <p14:nvPr/>
            </p14:nvContentPartPr>
            <p14:xfrm>
              <a:off x="3448445" y="4221124"/>
              <a:ext cx="961920" cy="138096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31525" y="4205284"/>
                <a:ext cx="995760" cy="14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3" name="Ink 102"/>
              <p14:cNvContentPartPr/>
              <p14:nvPr/>
            </p14:nvContentPartPr>
            <p14:xfrm>
              <a:off x="8605445" y="6336484"/>
              <a:ext cx="360" cy="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602565" y="633360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" name="Ink 103"/>
              <p14:cNvContentPartPr/>
              <p14:nvPr/>
            </p14:nvContentPartPr>
            <p14:xfrm>
              <a:off x="5455805" y="6977644"/>
              <a:ext cx="360" cy="3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52925" y="697476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4" name="Ink 123"/>
              <p14:cNvContentPartPr/>
              <p14:nvPr/>
            </p14:nvContentPartPr>
            <p14:xfrm>
              <a:off x="2659685" y="5516404"/>
              <a:ext cx="864000" cy="36504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42765" y="5511004"/>
                <a:ext cx="88812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4053385" y="5641144"/>
                <a:ext cx="4648200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 smtClean="0"/>
                  <a:t> = 7/21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</a:rPr>
                          <m:t>2 </m:t>
                        </m:r>
                      </m:sub>
                    </m:sSub>
                    <m:r>
                      <a:rPr lang="de-DE" sz="2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2000" b="0" i="0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de-DE" sz="2000" b="0" i="0" smtClean="0"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dirty="0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dirty="0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 smtClean="0"/>
                  <a:t> = 4/21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sz="2000" b="0" i="1" dirty="0" smtClean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:r>
                  <a:rPr lang="en-US" sz="2000" dirty="0" smtClean="0"/>
                  <a:t>2/21 </a:t>
                </a:r>
                <a:endParaRPr lang="en-US" sz="20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385" y="5641144"/>
                <a:ext cx="4648200" cy="527580"/>
              </a:xfrm>
              <a:prstGeom prst="rect">
                <a:avLst/>
              </a:prstGeom>
              <a:blipFill rotWithShape="1">
                <a:blip r:embed="rId3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BB2FF-78F8-4D52-831C-BC7517C073B1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3149764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000" dirty="0" smtClean="0"/>
              <a:t>b2 </a:t>
            </a:r>
            <a:r>
              <a:rPr lang="en-US" sz="2000" dirty="0" smtClean="0"/>
              <a:t>= s2 = b1 + b4/2</a:t>
            </a:r>
          </a:p>
          <a:p>
            <a:endParaRPr lang="en-US" sz="2000" dirty="0"/>
          </a:p>
          <a:p>
            <a:r>
              <a:rPr lang="en-US" sz="2000" dirty="0" smtClean="0"/>
              <a:t>b3 = s3 = b2/2</a:t>
            </a:r>
          </a:p>
          <a:p>
            <a:endParaRPr lang="en-US" sz="2000" dirty="0"/>
          </a:p>
          <a:p>
            <a:r>
              <a:rPr lang="en-US" sz="2000" dirty="0" smtClean="0"/>
              <a:t>b4 = s4 = b3/2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9946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 berechnen?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/>
              <a:t>Man stellt das Gleichungssystem auf und löst es: aufwendig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Man simuliert das System durch eine Irrfahrt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F0B6B-F523-4CCA-896B-A6B0B619A1BB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068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Irrfahrten (Random </a:t>
            </a:r>
            <a:r>
              <a:rPr lang="de-DE" dirty="0" err="1" smtClean="0"/>
              <a:t>Walks</a:t>
            </a:r>
            <a:r>
              <a:rPr lang="de-DE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dirty="0" smtClean="0"/>
                  <a:t>Starte in einem beliebigen Knoten</a:t>
                </a:r>
              </a:p>
              <a:p>
                <a:pPr marL="0" indent="0">
                  <a:buNone/>
                </a:pPr>
                <a:r>
                  <a:rPr lang="de-DE" dirty="0" smtClean="0"/>
                  <a:t>Tue wiederholt</a:t>
                </a:r>
              </a:p>
              <a:p>
                <a:pPr marL="685800" lvl="2" indent="0">
                  <a:buNone/>
                </a:pPr>
                <a:r>
                  <a:rPr lang="de-DE" dirty="0" smtClean="0"/>
                  <a:t>Gehe zu einem zufälligen Nachfolger des aktuellen Knoten und zähle mit, wie oft Knoten besucht werden.</a:t>
                </a:r>
              </a:p>
              <a:p>
                <a:pPr marL="685800" lvl="2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de-DE" dirty="0" smtClean="0"/>
                  <a:t> = Anzahl der Besuche der Seite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𝑤</m:t>
                    </m:r>
                  </m:oMath>
                </a14:m>
                <a:endParaRPr lang="de-DE" dirty="0" smtClean="0"/>
              </a:p>
              <a:p>
                <a:pPr marL="0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:r>
                  <a:rPr lang="de-DE" dirty="0"/>
                  <a:t>z</a:t>
                </a:r>
                <a:r>
                  <a:rPr lang="de-DE" dirty="0" smtClean="0"/>
                  <a:t>ufälliger Nachfolger = gleichmäßiges 								Aufteilen </a:t>
                </a:r>
                <a:endParaRPr lang="de-DE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852" t="-1752" r="-2444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8EFF6-3DAA-4A96-AA27-A48F6D0CCA34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71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/>
              <p14:cNvContentPartPr/>
              <p14:nvPr/>
            </p14:nvContentPartPr>
            <p14:xfrm>
              <a:off x="1567445" y="4083604"/>
              <a:ext cx="898920" cy="5698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1605" y="4067404"/>
                <a:ext cx="930960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Ink 41"/>
              <p14:cNvContentPartPr/>
              <p14:nvPr/>
            </p14:nvContentPartPr>
            <p14:xfrm>
              <a:off x="1957325" y="3008644"/>
              <a:ext cx="1474200" cy="15652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0765" y="2995324"/>
                <a:ext cx="1498680" cy="15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1" name="Ink 90"/>
              <p14:cNvContentPartPr/>
              <p14:nvPr/>
            </p14:nvContentPartPr>
            <p14:xfrm>
              <a:off x="1105565" y="3149764"/>
              <a:ext cx="1234800" cy="27637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87565" y="3134284"/>
                <a:ext cx="1270440" cy="27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2" name="Ink 91"/>
              <p14:cNvContentPartPr/>
              <p14:nvPr/>
            </p14:nvContentPartPr>
            <p14:xfrm>
              <a:off x="2301485" y="2748724"/>
              <a:ext cx="743040" cy="641160"/>
            </p14:xfrm>
          </p:contentPart>
        </mc:Choice>
        <mc:Fallback xmlns="">
          <p:pic>
            <p:nvPicPr>
              <p:cNvPr id="92" name="Ink 9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84925" y="2731804"/>
                <a:ext cx="77688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4" name="Ink 93"/>
              <p14:cNvContentPartPr/>
              <p14:nvPr/>
            </p14:nvContentPartPr>
            <p14:xfrm>
              <a:off x="2575805" y="4241644"/>
              <a:ext cx="528480" cy="21168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61045" y="4231564"/>
                <a:ext cx="55980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5" name="Ink 94"/>
              <p14:cNvContentPartPr/>
              <p14:nvPr/>
            </p14:nvContentPartPr>
            <p14:xfrm>
              <a:off x="3456005" y="4320844"/>
              <a:ext cx="177840" cy="211320"/>
            </p14:xfrm>
          </p:contentPart>
        </mc:Choice>
        <mc:Fallback xmlns="">
          <p:pic>
            <p:nvPicPr>
              <p:cNvPr id="95" name="Ink 94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38725" y="4305004"/>
                <a:ext cx="2048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6" name="Ink 95"/>
              <p14:cNvContentPartPr/>
              <p14:nvPr/>
            </p14:nvContentPartPr>
            <p14:xfrm>
              <a:off x="1924925" y="4739884"/>
              <a:ext cx="452160" cy="751680"/>
            </p14:xfrm>
          </p:contentPart>
        </mc:Choice>
        <mc:Fallback xmlns="">
          <p:pic>
            <p:nvPicPr>
              <p:cNvPr id="96" name="Ink 9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09085" y="4725484"/>
                <a:ext cx="486720" cy="78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7" name="Ink 96"/>
              <p14:cNvContentPartPr/>
              <p14:nvPr/>
            </p14:nvContentPartPr>
            <p14:xfrm>
              <a:off x="2223725" y="5499124"/>
              <a:ext cx="169920" cy="392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07885" y="5490844"/>
                <a:ext cx="19584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8" name="Ink 97"/>
              <p14:cNvContentPartPr/>
              <p14:nvPr/>
            </p14:nvContentPartPr>
            <p14:xfrm>
              <a:off x="2356925" y="5390404"/>
              <a:ext cx="16560" cy="14472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38925" y="5383204"/>
                <a:ext cx="41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9" name="Ink 98"/>
              <p14:cNvContentPartPr/>
              <p14:nvPr/>
            </p14:nvContentPartPr>
            <p14:xfrm>
              <a:off x="2372405" y="5341804"/>
              <a:ext cx="894600" cy="59868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55485" y="5327404"/>
                <a:ext cx="92916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0" name="Ink 99"/>
              <p14:cNvContentPartPr/>
              <p14:nvPr/>
            </p14:nvContentPartPr>
            <p14:xfrm>
              <a:off x="2905565" y="3416884"/>
              <a:ext cx="1038240" cy="197820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90085" y="3401764"/>
                <a:ext cx="1071000" cy="20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1" name="Ink 100"/>
              <p14:cNvContentPartPr/>
              <p14:nvPr/>
            </p14:nvContentPartPr>
            <p14:xfrm>
              <a:off x="3448445" y="4221124"/>
              <a:ext cx="961920" cy="138096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31525" y="4205284"/>
                <a:ext cx="995760" cy="14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03" name="Ink 102"/>
              <p14:cNvContentPartPr/>
              <p14:nvPr/>
            </p14:nvContentPartPr>
            <p14:xfrm>
              <a:off x="8605445" y="6336484"/>
              <a:ext cx="360" cy="3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602565" y="633360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4" name="Ink 103"/>
              <p14:cNvContentPartPr/>
              <p14:nvPr/>
            </p14:nvContentPartPr>
            <p14:xfrm>
              <a:off x="5455805" y="6977644"/>
              <a:ext cx="360" cy="3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52925" y="6974764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24" name="Ink 123"/>
              <p14:cNvContentPartPr/>
              <p14:nvPr/>
            </p14:nvContentPartPr>
            <p14:xfrm>
              <a:off x="2659685" y="5516404"/>
              <a:ext cx="864000" cy="365040"/>
            </p14:xfrm>
          </p:contentPart>
        </mc:Choice>
        <mc:Fallback xmlns="">
          <p:pic>
            <p:nvPicPr>
              <p:cNvPr id="124" name="Ink 123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42765" y="5511004"/>
                <a:ext cx="88812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4053385" y="5641144"/>
                <a:ext cx="4648200" cy="484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= 7/21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2 </m:t>
                        </m:r>
                      </m:sub>
                    </m:sSub>
                    <m:r>
                      <a:rPr lang="de-DE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0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de-DE" b="0" i="0" smtClean="0"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= 4/21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2/21 </a:t>
                </a:r>
                <a:endParaRPr lang="en-US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385" y="5641144"/>
                <a:ext cx="4648200" cy="484043"/>
              </a:xfrm>
              <a:prstGeom prst="rect">
                <a:avLst/>
              </a:prstGeom>
              <a:blipFill rotWithShape="1">
                <a:blip r:embed="rId33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F1538-B0C0-43A2-9E51-03420AF990AC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54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Verfeinerungen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Wenn Knoten keine ausgehenden Kanten, dann </a:t>
            </a:r>
            <a:r>
              <a:rPr lang="de-DE" dirty="0" err="1" smtClean="0"/>
              <a:t>Teleportation</a:t>
            </a:r>
            <a:r>
              <a:rPr lang="de-DE" dirty="0" smtClean="0"/>
              <a:t> zu zufälligem Knoten</a:t>
            </a:r>
          </a:p>
          <a:p>
            <a:r>
              <a:rPr lang="de-DE" dirty="0" smtClean="0"/>
              <a:t>Auf jedem Fall, </a:t>
            </a:r>
            <a:r>
              <a:rPr lang="de-DE" dirty="0" err="1" smtClean="0"/>
              <a:t>Teleportation</a:t>
            </a:r>
            <a:r>
              <a:rPr lang="de-DE" dirty="0" smtClean="0"/>
              <a:t> zu einem zufälligen Knoten mit </a:t>
            </a:r>
            <a:r>
              <a:rPr lang="de-DE" dirty="0" err="1" smtClean="0"/>
              <a:t>Wahrscheinlickheit</a:t>
            </a:r>
            <a:r>
              <a:rPr lang="de-DE" dirty="0" smtClean="0"/>
              <a:t> 0.2</a:t>
            </a:r>
          </a:p>
          <a:p>
            <a:r>
              <a:rPr lang="de-DE" dirty="0" smtClean="0"/>
              <a:t>Parallelisierung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16EB-61E2-43D8-BBC4-B0F38E4C344E}" type="datetime1">
              <a:rPr lang="en-US" smtClean="0"/>
              <a:t>11/22/2012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1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Websuche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Eingabe: einige Worte, z.B. Kurt Mehlhorn     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Ausgabe: Webseiten, die die </a:t>
            </a:r>
            <a:r>
              <a:rPr lang="de-DE" dirty="0"/>
              <a:t>W</a:t>
            </a:r>
            <a:r>
              <a:rPr lang="de-DE" dirty="0" smtClean="0"/>
              <a:t>örter 				enthalten und relevant sind </a:t>
            </a:r>
          </a:p>
          <a:p>
            <a:pPr marL="0" indent="0">
              <a:buNone/>
            </a:pPr>
            <a:r>
              <a:rPr lang="de-DE" dirty="0" smtClean="0"/>
              <a:t>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C63AC-0FF8-4950-878B-D020AE7114B2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94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752600"/>
          </a:xfrm>
        </p:spPr>
        <p:txBody>
          <a:bodyPr/>
          <a:lstStyle/>
          <a:p>
            <a:r>
              <a:rPr lang="de-DE" dirty="0" smtClean="0"/>
              <a:t>Prinzipien der </a:t>
            </a:r>
            <a:r>
              <a:rPr lang="de-DE" dirty="0" err="1" smtClean="0"/>
              <a:t>Webssuche</a:t>
            </a:r>
            <a:r>
              <a:rPr lang="de-DE" dirty="0" smtClean="0"/>
              <a:t> Zusammenfassung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Dokumente werden nach Wichtigkeit geordnet</a:t>
            </a:r>
          </a:p>
          <a:p>
            <a:r>
              <a:rPr lang="de-DE" dirty="0" smtClean="0"/>
              <a:t>Wichtigkeit wird in einem selbst-referentiellen Prozess bestimmt (Irrfahrt)</a:t>
            </a:r>
          </a:p>
          <a:p>
            <a:r>
              <a:rPr lang="de-DE" dirty="0" smtClean="0"/>
              <a:t> geordnete V-Liste für jedes Schlagwort</a:t>
            </a:r>
          </a:p>
          <a:p>
            <a:r>
              <a:rPr lang="de-DE" dirty="0" smtClean="0"/>
              <a:t>Suche: finde V-Liste für jedes Schlagwort in der Frage und bilde Durchschnitt. Gib Dokumente in Reihenfolge aus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04DB5-5697-418B-8E0F-1566F77ABBC8}" type="datetime1">
              <a:rPr lang="en-US" smtClean="0"/>
              <a:t>11/22/2012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537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Aktuelle Forschung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Gerhard </a:t>
            </a:r>
            <a:r>
              <a:rPr lang="de-DE" dirty="0" err="1" smtClean="0"/>
              <a:t>Weikum</a:t>
            </a:r>
            <a:r>
              <a:rPr lang="de-DE" dirty="0" smtClean="0"/>
              <a:t>, MPI für Informatik</a:t>
            </a:r>
          </a:p>
          <a:p>
            <a:r>
              <a:rPr lang="de-DE" dirty="0" smtClean="0"/>
              <a:t>Von Information zu Wissen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429000"/>
            <a:ext cx="1866900" cy="24384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6743-8CC3-437D-A55A-90F3791CA8FA}" type="datetime1">
              <a:rPr lang="en-US" smtClean="0"/>
              <a:t>11/22/2012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58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0"/>
          <p:cNvSpPr txBox="1">
            <a:spLocks noChangeArrowheads="1"/>
          </p:cNvSpPr>
          <p:nvPr/>
        </p:nvSpPr>
        <p:spPr bwMode="auto">
          <a:xfrm>
            <a:off x="1187624" y="4869160"/>
            <a:ext cx="42148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de-DE" sz="2800" dirty="0">
                <a:solidFill>
                  <a:srgbClr val="336699"/>
                </a:solidFill>
              </a:rPr>
              <a:t>Gerhard </a:t>
            </a:r>
            <a:r>
              <a:rPr lang="de-DE" sz="2800" dirty="0" err="1" smtClean="0">
                <a:solidFill>
                  <a:srgbClr val="336699"/>
                </a:solidFill>
              </a:rPr>
              <a:t>Weikum</a:t>
            </a:r>
            <a:r>
              <a:rPr lang="de-DE" sz="2800" dirty="0" smtClean="0">
                <a:solidFill>
                  <a:srgbClr val="336699"/>
                </a:solidFill>
              </a:rPr>
              <a:t> </a:t>
            </a:r>
            <a:endParaRPr lang="de-DE" sz="2800" dirty="0">
              <a:solidFill>
                <a:srgbClr val="336699"/>
              </a:solidFill>
            </a:endParaRPr>
          </a:p>
          <a:p>
            <a:pPr eaLnBrk="0" hangingPunct="0"/>
            <a:r>
              <a:rPr lang="de-DE" sz="1800" dirty="0"/>
              <a:t>Max Planck Institute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Informatics</a:t>
            </a:r>
            <a:endParaRPr lang="de-DE" sz="1800" dirty="0"/>
          </a:p>
          <a:p>
            <a:pPr eaLnBrk="0" hangingPunct="0"/>
            <a:r>
              <a:rPr lang="de-DE" sz="1800" dirty="0"/>
              <a:t>http://www.mpi-inf.mpg.de/~weikum/</a:t>
            </a: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179512" y="2708920"/>
            <a:ext cx="813438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de-DE" sz="4000" dirty="0" err="1" smtClean="0">
                <a:solidFill>
                  <a:srgbClr val="336699"/>
                </a:solidFill>
              </a:rPr>
              <a:t>From</a:t>
            </a:r>
            <a:r>
              <a:rPr lang="de-DE" sz="4000" dirty="0" smtClean="0">
                <a:solidFill>
                  <a:srgbClr val="336699"/>
                </a:solidFill>
              </a:rPr>
              <a:t> Information </a:t>
            </a:r>
            <a:r>
              <a:rPr lang="de-DE" sz="4000" dirty="0" err="1" smtClean="0">
                <a:solidFill>
                  <a:srgbClr val="336699"/>
                </a:solidFill>
              </a:rPr>
              <a:t>to</a:t>
            </a:r>
            <a:r>
              <a:rPr lang="de-DE" sz="4000" dirty="0" smtClean="0">
                <a:solidFill>
                  <a:srgbClr val="336699"/>
                </a:solidFill>
              </a:rPr>
              <a:t> </a:t>
            </a:r>
            <a:r>
              <a:rPr lang="de-DE" sz="4000" dirty="0" err="1" smtClean="0">
                <a:solidFill>
                  <a:srgbClr val="336699"/>
                </a:solidFill>
              </a:rPr>
              <a:t>Knowledge</a:t>
            </a:r>
            <a:r>
              <a:rPr lang="de-DE" sz="4000" dirty="0" smtClean="0">
                <a:solidFill>
                  <a:srgbClr val="336699"/>
                </a:solidFill>
              </a:rPr>
              <a:t>:</a:t>
            </a:r>
          </a:p>
          <a:p>
            <a:pPr eaLnBrk="0" hangingPunct="0"/>
            <a:endParaRPr lang="de-DE" sz="4000" dirty="0"/>
          </a:p>
        </p:txBody>
      </p:sp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179512" y="3429000"/>
            <a:ext cx="71294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2800" dirty="0" err="1" smtClean="0"/>
              <a:t>Harvesting</a:t>
            </a:r>
            <a:r>
              <a:rPr lang="de-DE" sz="2800" dirty="0" smtClean="0"/>
              <a:t> </a:t>
            </a:r>
            <a:r>
              <a:rPr lang="de-DE" sz="2800" dirty="0" err="1" smtClean="0"/>
              <a:t>Entities</a:t>
            </a:r>
            <a:r>
              <a:rPr lang="de-DE" sz="2800" dirty="0" smtClean="0"/>
              <a:t>, </a:t>
            </a:r>
            <a:r>
              <a:rPr lang="de-DE" sz="2800" dirty="0" err="1" smtClean="0"/>
              <a:t>Relationships</a:t>
            </a:r>
            <a:r>
              <a:rPr lang="de-DE" sz="2800" dirty="0" smtClean="0"/>
              <a:t>, </a:t>
            </a:r>
            <a:r>
              <a:rPr lang="de-DE" sz="2800" dirty="0" err="1" smtClean="0"/>
              <a:t>and</a:t>
            </a:r>
            <a:endParaRPr lang="de-DE" sz="2800" dirty="0" smtClean="0"/>
          </a:p>
          <a:p>
            <a:pPr eaLnBrk="0" hangingPunct="0"/>
            <a:r>
              <a:rPr lang="de-DE" sz="2800" dirty="0" smtClean="0"/>
              <a:t>Temporal Facts </a:t>
            </a:r>
            <a:r>
              <a:rPr lang="de-DE" sz="2800" dirty="0" err="1" smtClean="0"/>
              <a:t>from</a:t>
            </a:r>
            <a:r>
              <a:rPr lang="de-DE" sz="2800" dirty="0" smtClean="0"/>
              <a:t> Web </a:t>
            </a:r>
            <a:r>
              <a:rPr lang="de-DE" sz="2800" dirty="0" err="1" smtClean="0"/>
              <a:t>Sources</a:t>
            </a:r>
            <a:endParaRPr lang="de-D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Benutze</a:t>
            </a:r>
            <a:r>
              <a:rPr lang="en-US" dirty="0" smtClean="0"/>
              <a:t> </a:t>
            </a:r>
            <a:r>
              <a:rPr lang="en-US" dirty="0" err="1" smtClean="0"/>
              <a:t>WordNet</a:t>
            </a:r>
            <a:r>
              <a:rPr lang="en-US" dirty="0" smtClean="0"/>
              <a:t> </a:t>
            </a:r>
            <a:r>
              <a:rPr lang="en-US" dirty="0" err="1" smtClean="0"/>
              <a:t>Kategorien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Mann ≤ Mensch ≤ S</a:t>
            </a:r>
            <a:r>
              <a:rPr lang="de-DE" dirty="0" err="1" smtClean="0"/>
              <a:t>äugetier</a:t>
            </a:r>
            <a:r>
              <a:rPr lang="de-DE" dirty="0" smtClean="0"/>
              <a:t> </a:t>
            </a:r>
            <a:r>
              <a:rPr lang="en-US" dirty="0" smtClean="0"/>
              <a:t>≤ Tier</a:t>
            </a:r>
          </a:p>
          <a:p>
            <a:r>
              <a:rPr lang="en-US" dirty="0" err="1" smtClean="0"/>
              <a:t>Sammle</a:t>
            </a:r>
            <a:r>
              <a:rPr lang="en-US" dirty="0" smtClean="0"/>
              <a:t> </a:t>
            </a:r>
            <a:r>
              <a:rPr lang="en-US" dirty="0" err="1" smtClean="0"/>
              <a:t>Fakten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KM </a:t>
            </a:r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Informatiker</a:t>
            </a:r>
            <a:r>
              <a:rPr lang="en-US" dirty="0" smtClean="0"/>
              <a:t>, KM </a:t>
            </a:r>
            <a:r>
              <a:rPr lang="en-US" dirty="0" err="1" smtClean="0"/>
              <a:t>geboren</a:t>
            </a:r>
            <a:r>
              <a:rPr lang="en-US" dirty="0" smtClean="0"/>
              <a:t> Ingolstadt, KM </a:t>
            </a:r>
            <a:r>
              <a:rPr lang="en-US" dirty="0" err="1" smtClean="0"/>
              <a:t>verheiratet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Ena</a:t>
            </a:r>
            <a:r>
              <a:rPr lang="en-US" dirty="0" smtClean="0"/>
              <a:t>, ….</a:t>
            </a:r>
          </a:p>
          <a:p>
            <a:pPr lvl="1"/>
            <a:r>
              <a:rPr lang="en-US" dirty="0" err="1"/>
              <a:t>b</a:t>
            </a:r>
            <a:r>
              <a:rPr lang="en-US" dirty="0" err="1" smtClean="0"/>
              <a:t>eginne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Wikipedia </a:t>
            </a:r>
            <a:r>
              <a:rPr lang="en-US" dirty="0" err="1" smtClean="0"/>
              <a:t>Infoboxen</a:t>
            </a:r>
            <a:endParaRPr lang="en-US" dirty="0" smtClean="0"/>
          </a:p>
          <a:p>
            <a:pPr lvl="1"/>
            <a:r>
              <a:rPr lang="en-US" dirty="0" err="1" smtClean="0"/>
              <a:t>Dann</a:t>
            </a:r>
            <a:r>
              <a:rPr lang="en-US" dirty="0" smtClean="0"/>
              <a:t> </a:t>
            </a:r>
            <a:r>
              <a:rPr lang="en-US" dirty="0" err="1" smtClean="0"/>
              <a:t>einfache</a:t>
            </a:r>
            <a:r>
              <a:rPr lang="en-US" dirty="0" smtClean="0"/>
              <a:t> </a:t>
            </a:r>
            <a:r>
              <a:rPr lang="en-US" dirty="0" err="1" smtClean="0"/>
              <a:t>Aussagesätze</a:t>
            </a:r>
            <a:r>
              <a:rPr lang="en-US" dirty="0" smtClean="0"/>
              <a:t> in </a:t>
            </a:r>
            <a:r>
              <a:rPr lang="en-US" dirty="0" err="1" smtClean="0"/>
              <a:t>Texten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Großes</a:t>
            </a:r>
            <a:r>
              <a:rPr lang="en-US" dirty="0" smtClean="0"/>
              <a:t> Problem: </a:t>
            </a:r>
            <a:r>
              <a:rPr lang="en-US" dirty="0" err="1" smtClean="0"/>
              <a:t>Konsistenz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Schritt</a:t>
            </a:r>
            <a:r>
              <a:rPr lang="en-US" dirty="0" smtClean="0"/>
              <a:t> 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33</a:t>
            </a:fld>
            <a:r>
              <a:rPr lang="de-DE" smtClean="0"/>
              <a:t>/54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55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/>
          <a:lstStyle/>
          <a:p>
            <a:pPr defTabSz="893763" eaLnBrk="1" hangingPunct="1"/>
            <a:r>
              <a:rPr lang="en-GB" dirty="0" smtClean="0"/>
              <a:t>Approach: Harvesting Facts from Web</a:t>
            </a:r>
          </a:p>
        </p:txBody>
      </p:sp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1" y="1428736"/>
            <a:ext cx="2428859" cy="2643206"/>
            <a:chOff x="5643563" y="1357313"/>
            <a:chExt cx="3357562" cy="3167062"/>
          </a:xfrm>
        </p:grpSpPr>
        <p:sp>
          <p:nvSpPr>
            <p:cNvPr id="9288" name="Rectangle 69"/>
            <p:cNvSpPr>
              <a:spLocks noChangeArrowheads="1"/>
            </p:cNvSpPr>
            <p:nvPr/>
          </p:nvSpPr>
          <p:spPr bwMode="auto">
            <a:xfrm>
              <a:off x="5643563" y="1357313"/>
              <a:ext cx="3357562" cy="316706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89" name="Text Box 9"/>
            <p:cNvSpPr txBox="1">
              <a:spLocks noChangeArrowheads="1"/>
            </p:cNvSpPr>
            <p:nvPr/>
          </p:nvSpPr>
          <p:spPr bwMode="auto">
            <a:xfrm>
              <a:off x="6357938" y="2786063"/>
              <a:ext cx="2573337" cy="430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r" eaLnBrk="0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9290" name="AutoShape 10"/>
            <p:cNvSpPr>
              <a:spLocks noChangeArrowheads="1"/>
            </p:cNvSpPr>
            <p:nvPr/>
          </p:nvSpPr>
          <p:spPr bwMode="auto">
            <a:xfrm flipV="1">
              <a:off x="5751513" y="144462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1" name="AutoShape 11"/>
            <p:cNvSpPr>
              <a:spLocks noChangeArrowheads="1"/>
            </p:cNvSpPr>
            <p:nvPr/>
          </p:nvSpPr>
          <p:spPr bwMode="auto">
            <a:xfrm>
              <a:off x="6103938" y="1430338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2" name="AutoShape 12"/>
            <p:cNvSpPr>
              <a:spLocks noChangeArrowheads="1"/>
            </p:cNvSpPr>
            <p:nvPr/>
          </p:nvSpPr>
          <p:spPr bwMode="auto">
            <a:xfrm flipV="1">
              <a:off x="6453188" y="144462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3" name="AutoShape 13"/>
            <p:cNvSpPr>
              <a:spLocks noChangeArrowheads="1"/>
            </p:cNvSpPr>
            <p:nvPr/>
          </p:nvSpPr>
          <p:spPr bwMode="auto">
            <a:xfrm>
              <a:off x="6804025" y="143033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4" name="AutoShape 14"/>
            <p:cNvSpPr>
              <a:spLocks noChangeArrowheads="1"/>
            </p:cNvSpPr>
            <p:nvPr/>
          </p:nvSpPr>
          <p:spPr bwMode="auto">
            <a:xfrm flipV="1">
              <a:off x="6110288" y="1871663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5" name="AutoShape 15"/>
            <p:cNvSpPr>
              <a:spLocks noChangeArrowheads="1"/>
            </p:cNvSpPr>
            <p:nvPr/>
          </p:nvSpPr>
          <p:spPr bwMode="auto">
            <a:xfrm>
              <a:off x="6461125" y="18430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6" name="AutoShape 16"/>
            <p:cNvSpPr>
              <a:spLocks noChangeArrowheads="1"/>
            </p:cNvSpPr>
            <p:nvPr/>
          </p:nvSpPr>
          <p:spPr bwMode="auto">
            <a:xfrm flipV="1">
              <a:off x="6804025" y="1871663"/>
              <a:ext cx="220663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7" name="AutoShape 17"/>
            <p:cNvSpPr>
              <a:spLocks noChangeArrowheads="1"/>
            </p:cNvSpPr>
            <p:nvPr/>
          </p:nvSpPr>
          <p:spPr bwMode="auto">
            <a:xfrm>
              <a:off x="5757863" y="18430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8" name="AutoShape 18"/>
            <p:cNvSpPr>
              <a:spLocks noChangeArrowheads="1"/>
            </p:cNvSpPr>
            <p:nvPr/>
          </p:nvSpPr>
          <p:spPr bwMode="auto">
            <a:xfrm flipV="1">
              <a:off x="7164388" y="1441450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99" name="AutoShape 19"/>
            <p:cNvSpPr>
              <a:spLocks noChangeArrowheads="1"/>
            </p:cNvSpPr>
            <p:nvPr/>
          </p:nvSpPr>
          <p:spPr bwMode="auto">
            <a:xfrm>
              <a:off x="7516813" y="142716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0" name="AutoShape 20"/>
            <p:cNvSpPr>
              <a:spLocks noChangeArrowheads="1"/>
            </p:cNvSpPr>
            <p:nvPr/>
          </p:nvSpPr>
          <p:spPr bwMode="auto">
            <a:xfrm flipV="1">
              <a:off x="7866063" y="1441450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1" name="AutoShape 21"/>
            <p:cNvSpPr>
              <a:spLocks noChangeArrowheads="1"/>
            </p:cNvSpPr>
            <p:nvPr/>
          </p:nvSpPr>
          <p:spPr bwMode="auto">
            <a:xfrm>
              <a:off x="8216900" y="142716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2" name="AutoShape 22"/>
            <p:cNvSpPr>
              <a:spLocks noChangeArrowheads="1"/>
            </p:cNvSpPr>
            <p:nvPr/>
          </p:nvSpPr>
          <p:spPr bwMode="auto">
            <a:xfrm flipV="1">
              <a:off x="7523163" y="1868488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3" name="AutoShape 23"/>
            <p:cNvSpPr>
              <a:spLocks noChangeArrowheads="1"/>
            </p:cNvSpPr>
            <p:nvPr/>
          </p:nvSpPr>
          <p:spPr bwMode="auto">
            <a:xfrm>
              <a:off x="7874000" y="183991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4" name="AutoShape 24"/>
            <p:cNvSpPr>
              <a:spLocks noChangeArrowheads="1"/>
            </p:cNvSpPr>
            <p:nvPr/>
          </p:nvSpPr>
          <p:spPr bwMode="auto">
            <a:xfrm flipV="1">
              <a:off x="8216900" y="1868488"/>
              <a:ext cx="220663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5" name="AutoShape 25"/>
            <p:cNvSpPr>
              <a:spLocks noChangeArrowheads="1"/>
            </p:cNvSpPr>
            <p:nvPr/>
          </p:nvSpPr>
          <p:spPr bwMode="auto">
            <a:xfrm>
              <a:off x="7170738" y="183991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6" name="AutoShape 26"/>
            <p:cNvSpPr>
              <a:spLocks noChangeArrowheads="1"/>
            </p:cNvSpPr>
            <p:nvPr/>
          </p:nvSpPr>
          <p:spPr bwMode="auto">
            <a:xfrm flipV="1">
              <a:off x="8531225" y="1428750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7" name="AutoShape 27"/>
            <p:cNvSpPr>
              <a:spLocks noChangeArrowheads="1"/>
            </p:cNvSpPr>
            <p:nvPr/>
          </p:nvSpPr>
          <p:spPr bwMode="auto">
            <a:xfrm>
              <a:off x="8539163" y="182721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" name="AutoShape 30"/>
            <p:cNvSpPr>
              <a:spLocks noChangeArrowheads="1"/>
            </p:cNvSpPr>
            <p:nvPr/>
          </p:nvSpPr>
          <p:spPr bwMode="auto">
            <a:xfrm flipV="1">
              <a:off x="5713413" y="2317750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" name="AutoShape 31"/>
            <p:cNvSpPr>
              <a:spLocks noChangeArrowheads="1"/>
            </p:cNvSpPr>
            <p:nvPr/>
          </p:nvSpPr>
          <p:spPr bwMode="auto">
            <a:xfrm>
              <a:off x="6065838" y="230346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0" name="AutoShape 33"/>
            <p:cNvSpPr>
              <a:spLocks noChangeArrowheads="1"/>
            </p:cNvSpPr>
            <p:nvPr/>
          </p:nvSpPr>
          <p:spPr bwMode="auto">
            <a:xfrm>
              <a:off x="5722938" y="271621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1" name="AutoShape 34"/>
            <p:cNvSpPr>
              <a:spLocks noChangeArrowheads="1"/>
            </p:cNvSpPr>
            <p:nvPr/>
          </p:nvSpPr>
          <p:spPr bwMode="auto">
            <a:xfrm flipV="1">
              <a:off x="6065838" y="2744788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2" name="AutoShape 36"/>
            <p:cNvSpPr>
              <a:spLocks noChangeArrowheads="1"/>
            </p:cNvSpPr>
            <p:nvPr/>
          </p:nvSpPr>
          <p:spPr bwMode="auto">
            <a:xfrm flipV="1">
              <a:off x="6426200" y="231457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3" name="AutoShape 37"/>
            <p:cNvSpPr>
              <a:spLocks noChangeArrowheads="1"/>
            </p:cNvSpPr>
            <p:nvPr/>
          </p:nvSpPr>
          <p:spPr bwMode="auto">
            <a:xfrm>
              <a:off x="6777038" y="23002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4" name="AutoShape 38"/>
            <p:cNvSpPr>
              <a:spLocks noChangeArrowheads="1"/>
            </p:cNvSpPr>
            <p:nvPr/>
          </p:nvSpPr>
          <p:spPr bwMode="auto">
            <a:xfrm flipV="1">
              <a:off x="7126288" y="231457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5" name="AutoShape 43"/>
            <p:cNvSpPr>
              <a:spLocks noChangeArrowheads="1"/>
            </p:cNvSpPr>
            <p:nvPr/>
          </p:nvSpPr>
          <p:spPr bwMode="auto">
            <a:xfrm flipV="1">
              <a:off x="6089650" y="3640138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6" name="AutoShape 44"/>
            <p:cNvSpPr>
              <a:spLocks noChangeArrowheads="1"/>
            </p:cNvSpPr>
            <p:nvPr/>
          </p:nvSpPr>
          <p:spPr bwMode="auto">
            <a:xfrm>
              <a:off x="6440488" y="361156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7" name="AutoShape 45"/>
            <p:cNvSpPr>
              <a:spLocks noChangeArrowheads="1"/>
            </p:cNvSpPr>
            <p:nvPr/>
          </p:nvSpPr>
          <p:spPr bwMode="auto">
            <a:xfrm flipV="1">
              <a:off x="6783388" y="3640138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8" name="AutoShape 46"/>
            <p:cNvSpPr>
              <a:spLocks noChangeArrowheads="1"/>
            </p:cNvSpPr>
            <p:nvPr/>
          </p:nvSpPr>
          <p:spPr bwMode="auto">
            <a:xfrm>
              <a:off x="5737225" y="3611563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" name="AutoShape 47"/>
            <p:cNvSpPr>
              <a:spLocks noChangeArrowheads="1"/>
            </p:cNvSpPr>
            <p:nvPr/>
          </p:nvSpPr>
          <p:spPr bwMode="auto">
            <a:xfrm flipV="1">
              <a:off x="7502525" y="3636963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" name="AutoShape 48"/>
            <p:cNvSpPr>
              <a:spLocks noChangeArrowheads="1"/>
            </p:cNvSpPr>
            <p:nvPr/>
          </p:nvSpPr>
          <p:spPr bwMode="auto">
            <a:xfrm>
              <a:off x="7853363" y="36083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" name="AutoShape 49"/>
            <p:cNvSpPr>
              <a:spLocks noChangeArrowheads="1"/>
            </p:cNvSpPr>
            <p:nvPr/>
          </p:nvSpPr>
          <p:spPr bwMode="auto">
            <a:xfrm flipV="1">
              <a:off x="8196263" y="3636963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" name="AutoShape 50"/>
            <p:cNvSpPr>
              <a:spLocks noChangeArrowheads="1"/>
            </p:cNvSpPr>
            <p:nvPr/>
          </p:nvSpPr>
          <p:spPr bwMode="auto">
            <a:xfrm>
              <a:off x="7150100" y="36083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" name="AutoShape 51"/>
            <p:cNvSpPr>
              <a:spLocks noChangeArrowheads="1"/>
            </p:cNvSpPr>
            <p:nvPr/>
          </p:nvSpPr>
          <p:spPr bwMode="auto">
            <a:xfrm>
              <a:off x="8518525" y="35956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" name="AutoShape 54"/>
            <p:cNvSpPr>
              <a:spLocks noChangeArrowheads="1"/>
            </p:cNvSpPr>
            <p:nvPr/>
          </p:nvSpPr>
          <p:spPr bwMode="auto">
            <a:xfrm flipV="1">
              <a:off x="5737225" y="317817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" name="AutoShape 55"/>
            <p:cNvSpPr>
              <a:spLocks noChangeArrowheads="1"/>
            </p:cNvSpPr>
            <p:nvPr/>
          </p:nvSpPr>
          <p:spPr bwMode="auto">
            <a:xfrm>
              <a:off x="6088063" y="316388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" name="AutoShape 56"/>
            <p:cNvSpPr>
              <a:spLocks noChangeArrowheads="1"/>
            </p:cNvSpPr>
            <p:nvPr/>
          </p:nvSpPr>
          <p:spPr bwMode="auto">
            <a:xfrm flipV="1">
              <a:off x="6437313" y="317817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" name="AutoShape 59"/>
            <p:cNvSpPr>
              <a:spLocks noChangeArrowheads="1"/>
            </p:cNvSpPr>
            <p:nvPr/>
          </p:nvSpPr>
          <p:spPr bwMode="auto">
            <a:xfrm flipV="1">
              <a:off x="5740400" y="4051300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" name="AutoShape 60"/>
            <p:cNvSpPr>
              <a:spLocks noChangeArrowheads="1"/>
            </p:cNvSpPr>
            <p:nvPr/>
          </p:nvSpPr>
          <p:spPr bwMode="auto">
            <a:xfrm>
              <a:off x="6092825" y="4037013"/>
              <a:ext cx="236538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" name="AutoShape 61"/>
            <p:cNvSpPr>
              <a:spLocks noChangeArrowheads="1"/>
            </p:cNvSpPr>
            <p:nvPr/>
          </p:nvSpPr>
          <p:spPr bwMode="auto">
            <a:xfrm flipV="1">
              <a:off x="6440488" y="4051300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" name="AutoShape 62"/>
            <p:cNvSpPr>
              <a:spLocks noChangeArrowheads="1"/>
            </p:cNvSpPr>
            <p:nvPr/>
          </p:nvSpPr>
          <p:spPr bwMode="auto">
            <a:xfrm>
              <a:off x="6792913" y="4037013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" name="AutoShape 63"/>
            <p:cNvSpPr>
              <a:spLocks noChangeArrowheads="1"/>
            </p:cNvSpPr>
            <p:nvPr/>
          </p:nvSpPr>
          <p:spPr bwMode="auto">
            <a:xfrm flipV="1">
              <a:off x="7153275" y="4048125"/>
              <a:ext cx="219075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" name="AutoShape 64"/>
            <p:cNvSpPr>
              <a:spLocks noChangeArrowheads="1"/>
            </p:cNvSpPr>
            <p:nvPr/>
          </p:nvSpPr>
          <p:spPr bwMode="auto">
            <a:xfrm>
              <a:off x="7504113" y="4033838"/>
              <a:ext cx="238125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" name="AutoShape 65"/>
            <p:cNvSpPr>
              <a:spLocks noChangeArrowheads="1"/>
            </p:cNvSpPr>
            <p:nvPr/>
          </p:nvSpPr>
          <p:spPr bwMode="auto">
            <a:xfrm flipV="1">
              <a:off x="7853363" y="4048125"/>
              <a:ext cx="220662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" name="AutoShape 66"/>
            <p:cNvSpPr>
              <a:spLocks noChangeArrowheads="1"/>
            </p:cNvSpPr>
            <p:nvPr/>
          </p:nvSpPr>
          <p:spPr bwMode="auto">
            <a:xfrm>
              <a:off x="8205788" y="4033838"/>
              <a:ext cx="236537" cy="371475"/>
            </a:xfrm>
            <a:prstGeom prst="flowChartMultidocument">
              <a:avLst/>
            </a:prstGeom>
            <a:solidFill>
              <a:schemeClr val="bg1"/>
            </a:solidFill>
            <a:ln w="12700">
              <a:solidFill>
                <a:srgbClr val="80808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" name="AutoShape 67"/>
            <p:cNvSpPr>
              <a:spLocks noChangeArrowheads="1"/>
            </p:cNvSpPr>
            <p:nvPr/>
          </p:nvSpPr>
          <p:spPr bwMode="auto">
            <a:xfrm flipV="1">
              <a:off x="8518525" y="4035425"/>
              <a:ext cx="220663" cy="342900"/>
            </a:xfrm>
            <a:prstGeom prst="foldedCorner">
              <a:avLst>
                <a:gd name="adj" fmla="val 40231"/>
              </a:avLst>
            </a:prstGeom>
            <a:solidFill>
              <a:schemeClr val="bg1"/>
            </a:solidFill>
            <a:ln w="12700">
              <a:solidFill>
                <a:srgbClr val="808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8" name="Picture 1" descr="C:\Users\gjergjik\Desktop\defense\doc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2285992"/>
            <a:ext cx="694366" cy="8572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170" name="Group 169"/>
          <p:cNvGrpSpPr/>
          <p:nvPr/>
        </p:nvGrpSpPr>
        <p:grpSpPr>
          <a:xfrm>
            <a:off x="3714744" y="714356"/>
            <a:ext cx="6000794" cy="4214843"/>
            <a:chOff x="4571999" y="571497"/>
            <a:chExt cx="5784338" cy="4572093"/>
          </a:xfrm>
        </p:grpSpPr>
        <p:grpSp>
          <p:nvGrpSpPr>
            <p:cNvPr id="2" name="Group 154"/>
            <p:cNvGrpSpPr>
              <a:grpSpLocks/>
            </p:cNvGrpSpPr>
            <p:nvPr/>
          </p:nvGrpSpPr>
          <p:grpSpPr bwMode="auto">
            <a:xfrm>
              <a:off x="6715125" y="571497"/>
              <a:ext cx="3434101" cy="1214527"/>
              <a:chOff x="3357554" y="5143512"/>
              <a:chExt cx="3434485" cy="1214568"/>
            </a:xfrm>
          </p:grpSpPr>
          <p:sp>
            <p:nvSpPr>
              <p:cNvPr id="9375" name="Rectangle 143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6" name="Rectangle 144"/>
              <p:cNvSpPr>
                <a:spLocks noChangeArrowheads="1"/>
              </p:cNvSpPr>
              <p:nvPr/>
            </p:nvSpPr>
            <p:spPr bwMode="auto">
              <a:xfrm>
                <a:off x="5214942" y="5357826"/>
                <a:ext cx="10972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7" name="Rectangle 145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8" name="Rectangle 146"/>
              <p:cNvSpPr>
                <a:spLocks noChangeArrowheads="1"/>
              </p:cNvSpPr>
              <p:nvPr/>
            </p:nvSpPr>
            <p:spPr bwMode="auto">
              <a:xfrm>
                <a:off x="5214942" y="5572140"/>
                <a:ext cx="10972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9" name="Rectangle 147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0" name="Rectangle 148"/>
              <p:cNvSpPr>
                <a:spLocks noChangeArrowheads="1"/>
              </p:cNvSpPr>
              <p:nvPr/>
            </p:nvSpPr>
            <p:spPr bwMode="auto">
              <a:xfrm>
                <a:off x="5214942" y="5786454"/>
                <a:ext cx="10972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1" name="Rectangle 149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2" name="Rectangle 150"/>
              <p:cNvSpPr>
                <a:spLocks noChangeArrowheads="1"/>
              </p:cNvSpPr>
              <p:nvPr/>
            </p:nvSpPr>
            <p:spPr bwMode="auto">
              <a:xfrm>
                <a:off x="5214942" y="6000768"/>
                <a:ext cx="10972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3" name="Rectangle 151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18288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4" name="Rectangle 152"/>
              <p:cNvSpPr>
                <a:spLocks noChangeArrowheads="1"/>
              </p:cNvSpPr>
              <p:nvPr/>
            </p:nvSpPr>
            <p:spPr bwMode="auto">
              <a:xfrm>
                <a:off x="5214942" y="5174938"/>
                <a:ext cx="109728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85" name="TextBox 153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3434485" cy="1214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Politician</a:t>
                </a:r>
                <a:r>
                  <a:rPr lang="de-DE" sz="1000" dirty="0"/>
                  <a:t>		</a:t>
                </a:r>
                <a:r>
                  <a:rPr lang="de-DE" sz="1000" dirty="0">
                    <a:solidFill>
                      <a:schemeClr val="bg1"/>
                    </a:solidFill>
                  </a:rPr>
                  <a:t>Political Party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Angela Merkel		CDU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Karl-Theodor zu </a:t>
                </a:r>
                <a:r>
                  <a:rPr lang="de-DE" sz="1000" dirty="0" err="1"/>
                  <a:t>Guttenberg</a:t>
                </a:r>
                <a:r>
                  <a:rPr lang="de-DE" sz="1000" dirty="0"/>
                  <a:t>	CDU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Christoph Hartmann	FDP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  <a:endParaRPr lang="en-US" sz="1000" dirty="0"/>
              </a:p>
            </p:txBody>
          </p:sp>
        </p:grpSp>
        <p:grpSp>
          <p:nvGrpSpPr>
            <p:cNvPr id="3" name="Group 128"/>
            <p:cNvGrpSpPr>
              <a:grpSpLocks/>
            </p:cNvGrpSpPr>
            <p:nvPr/>
          </p:nvGrpSpPr>
          <p:grpSpPr bwMode="auto">
            <a:xfrm>
              <a:off x="7929563" y="2928937"/>
              <a:ext cx="2426774" cy="1436155"/>
              <a:chOff x="3357554" y="5143512"/>
              <a:chExt cx="2969070" cy="1671010"/>
            </a:xfrm>
          </p:grpSpPr>
          <p:sp>
            <p:nvSpPr>
              <p:cNvPr id="9362" name="Rectangle 129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3" name="Rectangle 130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4" name="Rectangle 131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5" name="Rectangle 132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6" name="Rectangle 133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7" name="Rectangle 134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8" name="Rectangle 135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9" name="Rectangle 136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0" name="Rectangle 137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1" name="Rectangle 138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2" name="Rectangle 139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3" name="Rectangle 140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74" name="TextBox 141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2969070" cy="167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>
                    <a:solidFill>
                      <a:schemeClr val="bg1"/>
                    </a:solidFill>
                  </a:rPr>
                  <a:t>Company</a:t>
                </a:r>
                <a:r>
                  <a:rPr lang="de-DE" sz="1000"/>
                  <a:t>	</a:t>
                </a:r>
                <a:r>
                  <a:rPr lang="de-DE" sz="1000">
                    <a:solidFill>
                      <a:schemeClr val="bg1"/>
                    </a:solidFill>
                  </a:rPr>
                  <a:t>CEO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Google	Eric Schmidt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Yahoo	Overture	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Facebook	FriendFeed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…</a:t>
                </a:r>
              </a:p>
            </p:txBody>
          </p:sp>
        </p:grpSp>
        <p:grpSp>
          <p:nvGrpSpPr>
            <p:cNvPr id="4" name="Group 114"/>
            <p:cNvGrpSpPr>
              <a:grpSpLocks/>
            </p:cNvGrpSpPr>
            <p:nvPr/>
          </p:nvGrpSpPr>
          <p:grpSpPr bwMode="auto">
            <a:xfrm>
              <a:off x="7215188" y="3357562"/>
              <a:ext cx="2631688" cy="1436155"/>
              <a:chOff x="3357554" y="5143512"/>
              <a:chExt cx="3219774" cy="1671010"/>
            </a:xfrm>
          </p:grpSpPr>
          <p:sp>
            <p:nvSpPr>
              <p:cNvPr id="9349" name="Rectangle 115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0" name="Rectangle 116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1" name="Rectangle 117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2" name="Rectangle 118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3" name="Rectangle 119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4" name="Rectangle 120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5" name="Rectangle 121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6" name="Rectangle 122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7" name="Rectangle 123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8" name="Rectangle 124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59" name="Rectangle 125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0" name="Rectangle 126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61" name="TextBox 127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3219774" cy="1671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>
                    <a:solidFill>
                      <a:schemeClr val="bg1"/>
                    </a:solidFill>
                  </a:rPr>
                  <a:t>Movie</a:t>
                </a:r>
                <a:r>
                  <a:rPr lang="de-DE" sz="1000"/>
                  <a:t>	</a:t>
                </a:r>
                <a:r>
                  <a:rPr lang="de-DE" sz="1000">
                    <a:solidFill>
                      <a:schemeClr val="bg1"/>
                    </a:solidFill>
                  </a:rPr>
                  <a:t>ReportedRevenue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Avatar	$ </a:t>
                </a:r>
                <a:r>
                  <a:rPr lang="en-US" sz="1000"/>
                  <a:t>2,718,444,933</a:t>
                </a:r>
                <a:endParaRPr lang="de-DE" sz="1000"/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The Reader	$ </a:t>
                </a:r>
                <a:r>
                  <a:rPr lang="en-US" sz="1000"/>
                  <a:t>108,709,522 </a:t>
                </a:r>
                <a:r>
                  <a:rPr lang="de-DE" sz="1000"/>
                  <a:t>	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Facebook	FriendFeed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/>
                  <a:t>…</a:t>
                </a:r>
              </a:p>
            </p:txBody>
          </p:sp>
        </p:grpSp>
        <p:grpSp>
          <p:nvGrpSpPr>
            <p:cNvPr id="5" name="Group 100"/>
            <p:cNvGrpSpPr>
              <a:grpSpLocks/>
            </p:cNvGrpSpPr>
            <p:nvPr/>
          </p:nvGrpSpPr>
          <p:grpSpPr bwMode="auto">
            <a:xfrm>
              <a:off x="5429250" y="1143001"/>
              <a:ext cx="2631688" cy="1436156"/>
              <a:chOff x="3357554" y="5143512"/>
              <a:chExt cx="3219774" cy="1671009"/>
            </a:xfrm>
          </p:grpSpPr>
          <p:sp>
            <p:nvSpPr>
              <p:cNvPr id="9336" name="Rectangle 101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37" name="Rectangle 102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38" name="Rectangle 103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39" name="Rectangle 104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0" name="Rectangle 105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1" name="Rectangle 106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2" name="Rectangle 107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3" name="Rectangle 108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4" name="Rectangle 109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5" name="Rectangle 110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6" name="Rectangle 111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7" name="Rectangle 112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348" name="TextBox 113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3219774" cy="16710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PoliticalParty</a:t>
                </a:r>
                <a:r>
                  <a:rPr lang="de-DE" sz="1000" dirty="0">
                    <a:solidFill>
                      <a:schemeClr val="bg1"/>
                    </a:solidFill>
                  </a:rPr>
                  <a:t>	</a:t>
                </a:r>
                <a:r>
                  <a:rPr lang="de-DE" sz="1000" dirty="0" err="1">
                    <a:solidFill>
                      <a:schemeClr val="bg1"/>
                    </a:solidFill>
                  </a:rPr>
                  <a:t>Spokesperson</a:t>
                </a:r>
                <a:endParaRPr lang="de-DE" sz="10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CDU	</a:t>
                </a:r>
                <a:r>
                  <a:rPr lang="en-US" sz="1000" dirty="0"/>
                  <a:t> Philipp </a:t>
                </a:r>
                <a:r>
                  <a:rPr lang="en-US" sz="1000" dirty="0" err="1"/>
                  <a:t>Wachholz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Die Grünen	Claudia Roth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 err="1"/>
                  <a:t>Facebook</a:t>
                </a:r>
                <a:r>
                  <a:rPr lang="de-DE" sz="1000" dirty="0"/>
                  <a:t>	</a:t>
                </a:r>
                <a:r>
                  <a:rPr lang="de-DE" sz="1000" dirty="0" err="1"/>
                  <a:t>FriendFeed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</a:p>
            </p:txBody>
          </p:sp>
        </p:grpSp>
        <p:grpSp>
          <p:nvGrpSpPr>
            <p:cNvPr id="7" name="Group 71"/>
            <p:cNvGrpSpPr>
              <a:grpSpLocks/>
            </p:cNvGrpSpPr>
            <p:nvPr/>
          </p:nvGrpSpPr>
          <p:grpSpPr bwMode="auto">
            <a:xfrm>
              <a:off x="5643563" y="3929062"/>
              <a:ext cx="3750089" cy="1214528"/>
              <a:chOff x="4357686" y="4357694"/>
              <a:chExt cx="3750818" cy="1213620"/>
            </a:xfrm>
          </p:grpSpPr>
          <p:sp>
            <p:nvSpPr>
              <p:cNvPr id="9277" name="Rectangle 63"/>
              <p:cNvSpPr>
                <a:spLocks noChangeArrowheads="1"/>
              </p:cNvSpPr>
              <p:nvPr/>
            </p:nvSpPr>
            <p:spPr bwMode="auto">
              <a:xfrm>
                <a:off x="4357686" y="4572008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8" name="Rectangle 64"/>
              <p:cNvSpPr>
                <a:spLocks noChangeArrowheads="1"/>
              </p:cNvSpPr>
              <p:nvPr/>
            </p:nvSpPr>
            <p:spPr bwMode="auto">
              <a:xfrm>
                <a:off x="6215074" y="4572008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9" name="Rectangle 65"/>
              <p:cNvSpPr>
                <a:spLocks noChangeArrowheads="1"/>
              </p:cNvSpPr>
              <p:nvPr/>
            </p:nvSpPr>
            <p:spPr bwMode="auto">
              <a:xfrm>
                <a:off x="4357686" y="4786322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0" name="Rectangle 66"/>
              <p:cNvSpPr>
                <a:spLocks noChangeArrowheads="1"/>
              </p:cNvSpPr>
              <p:nvPr/>
            </p:nvSpPr>
            <p:spPr bwMode="auto">
              <a:xfrm>
                <a:off x="6215074" y="4786322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1" name="Rectangle 67"/>
              <p:cNvSpPr>
                <a:spLocks noChangeArrowheads="1"/>
              </p:cNvSpPr>
              <p:nvPr/>
            </p:nvSpPr>
            <p:spPr bwMode="auto">
              <a:xfrm>
                <a:off x="4357686" y="5000636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2" name="Rectangle 68"/>
              <p:cNvSpPr>
                <a:spLocks noChangeArrowheads="1"/>
              </p:cNvSpPr>
              <p:nvPr/>
            </p:nvSpPr>
            <p:spPr bwMode="auto">
              <a:xfrm>
                <a:off x="6215074" y="500063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3" name="Rectangle 69"/>
              <p:cNvSpPr>
                <a:spLocks noChangeArrowheads="1"/>
              </p:cNvSpPr>
              <p:nvPr/>
            </p:nvSpPr>
            <p:spPr bwMode="auto">
              <a:xfrm>
                <a:off x="4357686" y="5214950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4" name="Rectangle 70"/>
              <p:cNvSpPr>
                <a:spLocks noChangeArrowheads="1"/>
              </p:cNvSpPr>
              <p:nvPr/>
            </p:nvSpPr>
            <p:spPr bwMode="auto">
              <a:xfrm>
                <a:off x="6215074" y="521495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5" name="Rectangle 62"/>
              <p:cNvSpPr>
                <a:spLocks noChangeArrowheads="1"/>
              </p:cNvSpPr>
              <p:nvPr/>
            </p:nvSpPr>
            <p:spPr bwMode="auto">
              <a:xfrm>
                <a:off x="4357686" y="4389120"/>
                <a:ext cx="18288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6" name="Rectangle 60"/>
              <p:cNvSpPr>
                <a:spLocks noChangeArrowheads="1"/>
              </p:cNvSpPr>
              <p:nvPr/>
            </p:nvSpPr>
            <p:spPr bwMode="auto">
              <a:xfrm>
                <a:off x="6215074" y="4389120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87" name="TextBox 58"/>
              <p:cNvSpPr txBox="1">
                <a:spLocks noChangeArrowheads="1"/>
              </p:cNvSpPr>
              <p:nvPr/>
            </p:nvSpPr>
            <p:spPr bwMode="auto">
              <a:xfrm>
                <a:off x="4357686" y="4357694"/>
                <a:ext cx="3750818" cy="1213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Actor</a:t>
                </a:r>
                <a:r>
                  <a:rPr lang="de-DE" sz="1000" dirty="0"/>
                  <a:t>		</a:t>
                </a:r>
                <a:r>
                  <a:rPr lang="de-DE" sz="1000" dirty="0">
                    <a:solidFill>
                      <a:schemeClr val="bg1"/>
                    </a:solidFill>
                  </a:rPr>
                  <a:t>Award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Christoph Waltz	Oscar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Sandra Bullock	Oscar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Sandra Bullock	Golden </a:t>
                </a:r>
                <a:r>
                  <a:rPr lang="de-DE" sz="1000" dirty="0" err="1"/>
                  <a:t>Raspberry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  <a:endParaRPr lang="en-US" sz="1000" dirty="0"/>
              </a:p>
            </p:txBody>
          </p:sp>
        </p:grpSp>
        <p:grpSp>
          <p:nvGrpSpPr>
            <p:cNvPr id="8" name="Group 84"/>
            <p:cNvGrpSpPr>
              <a:grpSpLocks/>
            </p:cNvGrpSpPr>
            <p:nvPr/>
          </p:nvGrpSpPr>
          <p:grpSpPr bwMode="auto">
            <a:xfrm>
              <a:off x="4857750" y="1643064"/>
              <a:ext cx="4615699" cy="1214527"/>
              <a:chOff x="4929190" y="1500175"/>
              <a:chExt cx="4616093" cy="1214568"/>
            </a:xfrm>
          </p:grpSpPr>
          <p:sp>
            <p:nvSpPr>
              <p:cNvPr id="9266" name="Rectangle 73"/>
              <p:cNvSpPr>
                <a:spLocks noChangeArrowheads="1"/>
              </p:cNvSpPr>
              <p:nvPr/>
            </p:nvSpPr>
            <p:spPr bwMode="auto">
              <a:xfrm>
                <a:off x="4929190" y="1714488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7" name="Rectangle 74"/>
              <p:cNvSpPr>
                <a:spLocks noChangeArrowheads="1"/>
              </p:cNvSpPr>
              <p:nvPr/>
            </p:nvSpPr>
            <p:spPr bwMode="auto">
              <a:xfrm>
                <a:off x="6786578" y="1714488"/>
                <a:ext cx="20116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8" name="Rectangle 75"/>
              <p:cNvSpPr>
                <a:spLocks noChangeArrowheads="1"/>
              </p:cNvSpPr>
              <p:nvPr/>
            </p:nvSpPr>
            <p:spPr bwMode="auto">
              <a:xfrm>
                <a:off x="4929190" y="1928802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9" name="Rectangle 76"/>
              <p:cNvSpPr>
                <a:spLocks noChangeArrowheads="1"/>
              </p:cNvSpPr>
              <p:nvPr/>
            </p:nvSpPr>
            <p:spPr bwMode="auto">
              <a:xfrm>
                <a:off x="6786578" y="1928802"/>
                <a:ext cx="20116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0" name="Rectangle 77"/>
              <p:cNvSpPr>
                <a:spLocks noChangeArrowheads="1"/>
              </p:cNvSpPr>
              <p:nvPr/>
            </p:nvSpPr>
            <p:spPr bwMode="auto">
              <a:xfrm>
                <a:off x="4929190" y="2143116"/>
                <a:ext cx="18288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1" name="Rectangle 78"/>
              <p:cNvSpPr>
                <a:spLocks noChangeArrowheads="1"/>
              </p:cNvSpPr>
              <p:nvPr/>
            </p:nvSpPr>
            <p:spPr bwMode="auto">
              <a:xfrm>
                <a:off x="6786578" y="2143116"/>
                <a:ext cx="201168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2" name="Rectangle 79"/>
              <p:cNvSpPr>
                <a:spLocks noChangeArrowheads="1"/>
              </p:cNvSpPr>
              <p:nvPr/>
            </p:nvSpPr>
            <p:spPr bwMode="auto">
              <a:xfrm>
                <a:off x="4929190" y="2357430"/>
                <a:ext cx="18288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3" name="Rectangle 80"/>
              <p:cNvSpPr>
                <a:spLocks noChangeArrowheads="1"/>
              </p:cNvSpPr>
              <p:nvPr/>
            </p:nvSpPr>
            <p:spPr bwMode="auto">
              <a:xfrm>
                <a:off x="6786578" y="2357430"/>
                <a:ext cx="201168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4" name="Rectangle 81"/>
              <p:cNvSpPr>
                <a:spLocks noChangeArrowheads="1"/>
              </p:cNvSpPr>
              <p:nvPr/>
            </p:nvSpPr>
            <p:spPr bwMode="auto">
              <a:xfrm>
                <a:off x="4929190" y="1531600"/>
                <a:ext cx="18288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5" name="Rectangle 82"/>
              <p:cNvSpPr>
                <a:spLocks noChangeArrowheads="1"/>
              </p:cNvSpPr>
              <p:nvPr/>
            </p:nvSpPr>
            <p:spPr bwMode="auto">
              <a:xfrm>
                <a:off x="6786578" y="1531600"/>
                <a:ext cx="201168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76" name="TextBox 83"/>
              <p:cNvSpPr txBox="1">
                <a:spLocks noChangeArrowheads="1"/>
              </p:cNvSpPr>
              <p:nvPr/>
            </p:nvSpPr>
            <p:spPr bwMode="auto">
              <a:xfrm>
                <a:off x="4929190" y="1500175"/>
                <a:ext cx="4616093" cy="1214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 err="1">
                    <a:solidFill>
                      <a:schemeClr val="bg1"/>
                    </a:solidFill>
                  </a:rPr>
                  <a:t>Politician</a:t>
                </a:r>
                <a:r>
                  <a:rPr lang="de-DE" sz="1000" dirty="0"/>
                  <a:t>		</a:t>
                </a:r>
                <a:r>
                  <a:rPr lang="de-DE" sz="1000" dirty="0">
                    <a:solidFill>
                      <a:schemeClr val="bg1"/>
                    </a:solidFill>
                  </a:rPr>
                  <a:t>Position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Angela Merkel		</a:t>
                </a:r>
                <a:r>
                  <a:rPr lang="de-DE" sz="1000" dirty="0" err="1"/>
                  <a:t>Chancellor</a:t>
                </a:r>
                <a:r>
                  <a:rPr lang="de-DE" sz="1000" dirty="0"/>
                  <a:t> Germany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Karl-Theodor zu </a:t>
                </a:r>
                <a:r>
                  <a:rPr lang="de-DE" sz="1000" dirty="0" err="1"/>
                  <a:t>Guttenberg</a:t>
                </a:r>
                <a:r>
                  <a:rPr lang="de-DE" sz="1000" dirty="0"/>
                  <a:t>	Minister </a:t>
                </a:r>
                <a:r>
                  <a:rPr lang="de-DE" sz="1000" dirty="0" err="1"/>
                  <a:t>of</a:t>
                </a:r>
                <a:r>
                  <a:rPr lang="de-DE" sz="1000" dirty="0"/>
                  <a:t> Defense Germany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Christoph Hartmann	Minister </a:t>
                </a:r>
                <a:r>
                  <a:rPr lang="de-DE" sz="1000" dirty="0" err="1"/>
                  <a:t>of</a:t>
                </a:r>
                <a:r>
                  <a:rPr lang="de-DE" sz="1000" dirty="0"/>
                  <a:t> Economy Saarland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  <a:endParaRPr lang="en-US" sz="1000" dirty="0"/>
              </a:p>
            </p:txBody>
          </p:sp>
        </p:grpSp>
        <p:grpSp>
          <p:nvGrpSpPr>
            <p:cNvPr id="9" name="Group 99"/>
            <p:cNvGrpSpPr>
              <a:grpSpLocks/>
            </p:cNvGrpSpPr>
            <p:nvPr/>
          </p:nvGrpSpPr>
          <p:grpSpPr bwMode="auto">
            <a:xfrm>
              <a:off x="4571999" y="2714624"/>
              <a:ext cx="2683395" cy="1436157"/>
              <a:chOff x="3357554" y="5143512"/>
              <a:chExt cx="2682756" cy="1436511"/>
            </a:xfrm>
          </p:grpSpPr>
          <p:sp>
            <p:nvSpPr>
              <p:cNvPr id="9253" name="Rectangle 97"/>
              <p:cNvSpPr>
                <a:spLocks noChangeArrowheads="1"/>
              </p:cNvSpPr>
              <p:nvPr/>
            </p:nvSpPr>
            <p:spPr bwMode="auto">
              <a:xfrm>
                <a:off x="3357554" y="614364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4" name="Rectangle 98"/>
              <p:cNvSpPr>
                <a:spLocks noChangeArrowheads="1"/>
              </p:cNvSpPr>
              <p:nvPr/>
            </p:nvSpPr>
            <p:spPr bwMode="auto">
              <a:xfrm>
                <a:off x="4297680" y="614364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5" name="Rectangle 86"/>
              <p:cNvSpPr>
                <a:spLocks noChangeArrowheads="1"/>
              </p:cNvSpPr>
              <p:nvPr/>
            </p:nvSpPr>
            <p:spPr bwMode="auto">
              <a:xfrm>
                <a:off x="3357554" y="5357826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6" name="Rectangle 87"/>
              <p:cNvSpPr>
                <a:spLocks noChangeArrowheads="1"/>
              </p:cNvSpPr>
              <p:nvPr/>
            </p:nvSpPr>
            <p:spPr bwMode="auto">
              <a:xfrm>
                <a:off x="4297680" y="5357826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7" name="Rectangle 88"/>
              <p:cNvSpPr>
                <a:spLocks noChangeArrowheads="1"/>
              </p:cNvSpPr>
              <p:nvPr/>
            </p:nvSpPr>
            <p:spPr bwMode="auto">
              <a:xfrm>
                <a:off x="3357554" y="5572140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8" name="Rectangle 89"/>
              <p:cNvSpPr>
                <a:spLocks noChangeArrowheads="1"/>
              </p:cNvSpPr>
              <p:nvPr/>
            </p:nvSpPr>
            <p:spPr bwMode="auto">
              <a:xfrm>
                <a:off x="4297680" y="5572140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59" name="Rectangle 90"/>
              <p:cNvSpPr>
                <a:spLocks noChangeArrowheads="1"/>
              </p:cNvSpPr>
              <p:nvPr/>
            </p:nvSpPr>
            <p:spPr bwMode="auto">
              <a:xfrm>
                <a:off x="3357554" y="5786454"/>
                <a:ext cx="914400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0" name="Rectangle 91"/>
              <p:cNvSpPr>
                <a:spLocks noChangeArrowheads="1"/>
              </p:cNvSpPr>
              <p:nvPr/>
            </p:nvSpPr>
            <p:spPr bwMode="auto">
              <a:xfrm>
                <a:off x="4297680" y="5786454"/>
                <a:ext cx="1594508" cy="192883"/>
              </a:xfrm>
              <a:prstGeom prst="rect">
                <a:avLst/>
              </a:prstGeom>
              <a:solidFill>
                <a:srgbClr val="99C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1" name="Rectangle 92"/>
              <p:cNvSpPr>
                <a:spLocks noChangeArrowheads="1"/>
              </p:cNvSpPr>
              <p:nvPr/>
            </p:nvSpPr>
            <p:spPr bwMode="auto">
              <a:xfrm>
                <a:off x="3357554" y="6000768"/>
                <a:ext cx="914400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2" name="Rectangle 93"/>
              <p:cNvSpPr>
                <a:spLocks noChangeArrowheads="1"/>
              </p:cNvSpPr>
              <p:nvPr/>
            </p:nvSpPr>
            <p:spPr bwMode="auto">
              <a:xfrm>
                <a:off x="4297680" y="6000768"/>
                <a:ext cx="1594508" cy="192883"/>
              </a:xfrm>
              <a:prstGeom prst="rect">
                <a:avLst/>
              </a:prstGeom>
              <a:solidFill>
                <a:srgbClr val="CCECF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3" name="Rectangle 94"/>
              <p:cNvSpPr>
                <a:spLocks noChangeArrowheads="1"/>
              </p:cNvSpPr>
              <p:nvPr/>
            </p:nvSpPr>
            <p:spPr bwMode="auto">
              <a:xfrm>
                <a:off x="3357554" y="5174938"/>
                <a:ext cx="914400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4" name="Rectangle 95"/>
              <p:cNvSpPr>
                <a:spLocks noChangeArrowheads="1"/>
              </p:cNvSpPr>
              <p:nvPr/>
            </p:nvSpPr>
            <p:spPr bwMode="auto">
              <a:xfrm>
                <a:off x="4297680" y="5174938"/>
                <a:ext cx="1594508" cy="192883"/>
              </a:xfrm>
              <a:prstGeom prst="rect">
                <a:avLst/>
              </a:prstGeom>
              <a:solidFill>
                <a:srgbClr val="0066CC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9265" name="TextBox 96"/>
              <p:cNvSpPr txBox="1">
                <a:spLocks noChangeArrowheads="1"/>
              </p:cNvSpPr>
              <p:nvPr/>
            </p:nvSpPr>
            <p:spPr bwMode="auto">
              <a:xfrm>
                <a:off x="3357554" y="5143512"/>
                <a:ext cx="2682756" cy="1436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de-DE" sz="1000" dirty="0">
                    <a:solidFill>
                      <a:schemeClr val="bg1"/>
                    </a:solidFill>
                  </a:rPr>
                  <a:t>Company</a:t>
                </a:r>
                <a:r>
                  <a:rPr lang="de-DE" sz="1000" dirty="0"/>
                  <a:t>	</a:t>
                </a:r>
                <a:r>
                  <a:rPr lang="de-DE" sz="1000" dirty="0" err="1">
                    <a:solidFill>
                      <a:schemeClr val="bg1"/>
                    </a:solidFill>
                  </a:rPr>
                  <a:t>AcquiredCompany</a:t>
                </a:r>
                <a:endParaRPr lang="de-DE" sz="1000" dirty="0">
                  <a:solidFill>
                    <a:schemeClr val="bg1"/>
                  </a:solidFill>
                </a:endParaRP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Google	</a:t>
                </a:r>
                <a:r>
                  <a:rPr lang="de-DE" sz="1000" dirty="0" err="1"/>
                  <a:t>YouTube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Yahoo	</a:t>
                </a:r>
                <a:r>
                  <a:rPr lang="de-DE" sz="1000" dirty="0" err="1"/>
                  <a:t>Overture</a:t>
                </a:r>
                <a:r>
                  <a:rPr lang="de-DE" sz="1000" dirty="0"/>
                  <a:t>	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 err="1"/>
                  <a:t>Facebook</a:t>
                </a:r>
                <a:r>
                  <a:rPr lang="de-DE" sz="1000" dirty="0"/>
                  <a:t>	</a:t>
                </a:r>
                <a:r>
                  <a:rPr lang="de-DE" sz="1000" dirty="0" err="1"/>
                  <a:t>FriendFeed</a:t>
                </a:r>
                <a:endParaRPr lang="de-DE" sz="1000" dirty="0"/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Software AG	IDS Scheer</a:t>
                </a:r>
              </a:p>
              <a:p>
                <a:pPr>
                  <a:lnSpc>
                    <a:spcPts val="1500"/>
                  </a:lnSpc>
                </a:pPr>
                <a:r>
                  <a:rPr lang="de-DE" sz="1000" dirty="0"/>
                  <a:t>…</a:t>
                </a:r>
              </a:p>
            </p:txBody>
          </p:sp>
        </p:grpSp>
      </p:grpSp>
      <p:sp>
        <p:nvSpPr>
          <p:cNvPr id="147" name="Right Arrow 146"/>
          <p:cNvSpPr>
            <a:spLocks noChangeArrowheads="1"/>
          </p:cNvSpPr>
          <p:nvPr/>
        </p:nvSpPr>
        <p:spPr bwMode="auto">
          <a:xfrm>
            <a:off x="3000364" y="2643182"/>
            <a:ext cx="571504" cy="4286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71480"/>
            <a:ext cx="5500694" cy="42376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173" name="Gruppieren 172"/>
          <p:cNvGrpSpPr/>
          <p:nvPr/>
        </p:nvGrpSpPr>
        <p:grpSpPr>
          <a:xfrm>
            <a:off x="179512" y="4941170"/>
            <a:ext cx="8749460" cy="1916832"/>
            <a:chOff x="179512" y="4941170"/>
            <a:chExt cx="8749460" cy="1916832"/>
          </a:xfrm>
        </p:grpSpPr>
        <p:grpSp>
          <p:nvGrpSpPr>
            <p:cNvPr id="10" name="Group 186"/>
            <p:cNvGrpSpPr>
              <a:grpSpLocks/>
            </p:cNvGrpSpPr>
            <p:nvPr/>
          </p:nvGrpSpPr>
          <p:grpSpPr bwMode="auto">
            <a:xfrm>
              <a:off x="179512" y="4941170"/>
              <a:ext cx="8749460" cy="1916832"/>
              <a:chOff x="214282" y="4753829"/>
              <a:chExt cx="8749321" cy="1916442"/>
            </a:xfrm>
          </p:grpSpPr>
          <p:pic>
            <p:nvPicPr>
              <p:cNvPr id="9231" name="Picture 110" descr="freebase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500430" y="6357958"/>
                <a:ext cx="1210312" cy="312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32" name="Picture 111" descr="umbe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86632" y="5617747"/>
                <a:ext cx="807320" cy="3823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33" name="Picture 113" descr="dbpedi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00562" y="4857760"/>
                <a:ext cx="1460922" cy="73713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" name="Group 181"/>
              <p:cNvGrpSpPr>
                <a:grpSpLocks/>
              </p:cNvGrpSpPr>
              <p:nvPr/>
            </p:nvGrpSpPr>
            <p:grpSpPr bwMode="auto">
              <a:xfrm>
                <a:off x="2663084" y="4753829"/>
                <a:ext cx="1441805" cy="981496"/>
                <a:chOff x="5806356" y="5619119"/>
                <a:chExt cx="1441805" cy="1052934"/>
              </a:xfrm>
            </p:grpSpPr>
            <p:pic>
              <p:nvPicPr>
                <p:cNvPr id="9251" name="Picture 6" descr="http://www.mpi-inf.mpg.de/yago-naga/spotlight2008-n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877794" y="5619119"/>
                  <a:ext cx="1136802" cy="7858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52" name="TextBox 167"/>
                <p:cNvSpPr txBox="1">
                  <a:spLocks noChangeArrowheads="1"/>
                </p:cNvSpPr>
                <p:nvPr/>
              </p:nvSpPr>
              <p:spPr bwMode="auto">
                <a:xfrm>
                  <a:off x="5806356" y="6333498"/>
                  <a:ext cx="1441805" cy="3385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/>
                    <a:t>YAGO-NAGA</a:t>
                  </a:r>
                  <a:endParaRPr lang="en-US" sz="1600"/>
                </a:p>
              </p:txBody>
            </p:sp>
          </p:grpSp>
          <p:grpSp>
            <p:nvGrpSpPr>
              <p:cNvPr id="12" name="Group 180"/>
              <p:cNvGrpSpPr>
                <a:grpSpLocks/>
              </p:cNvGrpSpPr>
              <p:nvPr/>
            </p:nvGrpSpPr>
            <p:grpSpPr bwMode="auto">
              <a:xfrm>
                <a:off x="8279049" y="4969807"/>
                <a:ext cx="684554" cy="698522"/>
                <a:chOff x="8797778" y="4917671"/>
                <a:chExt cx="684554" cy="698522"/>
              </a:xfrm>
            </p:grpSpPr>
            <p:pic>
              <p:nvPicPr>
                <p:cNvPr id="9249" name="Picture 112" descr="logo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8797778" y="4917671"/>
                  <a:ext cx="684554" cy="64798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50" name="TextBox 168"/>
                <p:cNvSpPr txBox="1">
                  <a:spLocks noChangeArrowheads="1"/>
                </p:cNvSpPr>
                <p:nvPr/>
              </p:nvSpPr>
              <p:spPr bwMode="auto">
                <a:xfrm>
                  <a:off x="8869787" y="5277639"/>
                  <a:ext cx="572593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dirty="0"/>
                    <a:t>IWP</a:t>
                  </a:r>
                  <a:endParaRPr lang="en-US" sz="1600" dirty="0"/>
                </a:p>
              </p:txBody>
            </p:sp>
          </p:grpSp>
          <p:grpSp>
            <p:nvGrpSpPr>
              <p:cNvPr id="13" name="Group 179"/>
              <p:cNvGrpSpPr>
                <a:grpSpLocks/>
              </p:cNvGrpSpPr>
              <p:nvPr/>
            </p:nvGrpSpPr>
            <p:grpSpPr bwMode="auto">
              <a:xfrm>
                <a:off x="214282" y="4857760"/>
                <a:ext cx="714375" cy="981496"/>
                <a:chOff x="1428728" y="5000636"/>
                <a:chExt cx="714375" cy="981496"/>
              </a:xfrm>
            </p:grpSpPr>
            <p:pic>
              <p:nvPicPr>
                <p:cNvPr id="9247" name="Picture 8" descr="Cycorp logo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1428728" y="5000636"/>
                  <a:ext cx="714375" cy="6762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48" name="TextBox 171"/>
                <p:cNvSpPr txBox="1">
                  <a:spLocks noChangeArrowheads="1"/>
                </p:cNvSpPr>
                <p:nvPr/>
              </p:nvSpPr>
              <p:spPr bwMode="auto">
                <a:xfrm>
                  <a:off x="1500166" y="5643578"/>
                  <a:ext cx="559769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/>
                    <a:t>Cyc</a:t>
                  </a:r>
                  <a:endParaRPr lang="en-US" sz="1600"/>
                </a:p>
              </p:txBody>
            </p:sp>
          </p:grpSp>
          <p:pic>
            <p:nvPicPr>
              <p:cNvPr id="9237" name="Picture 10" descr="True Knowledge — The Internet Answer Engine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00628" y="5857892"/>
                <a:ext cx="1770268" cy="2857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38" name="Picture 174" descr="dblifeLogo.png"/>
              <p:cNvPicPr>
                <a:picLocks noChangeAspect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67540" y="5977716"/>
                <a:ext cx="904864" cy="208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" name="Group 182"/>
              <p:cNvGrpSpPr>
                <a:grpSpLocks/>
              </p:cNvGrpSpPr>
              <p:nvPr/>
            </p:nvGrpSpPr>
            <p:grpSpPr bwMode="auto">
              <a:xfrm>
                <a:off x="1418420" y="5257781"/>
                <a:ext cx="1307537" cy="957681"/>
                <a:chOff x="8040469" y="5924537"/>
                <a:chExt cx="1307537" cy="957681"/>
              </a:xfrm>
            </p:grpSpPr>
            <p:pic>
              <p:nvPicPr>
                <p:cNvPr id="9245" name="Picture 1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8276468" y="5924537"/>
                  <a:ext cx="621488" cy="6905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46" name="TextBox 176"/>
                <p:cNvSpPr txBox="1">
                  <a:spLocks noChangeArrowheads="1"/>
                </p:cNvSpPr>
                <p:nvPr/>
              </p:nvSpPr>
              <p:spPr bwMode="auto">
                <a:xfrm>
                  <a:off x="8040469" y="6543664"/>
                  <a:ext cx="1307537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 dirty="0" err="1"/>
                    <a:t>TextRunner</a:t>
                  </a:r>
                  <a:endParaRPr lang="en-US" sz="1600" dirty="0"/>
                </a:p>
              </p:txBody>
            </p:sp>
          </p:grpSp>
          <p:pic>
            <p:nvPicPr>
              <p:cNvPr id="9240" name="Picture 1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72066" y="6357958"/>
                <a:ext cx="2400292" cy="303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41" name="Picture 15" descr="Sindice">
                <a:hlinkClick r:id="rId16"/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6286512" y="5286388"/>
                <a:ext cx="1714511" cy="398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oup 185"/>
              <p:cNvGrpSpPr>
                <a:grpSpLocks/>
              </p:cNvGrpSpPr>
              <p:nvPr/>
            </p:nvGrpSpPr>
            <p:grpSpPr bwMode="auto">
              <a:xfrm>
                <a:off x="7286644" y="5786454"/>
                <a:ext cx="1477777" cy="624306"/>
                <a:chOff x="7666223" y="5857892"/>
                <a:chExt cx="1477777" cy="624306"/>
              </a:xfrm>
            </p:grpSpPr>
            <p:pic>
              <p:nvPicPr>
                <p:cNvPr id="9243" name="Picture 17" descr="Carnegie Mellon University">
                  <a:hlinkClick r:id="rId18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7858148" y="5857892"/>
                  <a:ext cx="1071570" cy="306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244" name="TextBox 184"/>
                <p:cNvSpPr txBox="1">
                  <a:spLocks noChangeArrowheads="1"/>
                </p:cNvSpPr>
                <p:nvPr/>
              </p:nvSpPr>
              <p:spPr bwMode="auto">
                <a:xfrm>
                  <a:off x="7666223" y="6143644"/>
                  <a:ext cx="1477777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sz="1600"/>
                    <a:t>ReadTheWeb</a:t>
                  </a:r>
                  <a:endParaRPr lang="en-US" sz="1600"/>
                </a:p>
              </p:txBody>
            </p:sp>
          </p:grpSp>
        </p:grpSp>
        <p:sp>
          <p:nvSpPr>
            <p:cNvPr id="172" name="Textfeld 171"/>
            <p:cNvSpPr txBox="1"/>
            <p:nvPr/>
          </p:nvSpPr>
          <p:spPr>
            <a:xfrm>
              <a:off x="2699792" y="6165304"/>
              <a:ext cx="1907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CC6600"/>
                  </a:solidFill>
                </a:rPr>
                <a:t>WikiTax2WordNet</a:t>
              </a:r>
              <a:endParaRPr lang="de-DE" sz="1600" dirty="0">
                <a:solidFill>
                  <a:srgbClr val="CC6600"/>
                </a:solidFill>
              </a:endParaRPr>
            </a:p>
          </p:txBody>
        </p:sp>
        <p:sp>
          <p:nvSpPr>
            <p:cNvPr id="174" name="Textfeld 173"/>
            <p:cNvSpPr txBox="1"/>
            <p:nvPr/>
          </p:nvSpPr>
          <p:spPr>
            <a:xfrm>
              <a:off x="971600" y="5157192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0000FF"/>
                  </a:solidFill>
                </a:rPr>
                <a:t>SUMO</a:t>
              </a:r>
              <a:endParaRPr lang="de-DE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34</a:t>
            </a:fld>
            <a:r>
              <a:rPr lang="de-DE" smtClean="0"/>
              <a:t>/54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785813"/>
            <a:ext cx="9144000" cy="2643187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pPr defTabSz="893763" eaLnBrk="1" hangingPunct="1"/>
            <a:r>
              <a:rPr lang="en-GB" sz="4000" dirty="0" smtClean="0"/>
              <a:t>Knowledge for Intelligence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14313" y="857250"/>
            <a:ext cx="9144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entity recognition &amp; </a:t>
            </a:r>
            <a:r>
              <a:rPr lang="de-DE" sz="2400">
                <a:solidFill>
                  <a:srgbClr val="0000FF"/>
                </a:solidFill>
              </a:rPr>
              <a:t>disambiguation</a:t>
            </a:r>
          </a:p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understanding </a:t>
            </a:r>
            <a:r>
              <a:rPr lang="de-DE" sz="2400">
                <a:solidFill>
                  <a:srgbClr val="0000FF"/>
                </a:solidFill>
              </a:rPr>
              <a:t>natural language </a:t>
            </a:r>
            <a:r>
              <a:rPr lang="de-DE" sz="2400"/>
              <a:t>&amp; speech</a:t>
            </a:r>
          </a:p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knowledge services &amp; </a:t>
            </a:r>
            <a:r>
              <a:rPr lang="de-DE" sz="2400">
                <a:solidFill>
                  <a:srgbClr val="0000FF"/>
                </a:solidFill>
              </a:rPr>
              <a:t>reasoning</a:t>
            </a:r>
            <a:r>
              <a:rPr lang="de-DE" sz="2400"/>
              <a:t> for semantic apps </a:t>
            </a:r>
          </a:p>
          <a:p>
            <a:pPr>
              <a:lnSpc>
                <a:spcPts val="3200"/>
              </a:lnSpc>
            </a:pPr>
            <a:r>
              <a:rPr lang="de-DE" sz="2400"/>
              <a:t>  </a:t>
            </a:r>
            <a:r>
              <a:rPr lang="de-DE" sz="2000"/>
              <a:t>(e.g. deep QA)</a:t>
            </a:r>
          </a:p>
          <a:p>
            <a:pPr>
              <a:lnSpc>
                <a:spcPts val="3200"/>
              </a:lnSpc>
              <a:buFont typeface="Arial" charset="0"/>
              <a:buChar char="•"/>
            </a:pPr>
            <a:r>
              <a:rPr lang="de-DE" sz="2400"/>
              <a:t> semantic search:  </a:t>
            </a:r>
            <a:r>
              <a:rPr lang="de-DE" sz="2400">
                <a:solidFill>
                  <a:srgbClr val="0000FF"/>
                </a:solidFill>
              </a:rPr>
              <a:t>precise</a:t>
            </a:r>
            <a:r>
              <a:rPr lang="de-DE" sz="2400"/>
              <a:t> </a:t>
            </a:r>
            <a:r>
              <a:rPr lang="de-DE" sz="2400">
                <a:solidFill>
                  <a:srgbClr val="0000FF"/>
                </a:solidFill>
              </a:rPr>
              <a:t>answers </a:t>
            </a:r>
            <a:r>
              <a:rPr lang="de-DE" sz="2400"/>
              <a:t>to advanced queries</a:t>
            </a:r>
          </a:p>
          <a:p>
            <a:pPr>
              <a:lnSpc>
                <a:spcPts val="3200"/>
              </a:lnSpc>
            </a:pPr>
            <a:r>
              <a:rPr lang="de-DE" sz="2400"/>
              <a:t>  </a:t>
            </a:r>
            <a:r>
              <a:rPr lang="de-DE" sz="2000"/>
              <a:t>(by scientists, students, journalists, analysts, etc.)</a:t>
            </a:r>
            <a:endParaRPr lang="en-US" sz="2000"/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0" y="3571874"/>
            <a:ext cx="9144000" cy="2953469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362272" y="4103812"/>
            <a:ext cx="834677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 smtClean="0"/>
              <a:t>FIFA 2010 </a:t>
            </a:r>
            <a:r>
              <a:rPr lang="de-DE" dirty="0" err="1" smtClean="0"/>
              <a:t>finalists</a:t>
            </a:r>
            <a:r>
              <a:rPr lang="de-DE" dirty="0" smtClean="0"/>
              <a:t> </a:t>
            </a:r>
            <a:r>
              <a:rPr lang="de-DE" dirty="0" err="1" smtClean="0"/>
              <a:t>who</a:t>
            </a:r>
            <a:r>
              <a:rPr lang="de-DE" dirty="0" smtClean="0"/>
              <a:t> </a:t>
            </a:r>
            <a:r>
              <a:rPr lang="de-DE" dirty="0" err="1" smtClean="0"/>
              <a:t>played</a:t>
            </a:r>
            <a:r>
              <a:rPr lang="de-DE" dirty="0" smtClean="0"/>
              <a:t> in a Champions League final?</a:t>
            </a:r>
            <a:endParaRPr lang="en-US" dirty="0"/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362272" y="4535612"/>
            <a:ext cx="48990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 err="1"/>
              <a:t>Politicians</a:t>
            </a:r>
            <a:r>
              <a:rPr lang="de-DE" dirty="0"/>
              <a:t> </a:t>
            </a:r>
            <a:r>
              <a:rPr lang="de-DE" dirty="0" err="1"/>
              <a:t>who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also </a:t>
            </a:r>
            <a:r>
              <a:rPr lang="de-DE" dirty="0" err="1"/>
              <a:t>scientists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362272" y="5661372"/>
            <a:ext cx="716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Enzymes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inhibit</a:t>
            </a:r>
            <a:r>
              <a:rPr lang="de-DE" dirty="0"/>
              <a:t> HIV? </a:t>
            </a:r>
          </a:p>
          <a:p>
            <a:pPr>
              <a:lnSpc>
                <a:spcPct val="90000"/>
              </a:lnSpc>
            </a:pPr>
            <a:r>
              <a:rPr lang="de-DE" dirty="0"/>
              <a:t>Influenza </a:t>
            </a:r>
            <a:r>
              <a:rPr lang="de-DE" dirty="0" err="1"/>
              <a:t>drugs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teens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</a:t>
            </a:r>
            <a:r>
              <a:rPr lang="de-DE" dirty="0"/>
              <a:t>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414730" name="AutoShape 10"/>
          <p:cNvSpPr>
            <a:spLocks noChangeArrowheads="1"/>
          </p:cNvSpPr>
          <p:nvPr/>
        </p:nvSpPr>
        <p:spPr bwMode="auto">
          <a:xfrm>
            <a:off x="1910" y="4143499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4731" name="AutoShape 11"/>
          <p:cNvSpPr>
            <a:spLocks noChangeArrowheads="1"/>
          </p:cNvSpPr>
          <p:nvPr/>
        </p:nvSpPr>
        <p:spPr bwMode="auto">
          <a:xfrm>
            <a:off x="1910" y="458006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14732" name="AutoShape 12"/>
          <p:cNvSpPr>
            <a:spLocks noChangeArrowheads="1"/>
          </p:cNvSpPr>
          <p:nvPr/>
        </p:nvSpPr>
        <p:spPr bwMode="auto">
          <a:xfrm>
            <a:off x="0" y="5661372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228" name="Text Box 20"/>
          <p:cNvSpPr txBox="1">
            <a:spLocks noChangeArrowheads="1"/>
          </p:cNvSpPr>
          <p:nvPr/>
        </p:nvSpPr>
        <p:spPr bwMode="auto">
          <a:xfrm>
            <a:off x="432048" y="6021412"/>
            <a:ext cx="576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dirty="0"/>
              <a:t>...</a:t>
            </a:r>
            <a:endParaRPr lang="en-US" sz="2800" dirty="0"/>
          </a:p>
        </p:txBody>
      </p:sp>
      <p:sp>
        <p:nvSpPr>
          <p:cNvPr id="9229" name="Text Box 21"/>
          <p:cNvSpPr txBox="1">
            <a:spLocks noChangeArrowheads="1"/>
          </p:cNvSpPr>
          <p:nvPr/>
        </p:nvSpPr>
        <p:spPr bwMode="auto">
          <a:xfrm>
            <a:off x="362272" y="3645024"/>
            <a:ext cx="879279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/>
              <a:t>German </a:t>
            </a:r>
            <a:r>
              <a:rPr lang="de-DE" dirty="0" err="1" smtClean="0"/>
              <a:t>football</a:t>
            </a:r>
            <a:r>
              <a:rPr lang="de-DE" dirty="0" smtClean="0"/>
              <a:t> </a:t>
            </a:r>
            <a:r>
              <a:rPr lang="de-DE" dirty="0" err="1" smtClean="0"/>
              <a:t>coach</a:t>
            </a:r>
            <a:r>
              <a:rPr lang="de-DE" dirty="0" smtClean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smtClean="0"/>
              <a:t>Bastian Schweinsteiger </a:t>
            </a:r>
            <a:r>
              <a:rPr lang="de-DE" dirty="0"/>
              <a:t>was </a:t>
            </a:r>
            <a:r>
              <a:rPr lang="de-DE" dirty="0" err="1"/>
              <a:t>born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414742" name="AutoShape 22"/>
          <p:cNvSpPr>
            <a:spLocks noChangeArrowheads="1"/>
          </p:cNvSpPr>
          <p:nvPr/>
        </p:nvSpPr>
        <p:spPr bwMode="auto">
          <a:xfrm>
            <a:off x="1910" y="3643437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231" name="Text Box 8"/>
          <p:cNvSpPr txBox="1">
            <a:spLocks noChangeArrowheads="1"/>
          </p:cNvSpPr>
          <p:nvPr/>
        </p:nvSpPr>
        <p:spPr bwMode="auto">
          <a:xfrm>
            <a:off x="362272" y="4941292"/>
            <a:ext cx="7188186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dirty="0" err="1" smtClean="0"/>
              <a:t>Relationships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Manfred </a:t>
            </a:r>
            <a:r>
              <a:rPr lang="de-DE" dirty="0" err="1" smtClean="0"/>
              <a:t>Pinkal</a:t>
            </a:r>
            <a:r>
              <a:rPr lang="de-DE" dirty="0" smtClean="0"/>
              <a:t>, </a:t>
            </a:r>
          </a:p>
          <a:p>
            <a:pPr>
              <a:lnSpc>
                <a:spcPct val="90000"/>
              </a:lnSpc>
            </a:pPr>
            <a:r>
              <a:rPr lang="de-DE" dirty="0" err="1" smtClean="0"/>
              <a:t>Edsger</a:t>
            </a:r>
            <a:r>
              <a:rPr lang="de-DE" dirty="0" smtClean="0"/>
              <a:t> Dijkstra, Michael Dell, </a:t>
            </a:r>
            <a:r>
              <a:rPr lang="de-DE" dirty="0" err="1" smtClean="0"/>
              <a:t>and</a:t>
            </a:r>
            <a:r>
              <a:rPr lang="de-DE" dirty="0" smtClean="0"/>
              <a:t> Renee Zellweger?</a:t>
            </a:r>
            <a:endParaRPr lang="en-US" dirty="0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0" y="5013300"/>
            <a:ext cx="288925" cy="288925"/>
          </a:xfrm>
          <a:prstGeom prst="star5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35</a:t>
            </a:fld>
            <a:r>
              <a:rPr lang="de-DE" smtClean="0"/>
              <a:t>/54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19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r>
              <a:rPr lang="de-DE" dirty="0" smtClean="0"/>
              <a:t>US Quizshow</a:t>
            </a:r>
          </a:p>
          <a:p>
            <a:r>
              <a:rPr lang="de-DE" dirty="0" smtClean="0"/>
              <a:t>3 Spieler</a:t>
            </a:r>
          </a:p>
          <a:p>
            <a:r>
              <a:rPr lang="de-DE" dirty="0" smtClean="0"/>
              <a:t>Quizmaster stellt Fragen</a:t>
            </a:r>
          </a:p>
          <a:p>
            <a:r>
              <a:rPr lang="de-DE" dirty="0" smtClean="0"/>
              <a:t>Spieler drücken </a:t>
            </a:r>
            <a:r>
              <a:rPr lang="de-DE" dirty="0" err="1" smtClean="0"/>
              <a:t>Buzzer</a:t>
            </a:r>
            <a:endParaRPr lang="de-DE" dirty="0" smtClean="0"/>
          </a:p>
          <a:p>
            <a:r>
              <a:rPr lang="de-DE" dirty="0" smtClean="0"/>
              <a:t>Richtige (falsche) Antworten werden belohnt (bestraft)</a:t>
            </a:r>
          </a:p>
          <a:p>
            <a:r>
              <a:rPr lang="en-US" dirty="0" smtClean="0"/>
              <a:t>Jeopardy = </a:t>
            </a:r>
            <a:r>
              <a:rPr lang="en-US" smtClean="0"/>
              <a:t>Gefahr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 smtClean="0"/>
              <a:t>It</a:t>
            </a:r>
            <a:r>
              <a:rPr lang="en-US" dirty="0" smtClean="0"/>
              <a:t>s </a:t>
            </a:r>
            <a:r>
              <a:rPr lang="en-US" dirty="0" err="1" smtClean="0"/>
              <a:t>largst</a:t>
            </a:r>
            <a:r>
              <a:rPr lang="en-US" dirty="0" smtClean="0"/>
              <a:t> airport is named for a World Word II hero; its second largest, for a World War II battle.</a:t>
            </a:r>
          </a:p>
          <a:p>
            <a:r>
              <a:rPr lang="en-US" dirty="0" smtClean="0"/>
              <a:t>Almost exactly equal to the mass of 1000 cubic centimeters of water; it is a base unit in the metric system. </a:t>
            </a:r>
          </a:p>
          <a:p>
            <a:r>
              <a:rPr lang="en-US" dirty="0" smtClean="0"/>
              <a:t>Just add 273.15 to your Celsius readings to get this.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36</a:t>
            </a:fld>
            <a:r>
              <a:rPr lang="de-DE" smtClean="0"/>
              <a:t>/54</a:t>
            </a:r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765175"/>
          </a:xfrm>
        </p:spPr>
        <p:txBody>
          <a:bodyPr/>
          <a:lstStyle/>
          <a:p>
            <a:r>
              <a:rPr lang="de-DE" dirty="0" err="1" smtClean="0"/>
              <a:t>Jeopardy</a:t>
            </a:r>
            <a:r>
              <a:rPr lang="de-DE" dirty="0" smtClean="0"/>
              <a:t>!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03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BM's Watson supercomputer destroys all humans in Jeopard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Watson and Jeopardy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B1D815-DB49-4EC5-B24D-594FC47E0889}" type="slidenum">
              <a:rPr lang="de-DE" smtClean="0"/>
              <a:pPr>
                <a:defRPr/>
              </a:pPr>
              <a:t>37</a:t>
            </a:fld>
            <a:r>
              <a:rPr lang="de-DE" smtClean="0"/>
              <a:t>/54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06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Wichtige</a:t>
            </a:r>
            <a:r>
              <a:rPr lang="en-US" dirty="0" smtClean="0"/>
              <a:t> </a:t>
            </a:r>
            <a:r>
              <a:rPr lang="en-US" dirty="0" err="1" smtClean="0"/>
              <a:t>Anmerkung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Existierende</a:t>
            </a:r>
            <a:r>
              <a:rPr lang="en-US" dirty="0" smtClean="0"/>
              <a:t> </a:t>
            </a:r>
            <a:r>
              <a:rPr lang="en-US" dirty="0" err="1" smtClean="0"/>
              <a:t>Suchmaschine</a:t>
            </a:r>
            <a:r>
              <a:rPr lang="en-US" dirty="0" smtClean="0"/>
              <a:t> (Google, Bing, …) </a:t>
            </a:r>
            <a:r>
              <a:rPr lang="en-US" dirty="0" err="1" smtClean="0"/>
              <a:t>haben</a:t>
            </a:r>
            <a:r>
              <a:rPr lang="en-US" dirty="0" smtClean="0"/>
              <a:t> </a:t>
            </a:r>
            <a:r>
              <a:rPr lang="en-US" dirty="0" err="1" smtClean="0"/>
              <a:t>kein</a:t>
            </a:r>
            <a:r>
              <a:rPr lang="en-US" dirty="0" smtClean="0"/>
              <a:t> </a:t>
            </a:r>
            <a:r>
              <a:rPr lang="en-US" dirty="0" err="1" smtClean="0"/>
              <a:t>Textverst</a:t>
            </a:r>
            <a:r>
              <a:rPr lang="de-DE" dirty="0" err="1" smtClean="0"/>
              <a:t>ändnis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Sie finden Webseiten, die gegebene Schlagworte enthalten und ordnen diese geschickt an (das ist die Leistung).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Aktuelle Forschung: Textverständnis</a:t>
            </a:r>
            <a:endParaRPr lang="en-US" dirty="0" smtClean="0"/>
          </a:p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91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295400"/>
          </a:xfrm>
        </p:spPr>
        <p:txBody>
          <a:bodyPr>
            <a:normAutofit/>
          </a:bodyPr>
          <a:lstStyle/>
          <a:p>
            <a:r>
              <a:rPr lang="de-DE" dirty="0" smtClean="0"/>
              <a:t>Beispiel: Google-Suche nach Kurt Mehlhorn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 smtClean="0"/>
              <a:t>Ca. 600 000 einschlägige Webseiten (in Italien); die Ausgabe beginnt mit</a:t>
            </a:r>
            <a:endParaRPr lang="en-US" sz="1800" dirty="0" smtClean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i="1" dirty="0">
                <a:hlinkClick r:id="rId2"/>
              </a:rPr>
              <a:t>Kurt Mehlhorn</a:t>
            </a:r>
            <a:r>
              <a:rPr lang="en-US" sz="1800" b="1" dirty="0">
                <a:hlinkClick r:id="rId2"/>
              </a:rPr>
              <a:t> - Max-Planck-Institut für Informatik</a:t>
            </a:r>
            <a:endParaRPr lang="en-US" sz="1800" b="1" dirty="0"/>
          </a:p>
          <a:p>
            <a:pPr marL="0" indent="0">
              <a:buNone/>
            </a:pPr>
            <a:r>
              <a:rPr lang="en-US" sz="1800" i="1" dirty="0"/>
              <a:t>www.mpi-inf.mpg.de/~</a:t>
            </a:r>
            <a:r>
              <a:rPr lang="en-US" sz="1800" b="1" i="1" dirty="0"/>
              <a:t>mehlhorn</a:t>
            </a:r>
            <a:r>
              <a:rPr lang="en-US" sz="1800" i="1" dirty="0"/>
              <a:t>/</a:t>
            </a:r>
            <a:r>
              <a:rPr lang="en-US" sz="1800" dirty="0"/>
              <a:t> - </a:t>
            </a:r>
            <a:r>
              <a:rPr lang="en-US" sz="1800" dirty="0">
                <a:hlinkClick r:id="rId3"/>
              </a:rPr>
              <a:t>Traduci questa pagina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20 Jun 2011 – The homepage of </a:t>
            </a:r>
            <a:r>
              <a:rPr lang="en-US" sz="1800" i="1" dirty="0"/>
              <a:t>Kurt Mehlhorn</a:t>
            </a:r>
            <a:r>
              <a:rPr lang="en-US" sz="1800" dirty="0"/>
              <a:t>, a director of the Max-Plack-Institut für Informatik in Saarbrücken in Germany.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Contact Information</a:t>
            </a:r>
            <a:r>
              <a:rPr lang="en-US" sz="1800" dirty="0"/>
              <a:t> - </a:t>
            </a:r>
            <a:r>
              <a:rPr lang="en-US" sz="1800" dirty="0">
                <a:hlinkClick r:id="rId5"/>
              </a:rPr>
              <a:t>Publications</a:t>
            </a:r>
            <a:r>
              <a:rPr lang="en-US" sz="1800" dirty="0"/>
              <a:t> - </a:t>
            </a:r>
            <a:r>
              <a:rPr lang="en-US" sz="1800" dirty="0">
                <a:hlinkClick r:id="rId6"/>
              </a:rPr>
              <a:t>Teaching</a:t>
            </a:r>
            <a:r>
              <a:rPr lang="en-US" sz="1800" dirty="0"/>
              <a:t> - </a:t>
            </a:r>
            <a:r>
              <a:rPr lang="en-US" sz="1800" dirty="0">
                <a:hlinkClick r:id="rId7"/>
              </a:rPr>
              <a:t>Data Structures and Algorithms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►</a:t>
            </a:r>
          </a:p>
          <a:p>
            <a:pPr marL="0" indent="0">
              <a:buNone/>
            </a:pPr>
            <a:r>
              <a:rPr lang="en-US" sz="1800" b="1" i="1" dirty="0">
                <a:hlinkClick r:id="rId8"/>
              </a:rPr>
              <a:t>Kurt Mehlhorn</a:t>
            </a:r>
            <a:r>
              <a:rPr lang="en-US" sz="1800" b="1" dirty="0">
                <a:hlinkClick r:id="rId8"/>
              </a:rPr>
              <a:t> - Wikipedia, the free encyclopedia</a:t>
            </a:r>
            <a:endParaRPr lang="en-US" sz="1800" b="1" dirty="0"/>
          </a:p>
          <a:p>
            <a:pPr marL="0" indent="0">
              <a:buNone/>
            </a:pPr>
            <a:r>
              <a:rPr lang="en-US" sz="1800" i="1" dirty="0"/>
              <a:t>en.wikipedia.org/wiki/</a:t>
            </a:r>
            <a:r>
              <a:rPr lang="en-US" sz="1800" b="1" i="1" dirty="0"/>
              <a:t>Kurt</a:t>
            </a:r>
            <a:r>
              <a:rPr lang="en-US" sz="1800" i="1" dirty="0"/>
              <a:t>_</a:t>
            </a:r>
            <a:r>
              <a:rPr lang="en-US" sz="1800" b="1" i="1" dirty="0"/>
              <a:t>Mehlhorn</a:t>
            </a:r>
            <a:r>
              <a:rPr lang="en-US" sz="1800" dirty="0"/>
              <a:t> - </a:t>
            </a:r>
            <a:r>
              <a:rPr lang="en-US" sz="1800" dirty="0">
                <a:hlinkClick r:id="rId9"/>
              </a:rPr>
              <a:t>Traduci questa pagina</a:t>
            </a:r>
            <a:endParaRPr lang="en-US" sz="1800" dirty="0"/>
          </a:p>
          <a:p>
            <a:pPr marL="0" indent="0">
              <a:buNone/>
            </a:pPr>
            <a:r>
              <a:rPr lang="en-US" sz="1800" i="1" dirty="0"/>
              <a:t>Kurt Mehlhorn</a:t>
            </a:r>
            <a:r>
              <a:rPr lang="en-US" sz="1800" dirty="0"/>
              <a:t> (born August 29, 1949 in Ingolstadt, Germany) is a German computer scientist. He has been a vice president of the Max Planck Society and is </a:t>
            </a:r>
            <a:r>
              <a:rPr lang="en-US" sz="1800" b="1" dirty="0"/>
              <a:t>...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F4F49-F3B7-4886-8980-18ABBD9D9FB5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9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Drei Fragen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AutoNum type="arabicParenR"/>
            </a:pPr>
            <a:r>
              <a:rPr lang="de-DE" dirty="0" smtClean="0"/>
              <a:t>Woher kennt Google so viele Webseiten?</a:t>
            </a:r>
          </a:p>
          <a:p>
            <a:pPr marL="514350" indent="-514350">
              <a:buAutoNum type="arabicParenR"/>
            </a:pPr>
            <a:endParaRPr lang="de-DE" dirty="0"/>
          </a:p>
          <a:p>
            <a:pPr marL="514350" indent="-514350">
              <a:buAutoNum type="arabicParenR"/>
            </a:pPr>
            <a:r>
              <a:rPr lang="de-DE" dirty="0" smtClean="0"/>
              <a:t>Wie kann man </a:t>
            </a:r>
            <a:r>
              <a:rPr lang="de-DE" dirty="0" smtClean="0"/>
              <a:t>Webseiten </a:t>
            </a:r>
            <a:r>
              <a:rPr lang="de-DE" dirty="0" smtClean="0"/>
              <a:t>finden,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Mehlhorn</a:t>
            </a:r>
            <a:r>
              <a:rPr lang="de-DE" dirty="0" smtClean="0"/>
              <a:t> enthalten</a:t>
            </a:r>
            <a:r>
              <a:rPr lang="en-US" dirty="0" smtClean="0"/>
              <a:t>?</a:t>
            </a:r>
          </a:p>
          <a:p>
            <a:pPr lvl="1" indent="0">
              <a:buNone/>
            </a:pPr>
            <a:r>
              <a:rPr lang="de-DE" dirty="0" smtClean="0"/>
              <a:t>Wie Seiten, die </a:t>
            </a:r>
            <a:r>
              <a:rPr lang="de-DE" dirty="0" smtClean="0">
                <a:solidFill>
                  <a:srgbClr val="FF0000"/>
                </a:solidFill>
              </a:rPr>
              <a:t>Kurt</a:t>
            </a:r>
            <a:r>
              <a:rPr lang="de-DE" dirty="0" smtClean="0"/>
              <a:t> und </a:t>
            </a:r>
            <a:r>
              <a:rPr lang="de-DE" dirty="0" smtClean="0">
                <a:solidFill>
                  <a:srgbClr val="FF0000"/>
                </a:solidFill>
              </a:rPr>
              <a:t>Mehlhorn </a:t>
            </a:r>
            <a:r>
              <a:rPr lang="de-DE" dirty="0" smtClean="0"/>
              <a:t>enthalten?</a:t>
            </a:r>
          </a:p>
          <a:p>
            <a:pPr lvl="1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3</a:t>
            </a:r>
            <a:r>
              <a:rPr lang="de-DE" dirty="0" smtClean="0"/>
              <a:t>) </a:t>
            </a:r>
            <a:r>
              <a:rPr lang="de-DE" dirty="0" smtClean="0"/>
              <a:t>Wie findet man die wichtigen </a:t>
            </a:r>
            <a:r>
              <a:rPr lang="de-DE" dirty="0" smtClean="0"/>
              <a:t>Webseiten</a:t>
            </a:r>
            <a:r>
              <a:rPr lang="de-DE" dirty="0" smtClean="0"/>
              <a:t>? (Fachbegriff für wichtig = relevant)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davor: Worthäufigkeiten, Vorkommenslisten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FB0D-42DD-4410-96DB-3BAFB451F9C1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94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 Crawler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Kriechen übers Netz, indem sie von ein paar Startseiten (</a:t>
            </a:r>
            <a:r>
              <a:rPr lang="de-DE" dirty="0" err="1" smtClean="0"/>
              <a:t>Seed</a:t>
            </a:r>
            <a:r>
              <a:rPr lang="de-DE" dirty="0" smtClean="0"/>
              <a:t> Pages) ausgehend Verweisen folgen.</a:t>
            </a:r>
          </a:p>
          <a:p>
            <a:r>
              <a:rPr lang="de-DE" dirty="0" smtClean="0"/>
              <a:t>Schicken eine Kopie jeder besuchten Seite zum Organisator des Webcrawls</a:t>
            </a:r>
          </a:p>
          <a:p>
            <a:endParaRPr lang="de-DE" dirty="0"/>
          </a:p>
          <a:p>
            <a:r>
              <a:rPr lang="de-DE" dirty="0" smtClean="0"/>
              <a:t>Ergebnis: Google hat eine Kopie des ganzen erreichbaren </a:t>
            </a:r>
            <a:r>
              <a:rPr lang="de-DE" dirty="0" smtClean="0"/>
              <a:t>Webs (mehrere Milliarden Seiten)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8058-D222-4AFD-A7C9-7AED1F9C6EA3}" type="datetime1">
              <a:rPr lang="en-US" smtClean="0"/>
              <a:t>11/22/2012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943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Vorkommen von Worten in Texten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>
                <a:solidFill>
                  <a:srgbClr val="FF0000"/>
                </a:solidFill>
              </a:rPr>
              <a:t>Text:</a:t>
            </a:r>
            <a:r>
              <a:rPr lang="de-DE" dirty="0" smtClean="0"/>
              <a:t> Kosta </a:t>
            </a:r>
            <a:r>
              <a:rPr lang="de-DE" dirty="0" smtClean="0"/>
              <a:t>und Kurt unterrichten gemeinsam und …</a:t>
            </a:r>
          </a:p>
          <a:p>
            <a:pPr marL="0" indent="0">
              <a:buNone/>
            </a:pPr>
            <a:r>
              <a:rPr lang="de-DE" dirty="0" smtClean="0">
                <a:solidFill>
                  <a:srgbClr val="FF0000"/>
                </a:solidFill>
              </a:rPr>
              <a:t>Sortieren der vorkommenden Worte ergibt</a:t>
            </a:r>
            <a:endParaRPr lang="de-DE" dirty="0" smtClean="0">
              <a:solidFill>
                <a:srgbClr val="FF0000"/>
              </a:solidFill>
            </a:endParaRP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Gemeinsam Kosta Kurt und </a:t>
            </a:r>
            <a:r>
              <a:rPr lang="de-DE" dirty="0" err="1" smtClean="0"/>
              <a:t>und</a:t>
            </a:r>
            <a:r>
              <a:rPr lang="de-DE" dirty="0" smtClean="0"/>
              <a:t> unterrichten</a:t>
            </a:r>
          </a:p>
          <a:p>
            <a:pPr marL="0" indent="0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 smtClean="0">
                <a:solidFill>
                  <a:srgbClr val="FF0000"/>
                </a:solidFill>
              </a:rPr>
              <a:t>Nun kann man leicht für jedes Wort die Anzahl der Vorkommen bestimmen.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2EBEF-F45C-462D-8861-5C1458F208B9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64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Große Textkorpora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30 Formen </a:t>
            </a:r>
            <a:r>
              <a:rPr lang="de-DE" dirty="0" smtClean="0"/>
              <a:t>stellen </a:t>
            </a:r>
            <a:r>
              <a:rPr lang="de-DE" dirty="0"/>
              <a:t>31,8 % der </a:t>
            </a:r>
            <a:r>
              <a:rPr lang="de-DE" dirty="0" smtClean="0"/>
              <a:t>Wörter: </a:t>
            </a:r>
            <a:r>
              <a:rPr lang="de-DE" dirty="0"/>
              <a:t>die, der, und, in, zu, den, das, nicht, von, sie, ist, des, sich, mit, dem, dass, er, es, ein, ich, auf, so, eine, auch, als, an, nach, wie, im, für </a:t>
            </a:r>
            <a:endParaRPr lang="de-DE" dirty="0" smtClean="0"/>
          </a:p>
          <a:p>
            <a:r>
              <a:rPr lang="de-DE" dirty="0" smtClean="0"/>
              <a:t>Weitere </a:t>
            </a:r>
            <a:r>
              <a:rPr lang="de-DE" dirty="0"/>
              <a:t>70 Formen stellen weitere 15,3 % der </a:t>
            </a:r>
            <a:r>
              <a:rPr lang="de-DE" dirty="0" smtClean="0"/>
              <a:t>Wörter: </a:t>
            </a:r>
            <a:r>
              <a:rPr lang="de-DE" dirty="0"/>
              <a:t>man, aber, aus, durch, wenn, nur, war, noch, werden, bei, hat, wir, was, wird, sein, einen, welche, sind, oder, zur, um, haben, einer, mir, über, ihm, diese, einem, ihr, uns, da, zum, kann, doch, vor, dieser, mich, ihn, du, hatte, seine, mehr, am, denn, nun, unter, sehr, selbst, schon, hier, bis, habe, ihre, dann, ihnen, seiner, alle, wieder, meine, Zeit, gegen, vom, ganz, einzelnen, wo, muss, ohne, eines, können, sei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8359-49FD-45D4-AB02-9FCF3231C065}" type="datetime1">
              <a:rPr lang="en-US" smtClean="0"/>
              <a:t>11/22/2012</a:t>
            </a:fld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EB0F81-88BC-4866-A9BD-43F83BCB0E24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725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MEHLHORN@ELYQJWOFUVWZY5H8" val="4280"/>
  <p:tag name="FIRSTMEHLHORN@ELZEMYNFUVWZY5H8" val="4280"/>
</p:tagLst>
</file>

<file path=ppt/theme/theme1.xml><?xml version="1.0" encoding="utf-8"?>
<a:theme xmlns:a="http://schemas.openxmlformats.org/drawingml/2006/main" name="MPI-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MPI-Template</Template>
  <TotalTime>0</TotalTime>
  <Words>1416</Words>
  <Application>Microsoft Office PowerPoint</Application>
  <PresentationFormat>On-screen Show (4:3)</PresentationFormat>
  <Paragraphs>371</Paragraphs>
  <Slides>37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MPI-Template</vt:lpstr>
      <vt:lpstr>Custom Design</vt:lpstr>
      <vt:lpstr>PowerPoint Presentation</vt:lpstr>
      <vt:lpstr>Suchmaschinen</vt:lpstr>
      <vt:lpstr>Websuche</vt:lpstr>
      <vt:lpstr>Wichtige Anmerkung</vt:lpstr>
      <vt:lpstr>Beispiel: Google-Suche nach Kurt Mehlhorn</vt:lpstr>
      <vt:lpstr>Drei Fragen</vt:lpstr>
      <vt:lpstr>Web Crawler</vt:lpstr>
      <vt:lpstr>Vorkommen von Worten in Texten</vt:lpstr>
      <vt:lpstr>Große Textkorpora</vt:lpstr>
      <vt:lpstr>Zipfsches Gesetz, Power Laws,  20 – 80 Regel</vt:lpstr>
      <vt:lpstr>PowerPoint Presentation</vt:lpstr>
      <vt:lpstr>Vorkommenslisten</vt:lpstr>
      <vt:lpstr>Zwei Fragen</vt:lpstr>
      <vt:lpstr>Ordnung nach Relevanz</vt:lpstr>
      <vt:lpstr>Geordnete Vorkommenslisten</vt:lpstr>
      <vt:lpstr>Suche nach Mehlhorn</vt:lpstr>
      <vt:lpstr>Suche nach Kurt Mehlhorn</vt:lpstr>
      <vt:lpstr>Geht das wirklich so schnell?</vt:lpstr>
      <vt:lpstr>Wieviel Platz braucht man?</vt:lpstr>
      <vt:lpstr>Anordnung nach Relevanz</vt:lpstr>
      <vt:lpstr>Gestalt einer Webseite</vt:lpstr>
      <vt:lpstr>Das Prinzip</vt:lpstr>
      <vt:lpstr>Vom Ergebnis her denken</vt:lpstr>
      <vt:lpstr>Etwas genauer</vt:lpstr>
      <vt:lpstr>Beispiel</vt:lpstr>
      <vt:lpstr>Wie berechnen?</vt:lpstr>
      <vt:lpstr>Irrfahrten (Random Walks)</vt:lpstr>
      <vt:lpstr>Beispiel</vt:lpstr>
      <vt:lpstr>Verfeinerungen</vt:lpstr>
      <vt:lpstr>Prinzipien der Webssuche Zusammenfassung </vt:lpstr>
      <vt:lpstr>Aktuelle Forschung</vt:lpstr>
      <vt:lpstr>PowerPoint Presentation</vt:lpstr>
      <vt:lpstr>Schritt 1</vt:lpstr>
      <vt:lpstr>Approach: Harvesting Facts from Web</vt:lpstr>
      <vt:lpstr>Knowledge for Intelligence</vt:lpstr>
      <vt:lpstr>Jeopardy!   </vt:lpstr>
      <vt:lpstr>Watson and Jeopardy</vt:lpstr>
    </vt:vector>
  </TitlesOfParts>
  <Company>MPI für Informatik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mehlhorn</dc:creator>
  <cp:lastModifiedBy>Administrator</cp:lastModifiedBy>
  <cp:revision>47</cp:revision>
  <dcterms:created xsi:type="dcterms:W3CDTF">2011-09-30T13:54:54Z</dcterms:created>
  <dcterms:modified xsi:type="dcterms:W3CDTF">2012-11-22T15:21:18Z</dcterms:modified>
</cp:coreProperties>
</file>