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theme/theme11.xml" ContentType="application/vnd.openxmlformats-officedocument.theme+xml"/>
  <Override PartName="/ppt/slideLayouts/slideLayout32.xml" ContentType="application/vnd.openxmlformats-officedocument.presentationml.slideLayout+xml"/>
  <Override PartName="/ppt/theme/theme12.xml" ContentType="application/vnd.openxmlformats-officedocument.theme+xml"/>
  <Override PartName="/ppt/slideLayouts/slideLayout33.xml" ContentType="application/vnd.openxmlformats-officedocument.presentationml.slideLayout+xml"/>
  <Override PartName="/ppt/theme/theme1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78" r:id="rId4"/>
    <p:sldMasterId id="2147483684" r:id="rId5"/>
    <p:sldMasterId id="2147483686" r:id="rId6"/>
    <p:sldMasterId id="2147483688" r:id="rId7"/>
    <p:sldMasterId id="2147483690" r:id="rId8"/>
    <p:sldMasterId id="2147483692" r:id="rId9"/>
    <p:sldMasterId id="2147483694" r:id="rId10"/>
    <p:sldMasterId id="2147483696" r:id="rId11"/>
    <p:sldMasterId id="2147483698" r:id="rId12"/>
    <p:sldMasterId id="2147483702" r:id="rId13"/>
  </p:sldMasterIdLst>
  <p:sldIdLst>
    <p:sldId id="256" r:id="rId14"/>
    <p:sldId id="286" r:id="rId15"/>
    <p:sldId id="258" r:id="rId16"/>
    <p:sldId id="259" r:id="rId17"/>
    <p:sldId id="257" r:id="rId18"/>
    <p:sldId id="260" r:id="rId19"/>
    <p:sldId id="287" r:id="rId20"/>
    <p:sldId id="261" r:id="rId21"/>
    <p:sldId id="263" r:id="rId22"/>
    <p:sldId id="264" r:id="rId23"/>
    <p:sldId id="265" r:id="rId24"/>
    <p:sldId id="288" r:id="rId25"/>
    <p:sldId id="268" r:id="rId26"/>
    <p:sldId id="262" r:id="rId27"/>
    <p:sldId id="272" r:id="rId28"/>
    <p:sldId id="273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51" d="100"/>
          <a:sy n="51" d="100"/>
        </p:scale>
        <p:origin x="-1229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10-18T08:26:21.9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6F133A7-A60D-44D0-8428-E04D68154A60}" emma:medium="tactile" emma:mode="ink">
          <msink:context xmlns:msink="http://schemas.microsoft.com/ink/2010/main" type="writingRegion" rotatedBoundingBox="8623,15870 8638,15870 8638,15885 8623,15885"/>
        </emma:interpretation>
      </emma:emma>
    </inkml:annotationXML>
    <inkml:traceGroup>
      <inkml:annotationXML>
        <emma:emma xmlns:emma="http://www.w3.org/2003/04/emma" version="1.0">
          <emma:interpretation id="{D159932D-81CF-4B8F-855C-0E7BCEF2BF77}" emma:medium="tactile" emma:mode="ink">
            <msink:context xmlns:msink="http://schemas.microsoft.com/ink/2010/main" type="paragraph" rotatedBoundingBox="8623,15870 8638,15870 8638,15885 8623,158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38CCC0-A56A-49D2-8C14-0B84A5771F0B}" emma:medium="tactile" emma:mode="ink">
              <msink:context xmlns:msink="http://schemas.microsoft.com/ink/2010/main" type="line" rotatedBoundingBox="8623,15870 8638,15870 8638,15885 8623,15885"/>
            </emma:interpretation>
          </emma:emma>
        </inkml:annotationXML>
        <inkml:traceGroup>
          <inkml:annotationXML>
            <emma:emma xmlns:emma="http://www.w3.org/2003/04/emma" version="1.0">
              <emma:interpretation id="{CC2749E9-24DC-4EDE-8322-9D0ED8D32372}" emma:medium="tactile" emma:mode="ink">
                <msink:context xmlns:msink="http://schemas.microsoft.com/ink/2010/main" type="inkWord" rotatedBoundingBox="8623,15870 8638,15870 8638,15885 8623,15885"/>
              </emma:interpretation>
            </emma:emma>
          </inkml:annotationXML>
          <inkml:trace contextRef="#ctx0" brushRef="#br0">0 0 0,'0'0'0,"0"0"0,0 0 0,0 0 0,0 0 0,0 0 0,0 0 0,0 0 0,0 0 0,0 0 0,0 0 0,0 0 0,0 0 0,0 0 0,0 0 0,0 0 0,0 0 0,0 0 0,0 0 0,0 0 0,0 0 0,0 0 0,0 0 0,0 0 0,0 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10-18T10:12:20.6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B898821-67D8-490B-A699-ED2954D43F68}" emma:medium="tactile" emma:mode="ink">
          <msink:context xmlns:msink="http://schemas.microsoft.com/ink/2010/main" type="inkDrawing" rotatedBoundingBox="20510,17321 20525,17321 20525,17336 20510,17336" shapeName="Other"/>
        </emma:interpretation>
      </emma:emma>
    </inkml:annotationXML>
    <inkml:trace contextRef="#ctx0" brushRef="#br0">4997 10723 0,'0'0'0,"0"0"0,0 0 0,0 0 0,0 0 0,0 0 0,0 0 0,0 0 0,0 0 0,0 0 0,0 0 0,0 0 0,0 0 0,0 0 0,0 0 0,0 0 0,0 0 0,0 0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0:02.08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F5037FB-7D4A-46BD-94CC-7ECAEE6E0E56}" emma:medium="tactile" emma:mode="ink">
          <msink:context xmlns:msink="http://schemas.microsoft.com/ink/2010/main" type="inkDrawing" rotatedBoundingBox="11008,8634 23126,8530 23127,8652 11009,8756" shapeName="Other">
            <msink:destinationLink direction="with" ref="{90FC22C1-80C3-4F50-9BF6-318CF5777CD9}"/>
            <msink:destinationLink direction="with" ref="{74BE26B7-8DE6-428A-A39D-FB9F4F7AEA44}"/>
            <msink:destinationLink direction="with" ref="{B301DC93-6FE7-4793-9CD4-342EAE917ECD}"/>
            <msink:destinationLink direction="with" ref="{5895B26A-50FA-478F-9563-624A2F233926}"/>
          </msink:context>
        </emma:interpretation>
      </emma:emma>
    </inkml:annotationXML>
    <inkml:trace contextRef="#ctx0" brushRef="#br0">-8 229 129,'-19'0'1290,"19"0"-387,0 0 0,0 0-258,0 0-258,0 0 0,0 0-129,0 0-129,0 0 0,0 0 0,0 0 258,17 2 0,4 4 258,2-4-129,6 2-258,4-4 258,11 4-129,-3-2-129,11 2 129,0-2-129,9 2-129,5-4 0,4 4 129,2-2-129,3 1-129,1 1 0,4-2 0,4-2 0,-1 4 0,0 0 0,1-2 129,-6 3-258,3-1 129,-4-2 129,-3 2 0,-9 0 0,2 1 258,-4-5-129,4 4 129,-4-4 129,6 0-129,-1 0 258,7 0-387,-2-2 129,5-2 0,-2-1-258,4 1 129,3 0-129,-1 0 0,1-1 0,-5-1 0,-3 2 258,1 2-258,-8 0 0,-6 2 0,-1 0-129,-3 0 129,-3 0 0,-3 0 0,0 2 0,2 2 258,3 2-258,2-4 0,0-2 129,9 0 0,1 0-129,6 0 129,0 0-129,6 0 129,4 0-129,4 0 129,-4 0-129,7 0 129,0 0-258,5-2 129,4-4 0,0 0-129,4 1 0,8-3 129,7-2-129,9-2 0,-3 1 129,3-3-129,4 4 0,3-2 0,-8 1 129,-1 5-129,-4 2 0,0-3 0,1 5 0,-1 2 0,-7 0 0,-1 0 0,-4 0 129,3 9-129,-2-5 0,-7 4 0,-4-4 129,-2 3-129,7-1 0,-5 0 129,6 0-129,4 0 0,2-2 129,2 2-129,5-5 0,-2 3 129,7-2-258,3 2 258,4-4-129,7 0 0,7 0 0,8 0 0,6 0 0,10-6 0,-3 2 0,10 1 0,1-3 0,3-2 0,-4 2 0,2 0 0,-2 0 129,-4 2-129,-8 1 0,-5 1 129,-12 2-129,-13 0 0,-10 0 0,-3 0 129,-18 0-129,-7 0 129,-10 0-129,-7 2 129,-11-2 0,-5 1 0,-12-1 0,-14 2 0,-5-2 0,-8 0-129,-25 0 129,24 0-129,-24 0-258,0 0-387,0 0-3870,-5 18-387,-25-6-387,-8 1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0:08.24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0FC22C1-80C3-4F50-9BF6-318CF5777CD9}" emma:medium="tactile" emma:mode="ink">
          <msink:context xmlns:msink="http://schemas.microsoft.com/ink/2010/main" type="inkDrawing" rotatedBoundingBox="13724,8760 13905,10935 13824,10942 13643,8767" semanticType="callout" shapeName="Other">
            <msink:sourceLink direction="with" ref="{DFC899F8-36C2-4311-870D-F0E336699AF2}"/>
            <msink:sourceLink direction="with" ref="{BF5037FB-7D4A-46BD-94CC-7ECAEE6E0E56}"/>
          </msink:context>
        </emma:interpretation>
      </emma:emma>
    </inkml:annotationXML>
    <inkml:trace contextRef="#ctx0" brushRef="#br0">0 54 129,'0'0'516,"0"0"0,0 0 0,7-17 0,-7 17-387,0 0 129,0 0 129,0 0 0,0 0 258,0 0 0,0 0 0,0 0 129,0 0 387,0 0-387,0 0 129,7-20-258,-7 20 0,0 0-129,0 0-129,0 0-129,0 0 258,4-17-258,-4 17 0,0 0-129,0 0 258,0 0-258,0 0 0,0 0 0,0 0-129,0 0 129,0 0-129,0 0 0,0 9 129,0-9 129,0 28-129,-2-9 0,2 6 129,-2-4 0,2 8 0,0-3 0,0 3 0,0-3 129,0 4-129,0-1 258,4 2-258,-1 5 129,-1-2-129,1 1 0,1-2-129,-1-1 0,4 7 0,-3-2 0,-1 7-129,1-1 258,3 2-258,-4 11 129,2-2 0,-1 14-129,-4-6 129,0 0-129,0-6 0,0-2 129,0-9 0,-7-6 0,5-3 0,0-13 0,2 1 0,0-7 0,0 5-129,0-1 129,2 0 0,7 0-129,-6 3 129,4-1 0,2 6 0,-6 4 129,6 2-129,-6 0 129,4 7-129,-1 1 129,1 4-129,-2-6 0,-2-1 129,2-11-258,-1-2 0,-4-2 0,7-6 258,-7-19-258,5 22 0,-5-22 129,0 0-129,9 19 129,-9-19-129,0 0 0,0 0 129,0 0-129,0 0 129,0 0-129,15 18 129,-15-18 0,0 0 0,0 0-129,6 21 129,-6-21 0,1 28 0,-1-28-129,4 39 129,-4-17 0,0 3 0,0 1-129,3 2 129,-1-5-129,-2-23 0,2 32 0,-2-32 0,0 0-129,3 19 129,-3-19-129,0 0 129,0 0-129,0 0-129,0 0-129,0 0-516,0 0-2967,11-12-903,-11 12-387,0-23-129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0:12.53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895B26A-50FA-478F-9563-624A2F233926}" emma:medium="tactile" emma:mode="ink">
          <msink:context xmlns:msink="http://schemas.microsoft.com/ink/2010/main" type="inkDrawing" rotatedBoundingBox="16335,8715 16610,10964 16549,10971 16274,8723" semanticType="callout" shapeName="Other">
            <msink:sourceLink direction="with" ref="{DFC899F8-36C2-4311-870D-F0E336699AF2}"/>
            <msink:sourceLink direction="with" ref="{BF5037FB-7D4A-46BD-94CC-7ECAEE6E0E56}"/>
          </msink:context>
        </emma:interpretation>
      </emma:emma>
    </inkml:annotationXML>
    <inkml:trace contextRef="#ctx0" brushRef="#br0">-1 57 774,'0'-21'774,"0"21"0,0 0 0,0 0-258,0 0 0,0 0 0,0-20-258,0 20 129,0 0 129,0 0 0,0 0-129,0 0 129,0 0-129,0 0 129,0 0-129,0 0 129,0 0-387,0 0 129,0-17 129,0 17-129,0 0 0,0 0-129,0 0 258,0 0-258,0 0 0,0 0 0,0 0-129,0 0 129,0 0-129,0 0 0,0 0 0,0 0 0,0 0 129,0 15 129,0-15 0,2 22 0,-2-22 0,7 21 258,-7-21-129,3 30 129,-3-30-129,6 38 0,-6-38 129,1 41-258,-1-20 129,0 5-129,0-3 129,4 5-129,-2 2 129,-1-3-129,3 8 129,3 3-129,-4-3 129,1 0-258,-1 3 129,6-2-129,-7-5-129,6 2 0,-4-5 129,3 1-129,-6 1 0,10-1 129,-8 7 0,4-3-129,-5 2 0,1 5 129,-3 7-129,2-2 129,0 9-129,1-5 0,-3 3 0,2 8 0,2-9 129,1 2-129,-2-8 0,6-4 0,-6-5 0,8-2 129,-3-9-129,1-2 129,-2-2-129,-7-21 129,16 33-129,-16-33 129,12 25-129,-12-25 0,14 34 129,-9-15-258,0 2 258,-3 4-258,3 4 258,0 1-129,-3 10 129,-2-3-129,0 0 0,0 0 129,0-5 0,0 1 0,0-7 0,0-1-129,0-25 129,0 28 0,0-28 0,0 24 0,0-24-129,0 0 129,0 0 129,0 19-258,0-19 129,0 0 0,0 0 129,0 22-129,0-22 0,2 23 0,-2-23 129,3 30-129,-3-10 0,0-20 0,0 33 0,0-33 0,0 31-129,0-31 129,2 20-129,-2-20 0,0 0 0,0 20 129,0-20-258,0 0 258,0 0-258,0 0 129,0 0-129,0 0-129,0 0-129,17-3-129,-17 3-645,0 0-1419,13-17-2193,-13 17-258,6-18-387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0:20.20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4BE26B7-8DE6-428A-A39D-FB9F4F7AEA44}" emma:medium="tactile" emma:mode="ink">
          <msink:context xmlns:msink="http://schemas.microsoft.com/ink/2010/main" type="inkDrawing" rotatedBoundingBox="19170,8732 19455,10778 19386,10788 19101,8742" semanticType="callout" shapeName="Other">
            <msink:sourceLink direction="with" ref="{DFC899F8-36C2-4311-870D-F0E336699AF2}"/>
            <msink:sourceLink direction="with" ref="{BF5037FB-7D4A-46BD-94CC-7ECAEE6E0E56}"/>
          </msink:context>
        </emma:interpretation>
      </emma:emma>
    </inkml:annotationXML>
    <inkml:trace contextRef="#ctx0" brushRef="#br0">31 73 516,'0'0'1290,"-19"-15"-129,19 15-129,0 0-258,0 0-258,-2-18 258,2 18 0,0 0-258,-7-19 129,7 19-258,0 0 258,0 0-258,-5-22 0,5 22-129,0 0 0,0 0 129,0 0-258,0 0 0,0 0-129,0 0 129,0 0 0,0 0-129,0 0 129,0 0-129,0 0 129,0 0 129,0 0-129,0 0 129,0 0 0,0 12 258,0-12-129,9 29 387,-9-29-258,12 41 258,-10-18-258,8 6 258,-6-6-258,4 9 0,-4-5 0,6 5 0,-4 1 0,0 0-258,-2 2 258,3 4-387,0-8 258,-2 6-258,2-1 129,-4-1-129,4-9 0,0 5 0,-1-1-129,-1-1 129,0-3 0,2 5-129,0 7 129,2-3-129,-4 0 0,3 0 258,3 3-516,-6-8 516,2 3-258,-2-6 0,2 0 0,-2-2 0,-1-2 0,-1 3 129,1-5-258,-3 6 258,5-4-258,-5 4 258,1-3-129,3 3 0,-1 3 0,-4 6 0,0-1 0,0 3 0,0-3 0,0 0 0,2-2 0,-2 1 129,0-10-129,0-3 0,1-3 0,-1-18 129,4 29-258,-4-29 258,2 19-129,-2-19 0,1 19 129,-1-19-129,0 0 129,2 31-258,-2-31 258,0 34-129,3-11 129,1 1-129,-2 4 0,-1 1 129,1 0-129,3 1 129,-3-2-129,2 1 129,-4-7-129,3 5 129,0-7-129,-3-2 129,0-18 0,6 29 0,-6-29 0,1 18 0,-1-18 0,0 0 0,0 0 0,0 0 0,0 0-129,0 0-129,0 0-516,13-24-2709,-6 1-1419,-4-1-516,-3-14-258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0:24.13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301DC93-6FE7-4793-9CD4-342EAE917ECD}" emma:medium="tactile" emma:mode="ink">
          <msink:context xmlns:msink="http://schemas.microsoft.com/ink/2010/main" type="inkDrawing" rotatedBoundingBox="21887,8572 22031,10788 21945,10793 21802,8578" semanticType="callout" shapeName="Other">
            <msink:sourceLink direction="with" ref="{DFC899F8-36C2-4311-870D-F0E336699AF2}"/>
            <msink:sourceLink direction="with" ref="{BF5037FB-7D4A-46BD-94CC-7ECAEE6E0E56}"/>
          </msink:context>
        </emma:interpretation>
      </emma:emma>
    </inkml:annotationXML>
    <inkml:trace contextRef="#ctx0" brushRef="#br0">33 38 258,'0'0'774,"0"0"-129,0 0 0,-4-17 0,4 17-129,0 0 0,0 0-129,0 0 258,0 0 0,0 0 0,0 0 258,0 0-387,0 0 0,0 0 129,-10-21-258,10 21-129,0 0 0,0 0 0,0 0 129,0 0 129,-7 17-129,7-17 258,-5 23-129,5 3 258,-4-9 0,4 11-258,-3-2 129,3 5-129,0 0-129,0 5 258,0 0-387,7 5 129,-5-6 129,5 7 0,-2 3-129,0 3-258,2-4 258,-4 3-258,3-6 258,-3 7-258,4-7 0,0 4 0,-4-5 0,4-1 0,-5-4 0,5 9 0,-3-1 0,1 0 0,-4 3 0,3 1-129,-4-3 129,5 8 0,-3-3-129,0 1 129,-1-5-129,1-2 0,-2-1 129,0-1-129,5-4 258,-5 1-258,2-5 129,0-2-129,-2-2 129,1 2 0,-1-4-129,2 0 129,-2 1 0,0 1 0,0-1 0,0 0 0,0 1 0,0 2-129,0 5 258,0-3-258,0-3 0,5-1 129,-5 3-129,0-5 129,0-3-129,0-5 129,0-19-129,2 30 129,-2-30-129,2 20 129,-2-20-129,0 0 0,2 22 0,-2-22 129,0 0-258,0 0 258,5 17-129,-5-17 0,0 0 0,0 0 0,0 0 0,0 0-129,0 0-129,0 0-387,31 18-1677,-12-18-2451,-19 0-387,28-20-516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0:25.32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5F39DB7-3E64-49E8-952E-E1666710FCB2}" emma:medium="tactile" emma:mode="ink">
          <msink:context xmlns:msink="http://schemas.microsoft.com/ink/2010/main" type="inkDrawing" rotatedBoundingBox="20333,10064 20963,10187 20875,10633 20246,10509" semanticType="enclosure" shapeName="Other"/>
        </emma:interpretation>
      </emma:emma>
    </inkml:annotationXML>
    <inkml:trace contextRef="#ctx0" brushRef="#br0">587 61 1161,'0'0'2709,"0"0"-129,0-14-516,0 14-387,0 0-129,0 0-258,-19-17-387,19 17-129,0 0 0,-19-10-258,19 10 0,-28-8 0,28 8-129,-33-7 129,9 3 0,3 4-129,-7-2 0,2 2-129,-10 2 129,6 7-129,-10-1 129,4 6-129,-4-4 0,0 7 0,2-2 0,3 4 129,4-3-258,8 2 0,3-1 0,7 8 0,10-1 0,3 4-129,3-2 258,17-1-258,2 4 129,8 5 0,10-8 129,5-1-258,5-7 0,7-9 0,1 1 129,-1-4-129,-3-6 0,-2 0-129,-11 0 129,-6-8-258,-5 8-258,-30 0-1161,0 0-2967,10 16-387,-24 2-516,-14 10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0:30.21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06A103B-D967-4BEF-8EE2-DBE018589D26}" emma:medium="tactile" emma:mode="ink">
          <msink:context xmlns:msink="http://schemas.microsoft.com/ink/2010/main" type="inkDrawing" rotatedBoundingBox="11263,10812 23116,10496 23197,13522 11344,13838" hotPoints="22875,10490 23037,13274 11514,13946 11352,11162" semanticType="enclosure" shapeName="Rectangle">
            <msink:sourceLink direction="with" ref="{74474ADD-0D05-405E-9E03-A64446CF4444}"/>
            <msink:sourceLink direction="with" ref="{3F8C50C6-0D20-4A9A-AA8F-B6E9E23ED83E}"/>
          </msink:context>
        </emma:interpretation>
      </emma:emma>
    </inkml:annotationXML>
    <inkml:trace contextRef="#ctx0" brushRef="#br0">-13 405 1677,'-19'-2'1548,"19"2"129,0 0-516,0 0 258,0 0-387,0 0-129,0 0-129,0 0-129,0 0-258,0 0-129,0 0 258,0 0-387,10-19 0,-10 19 129,28-8 0,-28 8-258,31-6 129,-12 4 0,0 0-129,1 0 129,-1 2-129,-19 0 0,33 0 129,-13 0 0,-2 2-129,3 4 387,1-4-258,2 2 0,6 0 129,-1 0-129,1-4 0,5 2 0,-1-2 0,3 0 129,1 0-129,-3-2-129,0-2 129,-2 0-129,-2 0 0,-2 2 0,4 0 129,-2 0-129,-3 2 0,7 0 0,-4-2 0,2 2 0,0 0 0,4 0 129,-3 0-129,3 0 0,3 2 0,-6 4 0,6 0 0,4-2 0,-3 0 0,6-2 129,-2 1-129,6-1 129,3-2-129,3 0 129,2 0-129,5-5 129,2 1-129,2 0 0,5 0 129,3-2-129,2 2 0,2-2 258,0 1-258,0 1 129,-4 1-129,4 1 129,0 0-129,0-2 129,-2 4-129,2 0 129,-4 0-129,6 0 0,1 0 0,2 6 129,0-6-129,4 2 129,1-2-129,2 0 129,-2 0 0,-1 0-129,4 0 129,1 0 0,-5 0-129,1 0 0,0 0 129,-1 0-129,4 0 129,3 0 0,5-4-129,-2 0 258,3-6-129,4 8 0,-4-6 0,2 4 0,6-3-129,-4 5 0,-6-4 0,3 2 129,-1-2-129,2 2 0,6 0 0,-4-2 0,-2-3 0,3 5 129,-4-2-129,-3 2 0,6-2 0,-7 2 0,-8-2 0,1 4 129,-7 0-129,3 2 0,1-2 0,-3-1 0,1 2 0,0 1 0,3 0 0,1-4 0,-5 4 129,3-2-129,-2 2 0,-2 0 129,0 0-129,-2-4 0,-1 2 0,1-2 0,4-2 0,7-2 0,-1 2 0,6-1 0,4-5 0,-3 8 0,10-6 129,-3 4-129,1-1-129,5 3 129,-9-2 0,-2 2 0,1-2 0,-1 0 0,2 0 0,0-2 0,2 0 0,-3 2 0,1 0 129,-2 2-129,-4 0 0,-3 0 0,-5 2 0,-5 0 0,-3 0 0,-6 1 0,-1 1 0,-4-6-129,-1 4 129,-1-2 0,-5 4 0,4 0 0,0 0 129,-9 0-129,1-2 0,-2 2 0,-6 0 0,-7 0 0,0 0 129,-9 0-129,-4 0 129,-4 0-129,-6 0 129,-5 0 0,-17 0 129,28-4 0,-28 4-129,0 0 129,0 0-129,19-12 129,-19 12-129,0 0 129,0 0-129,0 0-129,0 0 0,0 0 0,0 0 0,0 0-129,0 0 129,26 0 0,-26 0 0,30 0 0,-9 6 0,-4-4 0,4 6-258,-2-2 0,0 13-258,-19-19-1806,10 26-2451,-10-2-129,-10-4-516</inkml:trace>
    <inkml:trace contextRef="#ctx0" brushRef="#br0" timeOffset="-24630.4087">-300-2479 516,'-22'2'1032,"22"-2"0,0 0 258,0 0-129,-19 2 258,19-2-258,0 0 129,0 0-387,0 0-258,0 0 129,0 0 129,0 0-258,0 0-129,0 0 0,0 0-129,0 0 0,0 0 129,0 0-258,0 0 129,0 0-129,0 0 0,0 0 258,0 0-258,10 0 0,-10 0 0,25 0 0,-25 0-129,39 0 129,-16 0 0,5 0-129,7 0-129,6 0 258,-1-4-129,12-2 0,-1-7 0,4 1 0,4-2 0,0 2-129,0 2 129,0-2 0,-2 4-129,1 3 129,1 1-129,1 0 129,0 2-129,-1 2 0,-2 0 129,0 0-129,0 0 0,1 6 129,-10 1-129,4 1 0,-5 4 129,0-2-129,3-2 129,1 2 0,-3-2-129,6 2 129,0-2 0,5-2 0,0-5-129,5 3 129,-1 0 0,1 0-129,5-2 129,4 4-129,2-2 129,1 0-129,1 2 0,-3 0 129,8-5-129,1 1 258,-1-2-258,1 0 129,0 0 0,4 2-129,4-2 129,1 0-129,0 0 0,6 0 0,-4 0 129,5 0-129,4 0 0,-4 0 0,1 0 129,-1 0-129,4 0 129,-4 0-129,1 0 0,-1 0 0,-3 0 0,4 0 129,3 0-129,-3 0 0,1 4 0,-4-2 129,4 0-129,-2 0 0,-4 0 0,4 0 0,-8-2 0,-1 2 0,-5-2 0,5 2 0,-1-2 0,-1 0 0,-1 0 0,3-2 129,4 0-129,0-4 129,0-2-129,-1 1 0,-4-1 0,3 0 129,-4-4-258,1 2 129,-4-1 0,3-1 0,-3 2 0,2 0 129,2 2-258,5 0 129,-4 2 129,5 0-129,1 2 0,3 2 0,-4-2 0,2 4 0,1-3 0,1 1 0,-4-2 0,2 2 0,-1-2 0,1 2 0,4 0 0,-1-2 0,3 2 0,-1 0 129,-3 0-129,3 0 0,-1-2 0,2 2 0,-8-2-129,-5 4 129,-3 0 0,0 0 0,-6 0 0,1 0 0,-4 0 0,0 0 0,2 6 0,-2-2 0,0 0 129,-5-2-129,2 4 0,-6-2 0,-3 0 0,-1-2 129,1 0-129,-1 0 0,1-2 129,-3 0-129,3 0 0,2 0 0,1 0 0,-1-4 129,-2-2-129,-6 2 0,3-2 129,-6 2-129,-1-2 0,-9 6 129,-9-2-129,-3 0 0,-13 2 0,1 0 129,-23 0-129,19 0 129,-19 0-129,0 0 258,0 0-258,0 0 129,0 0 0,0 0-129,0 0 0,0 0 0,8-19 0,-8 19 0,0 0-129,0 0 129,0 0-129,0 0-129,0 0 129,0 0 0,0 0 0,0 0 0,0 0 0,0 0 129,0 0-129,0 0 0,0 0 129,0 0 0,20 0 129,-20 0-129,0 0 0,0 0 129,26-2-129,-26 2 129,17-4-129,-17 4 129,29-10-129,-29 10 129,30-8-129,-30 8 0,29-4 0,-29 4 0,21-4 0,-21 4 0,0 0 0,0 0 0,0 0-129,16 0 0,-16 0 129,0 0-258,0 0 0,0 0-387,10 16-1290,-10-16-2838,0 0-387,-19 6-516,19-6 517</inkml:trace>
    <inkml:trace contextRef="#ctx0" brushRef="#br0" timeOffset="4397.2516">7621-2746 774,'4'58'903,"1"-22"129,2 2 258,3 3 0,-4 2 129,0 6 0,-2-2-129,3 7 258,-7-3-387,9 16 129,-9-10-387,3 12 129,-3-7-516,5 8 258,-5-12-258,5 13-258,1-14 129,-1 10-129,-2-16 258,4 11-258,-5-14 129,7 5-258,-6-1 0,6-3 129,-9-4 0,2 2-129,-2-2 0,1 1 129,-1-7-258,4 4 258,-4-3-129,0-1 0,0-4 0,0 3 0,0-5 0,2 3 0,-1-1-129,1 3 129,-2-3 129,7 0-258,-5 0 129,-1 1-129,-1-4 0,2 3 129,0-3-129,-2 3 0,3-2 129,-3 0-129,0-2 129,2-2-129,-2-2 0,2 1 0,-2-3 129,0-5-258,0 8 129,0-3 0,0 1 0,2 6 0,-1 1 0,1 0 0,1 6 0,4 5 0,4-7 0,-2 6 0,3 1 0,0-7 0,0 0 0,2-3 0,-4-6 0,2-7 0,-12-21 0,18 18 0,-18-18-129,0 0 0,10-14-645,-10-11-129,0 25-1548,4-34-2322,-4 10-258,0 5-258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0:31.89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ADA3C98-0295-43C7-96CB-155BA8BAA661}" emma:medium="tactile" emma:mode="ink">
          <msink:context xmlns:msink="http://schemas.microsoft.com/ink/2010/main" type="inkDrawing" rotatedBoundingBox="13796,10555 14020,13797 13914,13805 13691,10563" semanticType="verticalRange" shapeName="Other"/>
        </emma:interpretation>
      </emma:emma>
    </inkml:annotationXML>
    <inkml:trace contextRef="#ctx0" brushRef="#br0">11 19 774,'0'0'1419,"-12"-20"-516,12 20 129,0 0-258,0 0-129,0 14-129,0-14 645,5 40-387,-5-17 258,7 13 129,-3 1-129,1 11 129,-5-7-129,7 14 0,-7-2-258,5 10-129,-5-2-258,9 12 258,-8-7-258,10 9 0,-8-6-129,8 6 387,-6-11-387,5 4 0,-10-10 129,9 2-258,-5-9 258,1 0-258,-5-10 129,0 6-129,0-3 0,0-1 129,0-2-129,0 5 0,-5-7 0,1 6-129,2-1 0,2 3 129,0-5-129,0 6 0,0 1 0,7 1 129,-3-5-129,3 0 0,-2-1 0,4-3 129,-4-2-129,3-3 0,-1-7 0,-1-2 258,1-1-258,-2 4 0,0-1 0,-2-1 129,-1 1-129,0 0 129,1 3-129,-3 3 0,0 3 0,0 2 0,0 1 129,0-4-258,0 7 129,0-2 0,0-1 0,0 3 0,-3-5 0,3-5 129,0 1-129,3 1 0,1-5 0,3-2 129,-4-5-129,2 0 129,1-6-129,-6-18 129,8 29-129,-8-29 129,0 0-129,6 20 129,-6-20 0,0 0-129,0 0 129,0 25-129,0-25 129,0 28-129,0-28 129,0 35-129,0-15 0,0-3 0,0 5 0,0-3 0,0-19 0,0 31-129,8-12-258,-8-19-129,21 26-1806,-21-26-2322,24 0-387,-8-16-387,-4-17 388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0:33.30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EC8FC24-48BF-4F9C-9851-D3D7ECA12D34}" emma:medium="tactile" emma:mode="ink">
          <msink:context xmlns:msink="http://schemas.microsoft.com/ink/2010/main" type="inkDrawing" rotatedBoundingBox="16573,10867 16862,13740 16764,13750 16475,10877" semanticType="verticalRange" shapeName="Other">
            <msink:sourceLink direction="with" ref="{5B914A06-D107-4A64-99CB-5A6318254975}"/>
            <msink:sourceLink direction="with" ref="{CA07E0D4-DA02-43EC-8121-EE788604C66F}"/>
          </msink:context>
        </emma:interpretation>
      </emma:emma>
    </inkml:annotationXML>
    <inkml:trace contextRef="#ctx0" brushRef="#br0">0 0 129,'17'50'1290,"-8"-16"0,-1 10 129,-1 0 258,0 8 129,2 9-129,-7 2 0,6 9-258,-8-4 0,9 12-516,-9-9 129,11 12-258,-11-13-129,8 13-129,-8-13 0,9 9 0,-7-8-129,6 2 0,-6-10-129,3 2 129,-1-2-129,1-4 129,-2 0-258,4-4 129,-3-6 0,3 4 0,-4-6 0,2 3-129,-1-5-129,-1-2 129,4-7-129,-5 1 129,0-8-129,0 3 129,1-6 0,-1 3-129,-1-3 0,-1-1 0,4 4 0,-2 5 0,3-2 0,-2-1-129,1-2 129,-1 1 0,1 0 0,-2-5 0,1-5 0,2 5 0,-1-1 0,1 6 129,0-3-129,2 2 0,2-1 0,-6 4 0,6-1 0,0 0 0,-1-3 0,1-2 0,-6 1 129,6-1-129,-7-1 129,5 1-129,-7-4 129,1-1-129,-1-3 129,0-1 0,0-17-129,0 28 0,0-28 0,0 0-129,11 30-645,-11-30-2580,10-10-1419,-10 10-387,28-50-387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10-18T14:13:09.8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D079E10-494C-4199-94A5-66B44640A690}" emma:medium="tactile" emma:mode="ink">
          <msink:context xmlns:msink="http://schemas.microsoft.com/ink/2010/main" type="writingRegion" rotatedBoundingBox="6326,16688 9831,18487 9591,18953 6087,17155"/>
        </emma:interpretation>
      </emma:emma>
    </inkml:annotationXML>
    <inkml:traceGroup>
      <inkml:annotationXML>
        <emma:emma xmlns:emma="http://www.w3.org/2003/04/emma" version="1.0">
          <emma:interpretation id="{0BB2F265-F123-4A3B-AFF4-42943F625CC2}" emma:medium="tactile" emma:mode="ink">
            <msink:context xmlns:msink="http://schemas.microsoft.com/ink/2010/main" type="paragraph" rotatedBoundingBox="6326,16688 9831,18487 9591,18953 6087,171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160FEA-BA98-4C55-BD88-E1A81E041033}" emma:medium="tactile" emma:mode="ink">
              <msink:context xmlns:msink="http://schemas.microsoft.com/ink/2010/main" type="line" rotatedBoundingBox="6326,16688 9831,18487 9591,18953 6087,17155"/>
            </emma:interpretation>
          </emma:emma>
        </inkml:annotationXML>
        <inkml:traceGroup>
          <inkml:annotationXML>
            <emma:emma xmlns:emma="http://www.w3.org/2003/04/emma" version="1.0">
              <emma:interpretation id="{485CE85E-6D26-4C45-A2AE-8420426E21CC}" emma:medium="tactile" emma:mode="ink">
                <msink:context xmlns:msink="http://schemas.microsoft.com/ink/2010/main" type="inkWord" rotatedBoundingBox="6274,16792 6854,17090 6795,17205 6214,16907"/>
              </emma:interpretation>
            </emma:emma>
          </inkml:annotationXML>
          <inkml:trace contextRef="#ctx0" brushRef="#br0">5638 9224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0,133 208 0,-133-208 0,0 0 0,76 36 0,-76-36 0,0 0 0,0 0 0,57 38 0,-57-38 0,0 0 0,95 38 0,-95-38 0,75 19 0,39 0 0,-114-19 0,0 0 0,0 0 0</inkml:trace>
        </inkml:traceGroup>
        <inkml:traceGroup>
          <inkml:annotationXML>
            <emma:emma xmlns:emma="http://www.w3.org/2003/04/emma" version="1.0">
              <emma:interpretation id="{93C98DAA-8202-40EC-A514-59E1F0539469}" emma:medium="tactile" emma:mode="ink">
                <msink:context xmlns:msink="http://schemas.microsoft.com/ink/2010/main" type="inkWord" rotatedBoundingBox="8891,18574 8903,18581 8895,18596 8883,18589"/>
              </emma:interpretation>
            </emma:emma>
          </inkml:annotationXML>
          <inkml:trace contextRef="#ctx0" brushRef="#br0" timeOffset="-4.31899E7">8252 11013 0,'0'0'0,"0"0"0,0 0 0,0 0 0,0 0 0,0 0 0,0 0 0,0 0 0,0 0 0,0 0 0,0 0 0,0 0 0,0 0 0,0 0 0,0 0 0,0 0 0,0 0 0,0 0 0,0 0 0,0 0 0,0 0 0,0 0 0,0 0 0,0 0 0,0 0 0,0 0 0,0 0 0,0 0 0,0 0 0,0 0 0,0 0 0</inkml:trace>
        </inkml:traceGroup>
        <inkml:traceGroup>
          <inkml:annotationXML>
            <emma:emma xmlns:emma="http://www.w3.org/2003/04/emma" version="1.0">
              <emma:interpretation id="{F5B6220A-7B61-440F-AF43-BB3C174F1FAB}" emma:medium="tactile" emma:mode="ink">
                <msink:context xmlns:msink="http://schemas.microsoft.com/ink/2010/main" type="inkWord" rotatedBoundingBox="9819,18480 9831,18487 9823,18502 9811,18495"/>
              </emma:interpretation>
            </emma:emma>
          </inkml:annotationXML>
          <inkml:trace contextRef="#ctx0" brushRef="#br0" timeOffset="-4.31899E7">9180 10919 0,'0'0'0,"0"0"0,0 0 0,0 0 0,0 0 0,0 0 0,0 0 0,0 0 0,0 0 0,0 0 0,0 0 0,0 0 0,0 0 0,0 0 0,0 0 0,0 0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0:35.89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056C30E-39AF-4961-91CD-3A12DBCD0C98}" emma:medium="tactile" emma:mode="ink">
          <msink:context xmlns:msink="http://schemas.microsoft.com/ink/2010/main" type="inkDrawing" rotatedBoundingBox="21838,10555 21986,13433 21900,13437 21752,10560" semanticType="callout" shapeName="Line"/>
        </emma:interpretation>
      </emma:emma>
    </inkml:annotationXML>
    <inkml:trace contextRef="#ctx0" brushRef="#br0">7 0 1548,'0'74'1935,"0"-37"-258,0 8 129,0 6-387,0 12 0,-2 2-387,2 11 0,-5 7 0,5 12-129,-1-4-129,1 8 0,0-4-258,0 4-129,0-13 0,1-4 0,4-8 0,6-6-129,-6-9 129,7 2 0,-3-7 0,3-4-129,-3 4 0,1-7 0,-3-4-129,2 1 0,-2-5 0,-2-2 0,2 1-129,-2-3 0,0-2 0,-1 2 129,-1 1-129,2 4 129,-5-5-129,0 1 0,0-5 129,0 0-129,0 0 129,-7 2 0,4-8-129,1 0 129,-3 1-129,3-3 129,1 2-129,1-4 0,0 1 0,0-1 0,0-1 0,0-1 0,0 9 0,0 2 0,0 1-129,0 6 258,-2-1-129,0 1 0,-1 2 0,1-5 129,-2 0-129,4-11 0,0 0 0,0-23 0,0 33 0,0-33 0,0 27 0,0-27 0,6 17 0,-6-17 0,8 18 0,-8-18 129,0 0-129,0 0 129,12 20-129,-12-20 129,0 0 0,0 0-258,0 0-645,0 0-3741,20-26-387,-20 26-387,8-51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0:09.84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9EA52AB-F52D-4DA1-A257-641C128499FB}" emma:medium="tactile" emma:mode="ink">
          <msink:context xmlns:msink="http://schemas.microsoft.com/ink/2010/main" type="inkDrawing" rotatedBoundingBox="12531,10134 13056,10643 12770,10938 12245,10429" semanticType="callout" shapeName="Other">
            <msink:sourceLink direction="with" ref="{DFC899F8-36C2-4311-870D-F0E336699AF2}"/>
          </msink:context>
        </emma:interpretation>
      </emma:emma>
    </inkml:annotationXML>
    <inkml:trace contextRef="#ctx0" brushRef="#br0">475-2559 1032,'0'0'2838,"9"-25"-387,-9 25 129,0-30-774,0 30-258,0-34-387,0 34-129,0-29-258,0 29-258,-11-26-129,11 26 129,-13-21-129,13 21 0,-20-23-129,20 23 129,-20-13-258,20 13 258,-23-6-258,23 6 0,-28-2 0,28 2 0,-31 0-129,14 4 129,-4 5-129,0 1 129,0 3 0,-1 3 0,-1-4 129,2 7-129,2 1 258,2-1-258,5 0 129,-1 2-129,5-1 129,6 1-129,2 4 0,0-3 0,10 2-129,4 0 0,0-1 129,7-3 129,2-5-258,-1-1 129,1-6 0,3 1-129,-4-9 0,4 0 129,-5-5-129,-2-9 0,2 4 129,-21 10-129,28-27 0,-28 27 129,19-33-129,-19 33 0,9-24 0,-9 24 0,1-24 0,-1 24 0,0 0 0,0-20 129,0 20-129,0 0 0,0 0 0,0 0 0,0 0-129,0 0 129,0 0 0,0 0-129,0 0 129,0-19 0,0 19 0,0 0 0,0 0 0,0 0-129,0 0 129,0 0 0,0 17 0,0-17 0,-1 28 129,1 0 0,0-1 0,1 5 129,6-5-129,7 11 258,0-5-258,9 2 129,-2-7 0,5-6-129,5-8 0,5-6 129,-1-6-129,1-2-129,3-6-129,-10-14-387,6 12-645,-35 8-3354,29-24-516,-29 24-129,0 0-516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0:14.70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4474ADD-0D05-405E-9E03-A64446CF4444}" emma:medium="tactile" emma:mode="ink">
          <msink:context xmlns:msink="http://schemas.microsoft.com/ink/2010/main" type="writingRegion" rotatedBoundingBox="13470,10479 15949,9956 16620,13136 14141,13659">
            <msink:destinationLink direction="with" ref="{706A103B-D967-4BEF-8EE2-DBE018589D26}"/>
          </msink:context>
        </emma:interpretation>
      </emma:emma>
    </inkml:annotationXML>
    <inkml:traceGroup>
      <inkml:annotationXML>
        <emma:emma xmlns:emma="http://www.w3.org/2003/04/emma" version="1.0">
          <emma:interpretation id="{415D124C-1238-4442-951C-FAD5584FC5DD}" emma:medium="tactile" emma:mode="ink">
            <msink:context xmlns:msink="http://schemas.microsoft.com/ink/2010/main" type="paragraph" rotatedBoundingBox="14372,10252 16002,10326 15956,11338 14326,112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B1E1B16-1373-4CAA-BA87-8F96646BC11A}" emma:medium="tactile" emma:mode="ink">
              <msink:context xmlns:msink="http://schemas.microsoft.com/ink/2010/main" type="line" rotatedBoundingBox="14372,10252 16002,10326 15956,11338 14326,11264"/>
            </emma:interpretation>
          </emma:emma>
        </inkml:annotationXML>
        <inkml:traceGroup>
          <inkml:annotationXML>
            <emma:emma xmlns:emma="http://www.w3.org/2003/04/emma" version="1.0">
              <emma:interpretation id="{65EAA89D-0835-49D3-9E0C-1134882FE3B9}" emma:medium="tactile" emma:mode="ink">
                <msink:context xmlns:msink="http://schemas.microsoft.com/ink/2010/main" type="inkWord" rotatedBoundingBox="14372,10252 16002,10326 15956,11338 14326,11264"/>
              </emma:interpretation>
            </emma:emma>
          </inkml:annotationXML>
          <inkml:trace contextRef="#ctx0" brushRef="#br0">2492-2522 1677,'-5'-27'2193,"5"7"-258,-9 1-129,2-3-387,7 22-129,-19-38-258,19 38 0,-24-31-129,24 31 0,-26-22-387,26 22 258,-30-13-387,30 13 0,-34-2 129,34 2-129,-37 6 0,20 11 0,-9-1 258,5 9-258,-1-4 0,8 6-258,-4-5 129,13 3-129,3 2 129,2-2-258,7-4 0,12-5 129,4 3-129,1-11 129,6 4-258,-4-12 129,7-2-129,-7-12 0,5-5-129,-12-3 129,5-4-129,-10 4 0,0-5 0,-7 7 129,-7 20 0,0-23 129,0 23-129,0 0 129,0 0 0,-10-4 0,10 4 0,-7 22 0,5 5 129,2 12 0,-2 5 129,2 13 0,0 0 0,9 15 129,-9-2-129,5 2 129,-1-11 0,-1-2-129,-3-7 0,4-11 0,-4-6 0,0-11 0,0-6-129,0-18 129,0 0-129,-4 19-129,4-19-129,0 0-258,0 0-1032,0 0-2709,0 0-645,-12-17-387,12 17 0</inkml:trace>
          <inkml:trace contextRef="#ctx0" brushRef="#br0" timeOffset="793.0454">2645-2270 1419,'-21'0'4128,"21"0"258,0 0-2064,0 0-387,0 0-387,-5-22-387,5 22-387,0 0-387,0-21 129,0 21-387,10-18 129,-10 18-129,16-25-129,-16 25 0,26-22 0,-26 22-129,30-22 129,-30 22-129,26-18 129,-26 18-129,17-7 129,-17 7 0,0 0 0,0 0-129,0 0 129,0 0 0,17 9-129,-17-9 129,6 35 0,-6-16 0,1 10 258,-1-3-129,0 13 258,0-9-129,0 5 0,0-6 0,0 3 129,0-2-129,0-7-129,0-1 0,0-22-129,0 29 0,0-29 0,0 0-129,21 18-258,-21-18-387,0 0-903,30 0-1161,-30 0-1935,0 0 0,22 0 0</inkml:trace>
          <inkml:trace contextRef="#ctx0" brushRef="#br0" timeOffset="1104.0632">2680-2061 3225,'-25'-4'4515,"25"4"-387,0 0-1548,0 0-258,13-4-387,-13 4-645,26-4-387,-26 4-258,48 0 129,-23 0-387,6 2 0,-2 0-258,1 4 0,-4 2-129,-5-6-258,0 11-516,-21-13-1677,0 0-2193,0 0-387,13 20-258,-13-20 388</inkml:trace>
          <inkml:trace contextRef="#ctx0" brushRef="#br0" timeOffset="1581.0904">3131-2077 645,'12'0'4515,"-12"0"387,2 25-258,0 13-2322,-6-6-903,4 17-129,-10-12-258,8 16-258,-12-12-129,4 4-258,-4-9-258,5-6-129,6-7-645,3-23-2451,0 0-1419,0 0-516,0 0-258</inkml:trace>
          <inkml:trace contextRef="#ctx0" brushRef="#br0" timeOffset="2391.1368">3617-2500 1935,'0'-34'3741,"0"17"-1161,-7-3-774,-2 1-129,9 19-258,-17-30-258,17 30-258,-22-22-258,22 22 129,-28-12-387,28 12 129,-28 0 0,28 0 0,-36 16 0,18 4-258,-6-2 258,8 11-129,-5-1 129,4 5-129,5-1 0,7 1 129,1-4-258,4 6 129,4-12-129,10 2 0,-14-25-129,33 28 0,-16-24 0,9-4 0,-3 0 0,-1-18-129,4-5 0,-5-7-129,-2-2 129,-3 3-129,-6 3 129,-5 1-129,-5 25 0,2-21 0,-2 21 129,0 0-129,-2 17 0,2 5 258,0 3-258,0 6 258,9 5-129,3-2 129,7-3 0,4-6 0,-1-3-129,3-4-129,8 6-774,-33-24-3612,38 15-258,-14-7-258,-24-8-516</inkml:trace>
        </inkml:traceGroup>
      </inkml:traceGroup>
    </inkml:traceGroup>
    <inkml:traceGroup>
      <inkml:annotationXML>
        <emma:emma xmlns:emma="http://www.w3.org/2003/04/emma" version="1.0">
          <emma:interpretation id="{36D58463-CE16-447A-AB50-433568C9B24A}" emma:medium="tactile" emma:mode="ink">
            <msink:context xmlns:msink="http://schemas.microsoft.com/ink/2010/main" type="paragraph" rotatedBoundingBox="13690,11520 16169,10997 16457,12364 13978,12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D5B7D6-0438-4FAF-BF67-B60E8976A148}" emma:medium="tactile" emma:mode="ink">
              <msink:context xmlns:msink="http://schemas.microsoft.com/ink/2010/main" type="line" rotatedBoundingBox="13690,11520 16169,10997 16457,12364 13978,12887"/>
            </emma:interpretation>
          </emma:emma>
        </inkml:annotationXML>
        <inkml:traceGroup>
          <inkml:annotationXML>
            <emma:emma xmlns:emma="http://www.w3.org/2003/04/emma" version="1.0">
              <emma:interpretation id="{29FE2291-F73A-4E35-A54D-968EC65D7400}" emma:medium="tactile" emma:mode="ink">
                <msink:context xmlns:msink="http://schemas.microsoft.com/ink/2010/main" type="inkWord" rotatedBoundingBox="13690,11520 16169,10997 16457,12364 13978,12887"/>
              </emma:interpretation>
            </emma:emma>
          </inkml:annotationXML>
          <inkml:trace contextRef="#ctx0" brushRef="#br0" timeOffset="31658.8108">2069-913 1419,'0'-17'3354,"0"17"-387,0-20-387,-2 3-516,2 17-258,-19-38-387,19 38-387,-35-32-258,18 25-258,-13-3 129,6 10-387,-9 0 0,7 4-129,0 11 0,5 11 0,7 8-129,9 1 0,5 10 0,7 9 0,22 0 0,1 4 0,13 0 0,1-4 0,-4-9 0,-2-6 129,-9-8 0,-6-10 0,-23-21 0,0 0 0,-14 4 0,-19-6 129,-12-10-129,-7-1-129,-4 0 0,-3 3 0,9 4-258,1-6-645,27 12-1935,22 0-1806,-26 0-129,26 0-258</inkml:trace>
          <inkml:trace contextRef="#ctx0" brushRef="#br0" timeOffset="32326.849">1829-1178 516,'0'0'1161,"-22"-16"-129,22 16-129,0 0-258,0 0 129,0 0 0,0 0 645,0 12-258,0-12 387,0 29 258,-4-9 0,4 24 129,0-7-129,2 34-129,-2-1-387,7 29-129,-7-1-258,15 15-258,-6-11-129,8 2-129,-3-17-258,2-12 0,-6-21 0,1-15 0,-4-12-129,-7-27-129,0 0-774,0 0-3741,0 0-129,0-27-645,-11-10 0</inkml:trace>
          <inkml:trace contextRef="#ctx0" brushRef="#br0" timeOffset="33927.9406">2609-1538 2193,'0'0'2193,"0"0"129,0-20-387,0 20-258,0 0-129,-13-29-387,13 29-129,-17-21-258,17 21 0,-21-18-258,21 18 0,-19-19-258,19 19 0,-24-11-129,24 11 0,-31-2 0,31 2 0,-35 4 0,14 13 129,-8-4 129,6 14 0,-5-3-129,6 7 129,-3 0-129,10 11 0,3-11 0,12 8-129,0-1 0,17-6-129,11-5 129,5-6-258,7-7 129,1-8 0,8-6-258,-9-4 129,3-13-258,-10-11 129,0 3-258,-14-4 129,2-2-129,-16 0 129,-1 10 129,-4-3 0,0 24 0,-11-25 129,11 25 129,0 0-129,-20 0 0,20 0 129,0 19-258,1 3 516,8 1-258,3 8 258,-3 4 0,5 4 129,-7-2 0,1 9 0,-8-7 387,4 4-387,-4-10 129,0 9-129,-11-15 0,8-2 0,-6-3-258,9-22 129,-10 28-129,10-28 0,-2 20-129,2-20-129,0 0-516,0 0-903,0 0-2967,0 0-258,0 0-387,16-2 259</inkml:trace>
          <inkml:trace contextRef="#ctx0" brushRef="#br0" timeOffset="35049.0047">2798-938 3225,'19'0'4773,"5"0"-774,11 2-774,-7-2-645,13 0-903,-11-2-645,17 2-258,-16-6-387,5 4 0,-8-2-258,-9-2-387,7 6-903,-26 0-3354,0 0-258,6 22-258,-6-22-258</inkml:trace>
          <inkml:trace contextRef="#ctx0" brushRef="#br0" timeOffset="34683.9838">2897-1184 2451,'0'-29'4386,"0"29"-258,0 0-1677,7-26-645,-7 26-387,7-22-645,-7 22-387,14-20-129,-14 20-129,13-19 129,-13 19-258,21-18 0,-21 18 0,19-17 0,-19 17-258,21-10 258,-21 10 0,0 0-129,23-6 129,-23 6-129,0 0 129,0 0 0,17 0-129,-17 0 129,0 0 129,5 16-129,-5-16 129,0 21 0,0 1 129,0-5 129,-1 14-129,-5-8 129,1 8-129,-4-5 0,8 5 0,-3-7 0,4 2-129,0-7 0,0-19-129,0 25 129,0-25-258,0 0 129,11 22-129,-11-22-129,0 0-129,0 0-516,0 0-1161,0 0-2451,22 0 0,-22 0-516</inkml:trace>
          <inkml:trace contextRef="#ctx0" brushRef="#br0" timeOffset="35530.0322">3452-895 1806,'25'2'4902,"-25"20"129,0-22-516,-18 26-2709,13 5-516,-12-17 0,10 17-258,-14-11-387,10 4-129,11-24-516,-26 29-516,26-11-1806,0-18-2193,0 0-645,2 19-258,-2-19 517</inkml:trace>
          <inkml:trace contextRef="#ctx0" brushRef="#br0" timeOffset="36443.0844">3912-1331 2709,'23'-20'4128,"-23"20"-1419,0-32-387,0 32-645,0-33 0,0 33-774,-16-33 0,16 33-258,-26-30-258,26 30 258,-29-26-258,29 26-129,-33-12 0,33 12-129,-37-2 0,20 4 129,-4 8-129,-2 12 0,1 2 0,1 5 129,-3 4 0,6 9-129,4-5 129,9 2-129,0-2 258,5 0-258,7-10 0,9-2-129,3-5 129,3-5 0,3-8 0,1-7 0,0 0-129,0-16 129,0-6-129,-2-5-129,-1-2 129,-4-6 0,-5 0-129,-6 2 0,1 12 0,-7 3 258,-2 18-258,0 0 129,0 0 0,0 0-258,-11 18 387,10 11-258,-1 0 258,2 5-129,0 0 258,7-1-258,8-4 258,3 5 0,3-12 0,8-3 0,-3-7-129,5-2-258,9 5-2322,-3-11-2064,-9-4-645,-1-4-258,-27 4-258</inkml:trace>
        </inkml:traceGroup>
      </inkml:traceGroup>
    </inkml:traceGroup>
    <inkml:traceGroup>
      <inkml:annotationXML>
        <emma:emma xmlns:emma="http://www.w3.org/2003/04/emma" version="1.0">
          <emma:interpretation id="{F10EB5D2-D0AF-406C-A33D-FE1D2325A7B3}" emma:medium="tactile" emma:mode="ink">
            <msink:context xmlns:msink="http://schemas.microsoft.com/ink/2010/main" type="paragraph" rotatedBoundingBox="14753,12965 16179,12290 16550,13074 15124,137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C077682-B78B-4D89-96ED-6CAE982FEAD8}" emma:medium="tactile" emma:mode="ink">
              <msink:context xmlns:msink="http://schemas.microsoft.com/ink/2010/main" type="line" rotatedBoundingBox="14753,12965 16179,12290 16550,13074 15124,13749"/>
            </emma:interpretation>
          </emma:emma>
        </inkml:annotationXML>
        <inkml:traceGroup>
          <inkml:annotationXML>
            <emma:emma xmlns:emma="http://www.w3.org/2003/04/emma" version="1.0">
              <emma:interpretation id="{10BC49A9-D314-451C-8987-7175B555D64F}" emma:medium="tactile" emma:mode="ink">
                <msink:context xmlns:msink="http://schemas.microsoft.com/ink/2010/main" type="inkWord" rotatedBoundingBox="14778,13019 15177,12830 15432,13367 15033,13556"/>
              </emma:interpretation>
            </emma:emma>
          </inkml:annotationXML>
          <inkml:trace contextRef="#ctx0" brushRef="#br0" timeOffset="40072.292">2862-65 1,'0'0'1031,"0"0"-128,0-19 516,0 19 258,0 0 516,0 0-258,0 25 0,0-25-129,0 41-129,-5-12 0,5 14-387,0-12-258,0 13-516,0-13 0,5-2-129,-5-5-129,7-3 0,-7-21 0,0 0 0,0 0 0,0 0-129,0 0 0,0 0 0,0 0-129,26-14-129,-7 11 0,0-1-129,12 4 0,1 0 129,4 4-129,1 5 129,4 11-129,-8-2 129,-2 4 129,-8-1-129,-6 1 258,-6 1 0,-11-3 0,-2 2 129,-17-8 0,-4 0 129,-11-7-129,4 3 258,-11-4-129,4 0-129,-3-6 0,7 2 0,0-2 0,5 0-129,2 0 0,4 0 0,1-2 0,21 2 0,-31-6-258,31 6 0,0 0-258,-32-16-903,32 16-3354,0 0-387,0 0-129,0 0-387</inkml:trace>
        </inkml:traceGroup>
        <inkml:traceGroup>
          <inkml:annotationXML>
            <emma:emma xmlns:emma="http://www.w3.org/2003/04/emma" version="1.0">
              <emma:interpretation id="{8169A4AB-5066-4670-A4A2-223828449FD6}" emma:medium="tactile" emma:mode="ink">
                <msink:context xmlns:msink="http://schemas.microsoft.com/ink/2010/main" type="inkWord" rotatedBoundingBox="15818,12461 16179,12290 16550,13074 16189,13245"/>
              </emma:interpretation>
            </emma:emma>
          </inkml:annotationXML>
          <inkml:trace contextRef="#ctx0" brushRef="#br0" timeOffset="42462.4287">4088-258 3612,'0'-19'3354,"0"19"-774,0 0-387,0 0-516,13-26-645,-13 26-129,20-2-387,-20 2 258,26 0-387,-26 0 258,22 20-129,-22-20 129,12 27 0,-5 0-129,-7-10 129,-8 7-129,-8-5-129,0 10 129,-6-8-258,3 6 0,-6-1-129,8-11-129,17-15 129,-28 31-258,28-31 129,0 0-129,-10 22 129,10-22-129,14 0 129,1 0 129,6-2-258,5-6 258,2 4-129,0 2 0,1 2 0,-3 0 0,-1 0 0,1 6-129,-7 7 129,0-3-129,0 7-258,-19-17-1032,19 26-3096,-9-7-258,-10-19-516,2 29 129</inkml:trace>
          <inkml:trace contextRef="#ctx0" brushRef="#br0" timeOffset="41644.3819">3904-462 1806,'0'0'2064,"12"-15"-258,-12 15 129,0 0-258,0 0 0,8-29-129,-8 29 0,0-21-387,0 21-258,-5-22 0,5 22-258,-17-21-258,17 21 129,-26-20-258,26 20 0,-26-9-129,26 9 129,-33 0-258,33 0 129,-26 9 0,10 11-129,-1 7 0,6-1 0,-1 10 0,2 1 0,6-6 0,3 4 0,1-3 0,1-8 129,10-7-129,-11-17 0,26 26 0,-26-26 0,34 2 129,-34-2-129,33-16-129,-33 16 129,28-35-129,-14 14 0,-7-1 129,0 2-129,-7 20 0,9-32 0,-9 32 0,0 0 129,0 0-129,0 0 0,0 0 129,0 10-129,3 10 129,-1 4 129,1 5 0,4 3 129,2 3-129,0 5 129,-6-7 0,6 4 129,-9-8-129,8 5 0,-8-12 129,4-1-258,-4-21 258,0 30-129,0-30 0,0 0-258,0 0 129,-16 15-387,16-15-645,0 0-1161,0 0-2709,0 0-129,0-10-129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0:21.82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FD9619A-80F6-4333-A16E-2E13C4FF2C76}" emma:medium="tactile" emma:mode="ink">
          <msink:context xmlns:msink="http://schemas.microsoft.com/ink/2010/main" type="inkDrawing" rotatedBoundingBox="17722,10088 17984,10639 17713,10768 17451,10217" semanticType="callout" shapeName="Other">
            <msink:sourceLink direction="with" ref="{DFC899F8-36C2-4311-870D-F0E336699AF2}"/>
          </msink:context>
        </emma:interpretation>
      </emma:emma>
    </inkml:annotationXML>
    <inkml:trace contextRef="#ctx0" brushRef="#br0">3298-73 258,'0'-24'1548,"0"24"-129,0 0 0,0 0-258,0-23 258,0 23-258,0 0 0,-7-18 0,7 18-129,0 0-387,0 0 258,0 0 129,0 0 0,-2 18-258,2 9 258,0-2-387,0 14 258,0-8-129,0 10 0,0-10-258,0 3-258,0-10 129,5-5-258,-5-19 387,4 22-387,-4-22 0,0 0-129,0 0 129,21-2-129,-21 2 0,27-18 0,-6 12-258,2 0 258,3 6-258,0 0 0,0 2 129,-2 8-129,0 15 129,-6-3 129,-1 10 0,-5 1-129,-3-5 258,-2 5-129,-5-9 0,-2 4 258,0-28 0,-11 27 0,-8-23 0,2 0 0,-11-4 129,4 0-129,-9-6 0,5 0 0,-5-4 0,4 2-129,2-1 0,3 1 0,24 8 0,-33-22-387,33 22-129,-14-24-516,14 24-2451,11 0-1548,-11 0-258,0 0-258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1:43.6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C67158A-E0E0-4071-B3A0-D196654A4A15}" emma:medium="tactile" emma:mode="ink">
          <msink:context xmlns:msink="http://schemas.microsoft.com/ink/2010/main" type="writingRegion" rotatedBoundingBox="14155,6024 20009,6105 19992,7401 14137,7320"/>
        </emma:interpretation>
      </emma:emma>
    </inkml:annotationXML>
    <inkml:traceGroup>
      <inkml:annotationXML>
        <emma:emma xmlns:emma="http://www.w3.org/2003/04/emma" version="1.0">
          <emma:interpretation id="{29144470-6A49-4A81-AE05-00124DC83AAA}" emma:medium="tactile" emma:mode="ink">
            <msink:context xmlns:msink="http://schemas.microsoft.com/ink/2010/main" type="paragraph" rotatedBoundingBox="14155,6024 20009,6105 19992,7401 14137,7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E1EFD9-8211-47D6-93DC-96FE2ED3ABEE}" emma:medium="tactile" emma:mode="ink">
              <msink:context xmlns:msink="http://schemas.microsoft.com/ink/2010/main" type="line" rotatedBoundingBox="14155,6024 20009,6105 19992,7401 14137,7320"/>
            </emma:interpretation>
          </emma:emma>
        </inkml:annotationXML>
        <inkml:traceGroup>
          <inkml:annotationXML>
            <emma:emma xmlns:emma="http://www.w3.org/2003/04/emma" version="1.0">
              <emma:interpretation id="{26B4E8F3-C214-4A8D-B48F-4CC4C1CF5D15}" emma:medium="tactile" emma:mode="ink">
                <msink:context xmlns:msink="http://schemas.microsoft.com/ink/2010/main" type="inkWord" rotatedBoundingBox="14155,6024 16755,6060 16737,7356 14137,7320"/>
              </emma:interpretation>
            </emma:emma>
          </inkml:annotationXML>
          <inkml:trace contextRef="#ctx0" brushRef="#br0">965 0 2967,'-17'8'3354,"-13"13"-645,-5 11-387,-18 4-387,1 20-387,-23-7-258,5 14-387,-13-4-258,3 3-258,-8-12 129,11 6-258,6-15-258,7-6-129,12-3 0,7-12-258,17-5 129,4-7-129,24-8 0,-21 4 0,21-4-129,0 0 258,0 0 129,0 0 129,0 0 258,28 10 258,-8-2 0,19 15 129,-1-7 129,17 18-129,4-7 0,13 8-129,-8-3-129,7 2-129,-7-3-129,-1-4-129,-6 6-258,-14-10-258,3 16-1032,-33-12-2451,1-1-774,-7-1-387,-7-25 259</inkml:trace>
          <inkml:trace contextRef="#ctx0" brushRef="#br0" timeOffset="-637.0365">38-61 1,'0'0'2966,"-16"23"-386,16 17 129,-3 7-516,5 28-129,-2-1 129,21 21-645,-13-2-387,15 11-387,-9-10-129,7 2-258,-8-15-258,0-10 0,-5-12-129,-6-12-129,0-5-258,-2-17-645,0-1-2064,0-24-1419,0 0-258,0 0-129</inkml:trace>
          <inkml:trace contextRef="#ctx0" brushRef="#br0" timeOffset="572.0327">1295 746 2580,'19'-50'3870,"-19"19"-1161,0 7-516,0-11-387,0 13-387,-19-8-258,19 30-258,-28-29-129,28 29 0,-45 0 0,22 16-129,-11 9-129,4 13-129,-5 1 0,9 6-129,-3 5-129,10-1 129,1-4-129,10-4-129,6-11 0,2-7 0,0-23 0,30 20-258,-4-20 0,-2-26-258,9 1 0,-11-16 0,10 7-129,-12-5 129,3 6-129,-11 4 387,-12 29 0,16-23 387,-16 23 129,5 10 0,-5 10 0,9 7 258,-1 7-258,5 5 129,6 3-258,5 1-129,5 3-516,-3-8-1161,7-6-2709,6 5-387,-12-20-258</inkml:trace>
          <inkml:trace contextRef="#ctx0" brushRef="#br0" timeOffset="933.0533">1953 637 3354,'-28'-55'5031,"4"31"-387,-16-1-1935,19 25-1032,-17-12-258,13 20-258,-9-4-516,11 19 0,-5 1-258,16 12 0,5-3-258,7 6 0,5-3 0,18-1-129,3-3-129,11-7-258,8 9-774,-14-26-1419,11 6-2193,6-9-258,-4-5-258</inkml:trace>
          <inkml:trace contextRef="#ctx0" brushRef="#br0" timeOffset="1464.0837">2220-112 1935,'-24'-46'3354,"5"28"-258,-2 14-258,19 22-258,-17 6-645,19 31-129,-3 10-387,6 27-258,-3 1-129,16 17-129,-6-5-258,13 1-258,-8-14-129,4-5-129,-5-28-129,-2-12 0,2-14-129,-3-13-129,11-11-129,-22-9-645,45-2-258,-27-25-645,25 23-516,-20-21 258,25 21-387,-23-16 516,11 20 903,-36 0 516,37 20 903,-20 5 1161,-14-5 258,6 18 0,-9-13 129,0 14-387,0-4-1032,0 13-3870,-9-24-516,9 15-516</inkml:trace>
        </inkml:traceGroup>
        <inkml:traceGroup>
          <inkml:annotationXML>
            <emma:emma xmlns:emma="http://www.w3.org/2003/04/emma" version="1.0">
              <emma:interpretation id="{EDD75FD2-75DF-41FC-9378-601118017C0A}" emma:medium="tactile" emma:mode="ink">
                <msink:context xmlns:msink="http://schemas.microsoft.com/ink/2010/main" type="inkWord" rotatedBoundingBox="17166,6172 20008,6211 19992,7373 17150,7334"/>
              </emma:interpretation>
            </emma:emma>
          </inkml:annotationXML>
          <inkml:trace contextRef="#ctx0" brushRef="#br0" timeOffset="2916.1668">3067 792 3096,'42'0'4128,"-18"0"-1935,-24 0 258,52-15-387,-29-9-516,13 11-774,-8-14 0,3 4-258,-8-2-258,-4 5 0,-7-5-129,-8 5-129,-4 0 258,0 20-258,-39-16 0,8 16 129,-7 0-129,-4 10 0,-3 11 0,5 6 0,2 6 129,3 4-129,11 3 129,10 3 0,9-6-129,5 7 129,21-9 129,10-4-129,12-5 0,11-11 129,5-11 129,9-2 0,-6-8-129,4-11 129,-7-18-129,4-3 258,-16-17-129,0 2-258,-11-14 129,-1 0-129,-6-6-258,-3-7 129,-8-5-129,-4 6 129,-11 1-258,-3 5 129,0 7-129,-12 8 129,-4 11 129,-5 17-387,-1 16 387,-2 14-129,1 14 129,0 22 0,3 19 129,1 16 0,6 17 258,10 8-129,3 9 0,10 9 0,13-8 0,13-1 0,-1-21-129,8-9 0,4-18-129,2-17 129,-6-23 0,6-17 0,-7-16 0,-1-22-129,-4-14 129,-4-10-129,-7-4 0,-5-7-129,-8 12 129,-4 0 0,-9 12-129,0 12 0,-3 15 0,3 22 129,-23-7-129,23 7 0,-23 31 129,17 2 0,2 4-129,4 11 258,0-5-129,7 2 0,9 1 0,4-5 129,1-10 0,5-3-129,-1-12 129,1-10-129,5-6 129,0-14-129,6-12 129,-4-8-129,0-3 0,0-9-129,-4 1 129,-5 6-129,-6 8 129,-1-1-129,-8 12 0,-9 20 129,8-21 0,-8 21 0,0 0 0,0 14 129,0 5 0,0 3 0,0 8 0,6 1 0,4 2 0,2 2 129,7 0-129,6-2-258,-1 0-258,4-8-258,13 17-2193,-8-14-1935,-3-11-387,-6-3-516,-1-8 517</inkml:trace>
          <inkml:trace contextRef="#ctx0" brushRef="#br0" timeOffset="3704.2118">4857 511 774,'0'0'3999,"0"-21"-387,0 21-645,0 0-258,0 0-645,0 0-516,-7 10-258,7-10-387,-4 37-258,3-14-129,1 5 0,0 0 0,3-1-258,4-7-129,7-3 0,-14-17-129,38 6 0,-7-10-129,1-19-129,8-8-258,-4-11 129,4 4-129,-7-6 129,-2 6-129,-10 4 258,-4 11 0,-17 23 129,13-23 129,-13 23 258,0 0 0,7 27 129,-6-2-129,10 6 129,-1 4 0,14 2 0,1-4-258,13-3 258,4-12-258,13-9-129,11-9-129,-3-3-258,4-15 0,-4-16-129,-3 6 0,-14-7 0,-3 12 0,-22-3 0,-21 26 258,15-20-129,-15 20 387,-3 20 387,-9 12-129,3 15 129,-10 10 0,14 15 258,-4 4-129,9 9 129,0-11 0,0-1-129,0-18 129,9-9 129,-11-19-258,2-27 258,-52 8-129,9-12-129,-13-21-129,-1 10 0,-2 9-774,-12-6-1677,22 18-2967,9 13-387,18 8-516,22 0-387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1:48.9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4DC6565-6902-444F-ADC4-0F5D459FB960}" emma:medium="tactile" emma:mode="ink">
          <msink:context xmlns:msink="http://schemas.microsoft.com/ink/2010/main" type="writingRegion" rotatedBoundingBox="1883,15581 7045,16034 6932,17331 1769,16878"/>
        </emma:interpretation>
      </emma:emma>
    </inkml:annotationXML>
    <inkml:traceGroup>
      <inkml:annotationXML>
        <emma:emma xmlns:emma="http://www.w3.org/2003/04/emma" version="1.0">
          <emma:interpretation id="{E30BC5A5-61DA-4851-9967-BE55474736C3}" emma:medium="tactile" emma:mode="ink">
            <msink:context xmlns:msink="http://schemas.microsoft.com/ink/2010/main" type="paragraph" rotatedBoundingBox="1883,15581 7045,16034 6932,17331 1769,168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518216-F471-4AE9-9992-3D86ABED4BFA}" emma:medium="tactile" emma:mode="ink">
              <msink:context xmlns:msink="http://schemas.microsoft.com/ink/2010/main" type="line" rotatedBoundingBox="1883,15581 7045,16034 6932,17331 1769,16878"/>
            </emma:interpretation>
          </emma:emma>
        </inkml:annotationXML>
        <inkml:traceGroup>
          <inkml:annotationXML>
            <emma:emma xmlns:emma="http://www.w3.org/2003/04/emma" version="1.0">
              <emma:interpretation id="{3015D76B-E523-480A-B0B7-AFCB6A56A6E5}" emma:medium="tactile" emma:mode="ink">
                <msink:context xmlns:msink="http://schemas.microsoft.com/ink/2010/main" type="inkWord" rotatedBoundingBox="1883,15581 6230,15962 6116,17259 1769,16878"/>
              </emma:interpretation>
            </emma:emma>
          </inkml:annotationXML>
          <inkml:trace contextRef="#ctx0" brushRef="#br0">64 39 2709,'-9'-21'2967,"9"21"-258,-15-21-258,15 21-516,0 0-387,0 0-129,0 0-129,0 0-258,-14 25-129,14 23-129,0 16-258,0 25 129,0 6-129,7 13 129,-7-2-387,0 0 0,-7-17-129,3-2 129,-4-33-258,-1-13 129,0-16-258,9-25-129,0 0-516,0 0-2580,-2-25-1419,8-14-774,8-10 0</inkml:trace>
          <inkml:trace contextRef="#ctx0" brushRef="#br0" timeOffset="620.0354">329 302 2580,'-27'29'5547,"27"-29"-387,-7 22 0,7-22-2967,22 0-903,-4-12-516,16 12-258,5-2-258,2 2-129,4 0-387,-5-2-903,9 4-3612,-16 12-387,-9 5-387,-6 7-258</inkml:trace>
          <inkml:trace contextRef="#ctx0" brushRef="#br0" timeOffset="398.0227">55-137 3354,'0'0'4902,"0"0"-129,0 0-2322,47-8-774,-17 0-129,32 8-645,-6 0 0,22 6-258,-7-4-258,7 4-258,-10-2 129,-8 2-516,-6 4-258,-17-10-387,8 7-1548,-45-7-1935,0 0-645,0 0-258</inkml:trace>
          <inkml:trace contextRef="#ctx0" brushRef="#br0" timeOffset="1613.0922">805 766 774,'0'0'5031,"11"-8"129,-11 8-1677,6-41-903,17 23-258,-18-33-1032,21 10-258,-10-22-129,15 0-516,-5-14-129,5-3-129,-5-9 0,2-2-258,-5 1 258,-11 7-258,-7 8 129,-5 11 129,-3 8-258,-13 17 129,-5 20-129,-3 17 0,1 15 0,-3 28 0,9 29 0,3 20 0,5 21 129,9 11-129,2 9 129,21 1 0,8-8 0,9-15 129,10-20-258,1-20 258,4-24-129,-1-17 129,-5-20-129,-4-16 129,-4-22-129,-8-13 0,-8-12 0,-5-2-129,-6 0 129,-5 4-129,-4 8 0,-5 9 129,0 16-129,0 20 129,0 16-129,0 14 129,4 13-129,6 2 0,9 7 129,4 3 129,3-7-258,9-4 258,-1-11-129,6-7 129,-5-9-129,0-7 0,-2-10 129,-6-8-129,3-11 0,-9-5-129,3 1-129,-8-6-387,8 17-903,-24 12-3354,22-34 0,-22 34-645</inkml:trace>
          <inkml:trace contextRef="#ctx0" brushRef="#br0" timeOffset="2067.1182">1614-15 1548,'0'20'4386,"-12"20"387,3-23-774,9 7-3870,0 9-3483,12-16-774,21 19-516</inkml:trace>
          <inkml:trace contextRef="#ctx0" brushRef="#br0" timeOffset="2664.1524">2140 568 129,'68'-33'4644,"-39"22"0,-3-1-1677,-14-19-645,14 15-516,-22-19-774,5 11-516,-9-8 129,0 11-129,-13-4-258,13 25 0,-39-34 129,14 32-129,-10 2-129,6 10 258,-4 12-258,10 11 129,1 0-129,10 11 129,7-5 0,8 8 0,16-5-129,11-5-129,11-8 129,6-2-129,9 0-387,-3-15-645,20 9-2322,-8-15-1548,-10-2-387,-6-2-387</inkml:trace>
          <inkml:trace contextRef="#ctx0" brushRef="#br0" timeOffset="4622.2644">3098 302 2709,'-41'-36'4644,"16"20"-1677,3 16-774,-11 0-774,14 8-774,3 23-129,7 6-387,9 7 0,0 10-129,19 7 0,4 4 129,12-8-129,-2 4 0,1-16 129,-1-4 387,-14-19 129,-1 2-129,-18-24 129,0 0 0,-44-4 0,10-7 129,-25-10-387,5 3-129,-3-1-258,3-3-387,24 14-774,-1-5-3225,31 13-516,2-25-516</inkml:trace>
          <inkml:trace contextRef="#ctx0" brushRef="#br0" timeOffset="5368.307">3409 628 2709,'33'-21'4902,"-33"21"-129,22-39-1806,-1 33-1032,-21-24-645,0 30-516,14-45-258,-10 25 0,-4-9-258,0 2 0,-12 8-129,12 19-129,-27-27 0,27 27 129,-31 4-258,16 21 129,1 11 0,5 9 0,2 4 0,7 8 0,4 2 0,15-2 0,8-8 0,6-8 129,6-14-129,7-6 129,-4-15 0,7-6-129,-1-20 0,-4-11-129,-1-15 0,-10-6-129,-2-2 0,-8-7 0,-1 8 0,-13 4 0,2 16 0,-11 7 0,0 26 129,0 0 0,0 30 129,0 5 0,3 12-129,6 8 387,8-4-129,6 5 0,-4-10 0,9-6 129,-9-10 0,3-3 129,-22-27-129,37 10 0,-37-10-129,29-31 0,-20-9 0,1-7-129,1-4-258,-8-14 0,6 12-129,-9-5 0,5 21 0,-5 6 0,0 31 129,0 0 129,0 0 129,0 39 258,0 4-129,7 11 258,-2-2-129,6 6 0,1-7-129,7-6-516,10-1-3870,-3-3-516,-1-18-387,6 2 0</inkml:trace>
        </inkml:traceGroup>
        <inkml:traceGroup>
          <inkml:annotationXML>
            <emma:emma xmlns:emma="http://www.w3.org/2003/04/emma" version="1.0">
              <emma:interpretation id="{A6340E3C-C151-4A18-B67E-F3A0FAB6403D}" emma:medium="tactile" emma:mode="ink">
                <msink:context xmlns:msink="http://schemas.microsoft.com/ink/2010/main" type="inkWord" rotatedBoundingBox="6812,16385 7013,16403 6979,16786 6778,16768"/>
              </emma:interpretation>
            </emma:emma>
          </inkml:annotationXML>
          <inkml:trace contextRef="#ctx0" brushRef="#br0" timeOffset="5814.3325">5002 438 4386,'0'0'5934,"0"0"-516,0 0-516,0 0-2451,-13 0-2193,13 0-387,3 47-1419,7-20-3225,-1-6-387,2 4-645,-1-4 129</inkml:trace>
          <inkml:trace contextRef="#ctx0" brushRef="#br0" timeOffset="5947.3401">5141 756 7740,'6'25'5676,"-1"4"-645,-5-29-2967,0 0-6321,5 27-903,-5-27-387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2:00.42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BA0E680-27B0-464C-A293-A01BF5965AAB}" emma:medium="tactile" emma:mode="ink">
          <msink:context xmlns:msink="http://schemas.microsoft.com/ink/2010/main" type="inkDrawing" rotatedBoundingBox="9033,15047 11499,15060 11490,16984 9023,16971" hotPoints="11350,15027 11467,16808 9222,16957 9105,15175" semanticType="enclosure" shapeName="Rectangle">
            <msink:sourceLink direction="with" ref="{44405087-D231-454F-89F3-844C1B2C5A59}"/>
            <msink:sourceLink direction="with" ref="{165ED225-63AD-4356-B601-304B478D5036}"/>
          </msink:context>
        </emma:interpretation>
      </emma:emma>
    </inkml:annotationXML>
    <inkml:trace contextRef="#ctx0" brushRef="#br0">39 58 129,'-23'-36'3354,"23"36"-1161,-17-23-903,17 23 387,0 0 0,14 23 0,-13 3-129,22 31 129,-16 2 0,26 38 0,-14 7-258,12 36-387,-8-1-129,6 18-387,-8-5-258,3-6 0,-4-18-129,-8-12 0,0-26 0,-5-17 0,-6-24-129,1-9 129,-2-15-129,0-5 129,0-20 0,2 21 0,-2-21-129,0 0 129,0 0-129,0 0 129,17-16 0,-17 16-129,14-19 0,-14 19 0,23-25-129,-23 25 129,22-16 0,-22 16 0,28 0 0,-9 6 0,0 4 129,4 3-258,5-1 258,8 4-129,6-3 258,15 1-258,11-2 129,10-5-258,19-5 387,12-2-129,13-2 0,13-9 0,-1-7-258,5 1 387,-2-7-258,-7-1 129,-14 4-129,-10 0 0,-21 3 0,-17 8 0,-14 1 0,-18 5 0,-13 4 0,-23 0-129,10 11-129,-10-11-258,-1 34-387,1-34-1677,-25 21-1935,25-21-903,-5 23 0,5-23-258</inkml:trace>
    <inkml:trace contextRef="#ctx0" brushRef="#br0" timeOffset="-1016.0581">393-178 2580,'-26'-22'3354,"26"22"-387,0 0-903,-16-22-516,16 22-129,0 0-645,23-5 0,-2-3-129,15 8-129,9 0 0,21 0-129,7 0 129,16 2 0,8 0 0,17 9 0,-1-7-129,14 10 0,-4-8 0,2 7-129,-7-8 129,4 7-129,-10-8 0,-6 4 0,-8-4-129,-13-2-129,-18-2 129,-1 0-129,-21 0 129,-10 0-129,-11 0-129,-24 0-129,26 0-645,-26 0-1161,0 0-2580,-15 4-387,-6 3-258</inkml:trace>
    <inkml:trace contextRef="#ctx0" brushRef="#br0" timeOffset="516.0296">2325 92 4257,'-5'9'5160,"5"21"-774,5 32-1548,-5 6-645,19 50-387,-17 4 0,22 29-645,-10-6-387,7 11 0,-7-20-516,1-8 0,-4-28-129,-4-25 0,-4-25-129,-3-17-258,3-2-1032,-3-31-3612,0 0-129,-13-4-516,-7-23-258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0:43.8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F140B5D-5533-4D93-9544-7CE398E7516D}" emma:medium="tactile" emma:mode="ink">
          <msink:context xmlns:msink="http://schemas.microsoft.com/ink/2010/main" type="writingRegion" rotatedBoundingBox="12188,11748 13366,11748 13366,13428 12188,13428"/>
        </emma:interpretation>
      </emma:emma>
    </inkml:annotationXML>
    <inkml:traceGroup>
      <inkml:annotationXML>
        <emma:emma xmlns:emma="http://www.w3.org/2003/04/emma" version="1.0">
          <emma:interpretation id="{C9709AA7-9194-42CE-95E0-6C1B097D1FE1}" emma:medium="tactile" emma:mode="ink">
            <msink:context xmlns:msink="http://schemas.microsoft.com/ink/2010/main" type="paragraph" rotatedBoundingBox="12188,11748 13366,11748 13366,13428 12188,13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76489D-235C-47B0-B21C-B1A28335C363}" emma:medium="tactile" emma:mode="ink">
              <msink:context xmlns:msink="http://schemas.microsoft.com/ink/2010/main" type="line" rotatedBoundingBox="12188,11748 13366,11748 13366,13428 12188,13428"/>
            </emma:interpretation>
          </emma:emma>
        </inkml:annotationXML>
        <inkml:traceGroup>
          <inkml:annotationXML>
            <emma:emma xmlns:emma="http://www.w3.org/2003/04/emma" version="1.0">
              <emma:interpretation id="{A32B5BBD-68AE-445B-B5C4-25C5982EA810}" emma:medium="tactile" emma:mode="ink">
                <msink:context xmlns:msink="http://schemas.microsoft.com/ink/2010/main" type="inkWord" rotatedBoundingBox="12188,11748 13366,11748 13366,13428 12188,13428"/>
              </emma:interpretation>
            </emma:emma>
          </inkml:annotationXML>
          <inkml:trace contextRef="#ctx0" brushRef="#br0">1130-961 1806,'0'0'2580,"0"0"0,0 0-129,0 0-516,0 0-129,0 0-516,0 0-387,0 0-258,-7-18 0,7 18-258,0 0-129,-23-21 0,23 21-129,-26-15 0,7 11-129,0 2 0,-5 2 0,-1 0 0,-1 0 0,2 10 0,-2 4 0,3 2 0,8 4 0,3-1-129,10 5 129,2 3-129,10 9 129,13-3-129,5 0 129,5 2 0,8 5 0,-3-6 0,1 1-129,-3-3 258,-6-7-129,-4-1 129,-11-7 258,-15-17 129,0 26 0,0-26 0,-34 13 0,2-9 129,-16-4-129,1 0-129,-11-2 0,10-3-129,-4-5-129,7 4-258,13 6-516,-1-10-258,33 10-2322,0 0-1419,0 0-387,0 0-129</inkml:trace>
          <inkml:trace contextRef="#ctx0" brushRef="#br0" timeOffset="684.0391">947-1133 1548,'-19'-28'2322,"5"3"-258,14 25-258,-12-17-258,12 17-387,0 0-129,-10-24-129,10 24-129,0 0-387,0 0 129,0 0-129,0 0-129,0 0 129,0 0-129,0 0 129,10 24 129,-10-24 387,16 46 0,-13-11 258,16 19-258,-19-1 129,13 22 129,-13 0-387,6 17-129,-6-3-129,2 2 129,-2-8-387,0-7 0,-2-15-129,-1-8 129,0-20-258,3-6 129,0-27-258,0 21-258,0-21-645,0 0-3741,13 10-258,-13-10-387,23-18-387</inkml:trace>
          <inkml:trace contextRef="#ctx0" brushRef="#br0" timeOffset="-2920.1671">392 144 645,'0'0'1935,"0"0"258,0 0 258,0 0-516,0 0 0,0 0-516,0 0 129,0 0-387,0-17-387,0 17-129,0 0-387,0-23 129,0 23-129,0 0 0,-19-25-129,19 25 129,-12-22 0,12 22 0,-14-19-258,14 19 129,0 0 0,-23-22-129,23 22 129,-22-11-129,22 11 0,-28-5 0,28 5 0,-30 0 129,30 0-129,-34 5-129,34-5 129,-40 21 0,22-1 0,-4-3 0,1 3 0,0 3 0,0 4 0,6 2 129,-6-6 0,12 7 0,-5-1 0,11 3 129,-2-3-129,5 1 0,1-1 0,10-5 0,8 0-129,0-5 129,7-7-129,0-4 129,3-6 0,4-2-129,-5-2 129,2-8-129,-8-4 0,1-1 0,-6-1 129,-17 16-129,25-30-129,-25 30 129,13-25 129,-13 25-129,6-18 0,-6 18-129,0 0 129,5-22 0,-5 22 0,0 0-129,21-23 129,-21 23 0,21-16 0,-21 16 0,22-14 0,-22 14-129,0 0 129,23-24 0,-23 24 0,0 0 0,0 0 0,0 0 0,0 0 0,0 0 129,0 0-258,0 0 129,1-17 0,-1 17 0,0 0 0,0 0 0,0 0-129,0 0 129,0 0 0,0 0 0,0 0 0,0 0 0,0 0 0,0 0 0,0 0 0,0 12 258,0-12-129,0 31 129,0-13 0,0 8 0,0-3 129,0 6 0,6-7-129,6 8 0,0-10 0,10-7 0,-1-3 0,7-4 0,7-6-129,-1-4 0,3-10-129,-4-5-387,7 13-1935,-7-4-2193,-33 10-645,22-22-387,-22 22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2:02.12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4405087-D231-454F-89F3-844C1B2C5A59}" emma:medium="tactile" emma:mode="ink">
          <msink:context xmlns:msink="http://schemas.microsoft.com/ink/2010/main" type="writingRegion" rotatedBoundingBox="10563,15050 10764,16741 10210,16807 10009,15116">
            <msink:destinationLink direction="with" ref="{7BA0E680-27B0-464C-A293-A01BF5965AAB}"/>
          </msink:context>
        </emma:interpretation>
      </emma:emma>
    </inkml:annotationXML>
    <inkml:traceGroup>
      <inkml:annotationXML>
        <emma:emma xmlns:emma="http://www.w3.org/2003/04/emma" version="1.0">
          <emma:interpretation id="{498ED0A6-3D50-4400-8532-D39E73835566}" emma:medium="tactile" emma:mode="ink">
            <msink:context xmlns:msink="http://schemas.microsoft.com/ink/2010/main" type="paragraph" rotatedBoundingBox="10563,15050 10764,16741 10210,16807 10009,15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0ECAD6-F5E5-40C3-B377-7BB1639040BD}" emma:medium="tactile" emma:mode="ink">
              <msink:context xmlns:msink="http://schemas.microsoft.com/ink/2010/main" type="line" rotatedBoundingBox="10563,15050 10764,16741 10210,16807 10009,15116"/>
            </emma:interpretation>
          </emma:emma>
        </inkml:annotationXML>
        <inkml:traceGroup>
          <inkml:annotationXML>
            <emma:emma xmlns:emma="http://www.w3.org/2003/04/emma" version="1.0">
              <emma:interpretation id="{91977F59-6AC2-4E45-92B6-F30A30E112E2}" emma:medium="tactile" emma:mode="ink">
                <msink:context xmlns:msink="http://schemas.microsoft.com/ink/2010/main" type="inkWord" rotatedBoundingBox="10563,15050 10629,15605 10075,15670 10009,15116"/>
              </emma:interpretation>
            </emma:emma>
          </inkml:annotationXML>
          <inkml:trace contextRef="#ctx0" brushRef="#br0">945 253 903,'0'-24'2709,"0"24"387,0-23-774,0 23-258,0-31-258,0 31-258,-10-29-387,10 29-129,-19-29-387,19 29-129,-33-29 129,33 29-258,-35-28 0,35 28-129,-35-14 0,35 14 0,-36 0-129,36 0 0,-37 10 0,20 14 0,0-1-129,-1 5 129,4 7-129,4 5 129,5-3 0,1 6 0,4-5 0,9-3-129,5 2 258,7-6-258,5-6 258,3-10 0,2-3-129,2-10 0,0-2-129,0-12 0,-3-15 0,-8-5 0,-2-7-129,-3 0 129,-7-7-387,-10 5 387,0 4 0,0 2 0,0 12-129,-7 4 129,7 19 0,0 0 0,0 0 0,-12 23 0,12 5 129,5 7 129,6-1-129,3 8 129,5-1 0,3-4-129,1 0 129,3-1-129,4-5-129,-6-13-903,11 1-3612,-8 1-258,-4-11-516,-2 3-129</inkml:trace>
        </inkml:traceGroup>
        <inkml:traceGroup>
          <inkml:annotationXML>
            <emma:emma xmlns:emma="http://www.w3.org/2003/04/emma" version="1.0">
              <emma:interpretation id="{649B1898-821A-482F-B88A-DC6B1A134369}" emma:medium="tactile" emma:mode="ink">
                <msink:context xmlns:msink="http://schemas.microsoft.com/ink/2010/main" type="inkWord" rotatedBoundingBox="10649,16177 10717,16747 10212,16806 10145,16237"/>
              </emma:interpretation>
            </emma:emma>
          </inkml:annotationXML>
          <inkml:trace contextRef="#ctx0" brushRef="#br0" timeOffset="1216.0695">1008 1417 258,'0'0'3096,"17"-24"-387,-17 24 129,5-25-774,-5 25-129,2-33-387,-2 33-129,0-44-258,0 44-387,-2-43-129,2 43-129,-14-43-129,14 43 0,-20-28-129,20 28 0,-25-14 0,4 14 0,1 6 0,-3 14 0,-3 10 0,3 7 129,1 6-129,1 8-129,5-2 0,15 9 129,1-11-258,10 0 129,13-7-129,3-7 129,1-12-129,6-7 129,0-10-129,0-4 0,-10-10 0,-4-15 0,-2-5 0,-4-5-129,-1-3 129,-7 5 0,-2 4 0,-3-2 0,0 31 0,0-19 0,0 19 0,0 12 129,0 12 0,6 3 0,2 1 0,8 9 129,-1-3-129,8 1 0,3-6-129,4-13-645,11 0-3741,-6 0-645,-7-12-258,1 0-258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2:04.52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65ED225-63AD-4356-B601-304B478D5036}" emma:medium="tactile" emma:mode="ink">
          <msink:context xmlns:msink="http://schemas.microsoft.com/ink/2010/main" type="writingRegion" rotatedBoundingBox="9255,15621 11217,15444 11301,16382 9339,16559">
            <msink:destinationLink direction="with" ref="{7BA0E680-27B0-464C-A293-A01BF5965AAB}"/>
          </msink:context>
        </emma:interpretation>
      </emma:emma>
    </inkml:annotationXML>
    <inkml:traceGroup>
      <inkml:annotationXML>
        <emma:emma xmlns:emma="http://www.w3.org/2003/04/emma" version="1.0">
          <emma:interpretation id="{4B3678E0-3E1A-43BC-81C7-A14ED34DFB8A}" emma:medium="tactile" emma:mode="ink">
            <msink:context xmlns:msink="http://schemas.microsoft.com/ink/2010/main" type="paragraph" rotatedBoundingBox="9255,15621 11217,15444 11301,16382 9339,165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8AD184-1195-4D7A-9C03-2DECA022C6FC}" emma:medium="tactile" emma:mode="ink">
              <msink:context xmlns:msink="http://schemas.microsoft.com/ink/2010/main" type="line" rotatedBoundingBox="9255,15621 11217,15444 11301,16382 9339,16559"/>
            </emma:interpretation>
          </emma:emma>
        </inkml:annotationXML>
        <inkml:traceGroup>
          <inkml:annotationXML>
            <emma:emma xmlns:emma="http://www.w3.org/2003/04/emma" version="1.0">
              <emma:interpretation id="{590C18F9-4C61-4B8F-8421-7D2C1D6202DB}" emma:medium="tactile" emma:mode="ink">
                <msink:context xmlns:msink="http://schemas.microsoft.com/ink/2010/main" type="inkWord" rotatedBoundingBox="9255,15621 9574,15592 9658,16530 9339,16559"/>
              </emma:interpretation>
            </emma:emma>
          </inkml:annotationXML>
          <inkml:trace contextRef="#ctx0" brushRef="#br0">220 880 4128,'-21'-21'4773,"-12"3"-1419,7-2-516,26 20-774,-45-16-774,45 16-645,-44 0-258,44 0 0,-29 24-258,25 2 129,2 11-258,2 7 0,14 4-129,7 7 129,5 1 0,2-2 129,0-2-258,0-9 387,-11-14-129,-5-5 129,-12-24 0,0 0 129,-24 0 129,-2-6-129,-16-23 0,4 7-129,-7-7 0,7 5-258,12 0-387,-4-5-1032,30 9-3096,0 20-387,0-25-645,17 17 258</inkml:trace>
          <inkml:trace contextRef="#ctx0" brushRef="#br0" timeOffset="514.0294">16 581 3354,'-13'-21'5031,"13"21"-516,-32 0-1419,32 45-516,-3-12-774,6 40-129,-3-1-774,13 27 129,-12 2-129,17 9-387,-11-12-129,8-10-129,-8-11 0,2-14-129,-1-19 0,-6-11-129,-2-33-258,0 0-774,33 0-3870,-22-12-258,-1-15-258,0-11-774</inkml:trace>
        </inkml:traceGroup>
        <inkml:traceGroup>
          <inkml:annotationXML>
            <emma:emma xmlns:emma="http://www.w3.org/2003/04/emma" version="1.0">
              <emma:interpretation id="{23F0AE5A-ED8C-4B3C-84EE-D77E31C228CB}" emma:medium="tactile" emma:mode="ink">
                <msink:context xmlns:msink="http://schemas.microsoft.com/ink/2010/main" type="inkWord" rotatedBoundingBox="10975,15522 11222,15500 11299,16353 11052,16375"/>
              </emma:interpretation>
            </emma:emma>
          </inkml:annotationXML>
          <inkml:trace contextRef="#ctx0" brushRef="#br0" timeOffset="1504.086">1862 721 774,'-25'-40'4386,"25"40"258,-33-33-903,9 9-1419,24 24-903,-40-13-516,40 13-258,-33 0-258,33 0-129,-15 35-129,15-2 0,0 9-129,12 1 0,9 13 0,5-8 0,0 1-129,0 1 258,-4-9-129,-1-8 258,-10-10 0,-8-4 129,-3-19 129,-17 4 0,-15-4 258,1-6-258,-9-8-129,4 4-129,5 0-387,-1-10-903,32 20-3612,0-21-129,0 21-645,32-20 0</inkml:trace>
          <inkml:trace contextRef="#ctx0" brushRef="#br0" timeOffset="2053.1174">1700 461 3870,'0'0'5289,"9"22"-129,-9 9-1935,21 40-903,-21-8-516,24 35 0,-19-11-645,21 11-387,-19-11-387,12-2 129,-13-19-258,4-7 0,-3-23-258,-5-11 0,5-6-645,-7-19-4257,0 0-129,0-21-516,0-8-516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18T08:27:02.0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AC5AE74-C58A-4E4B-8B98-636E2D7A05D2}" emma:medium="tactile" emma:mode="ink">
          <msink:context xmlns:msink="http://schemas.microsoft.com/ink/2010/main" type="writingRegion" rotatedBoundingBox="413,7689 4589,7925 4500,9497 324,9262"/>
        </emma:interpretation>
      </emma:emma>
    </inkml:annotationXML>
    <inkml:traceGroup>
      <inkml:annotationXML>
        <emma:emma xmlns:emma="http://www.w3.org/2003/04/emma" version="1.0">
          <emma:interpretation id="{667A357C-51CC-417D-B193-5ED7A2471B3E}" emma:medium="tactile" emma:mode="ink">
            <msink:context xmlns:msink="http://schemas.microsoft.com/ink/2010/main" type="paragraph" rotatedBoundingBox="413,7689 4589,7925 4500,9497 324,9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EC8F2E-D642-4B73-A230-24B6E73B3526}" emma:medium="tactile" emma:mode="ink">
              <msink:context xmlns:msink="http://schemas.microsoft.com/ink/2010/main" type="line" rotatedBoundingBox="413,7689 4589,7925 4547,8677 370,8441"/>
            </emma:interpretation>
          </emma:emma>
        </inkml:annotationXML>
        <inkml:traceGroup>
          <inkml:annotationXML>
            <emma:emma xmlns:emma="http://www.w3.org/2003/04/emma" version="1.0">
              <emma:interpretation id="{46398C29-AA62-4EA8-ADF2-D4894B3B1694}" emma:medium="tactile" emma:mode="ink">
                <msink:context xmlns:msink="http://schemas.microsoft.com/ink/2010/main" type="inkWord" rotatedBoundingBox="413,7689 2993,7835 2951,8587 370,8441"/>
              </emma:interpretation>
            </emma:emma>
          </inkml:annotationXML>
          <inkml:trace contextRef="#ctx0" brushRef="#br0">342 135 903,'16'-12'1806,"-16"12"258,0 0-129,11-24-129,-11 24-129,0-28-387,0 28-258,-1-29-129,1 29-129,-23-26-258,6 18 0,-7 0-387,-2 8 129,-9 0-258,0 12 129,-4 7-129,2 6 0,5 6 129,5 5-129,6 6 0,12-2 129,9 0-129,6 2 129,18-4-129,10 6 0,6-4 0,5 3 129,3-4-258,-5-2 258,-3-4-129,-7-2 258,-15-3-129,-7-6 258,-11-5-129,-17-3 129,-17-6 0,-6 2 129,-11-6-258,0-3 0,-2-1-258,5 0-387,8 0-387,1-12-645,39 12-1290,-16-15-2064,16-2 129</inkml:trace>
          <inkml:trace contextRef="#ctx0" brushRef="#br0" timeOffset="728">644-25 1419,'0'0'2709,"0"16"0,-4 12-258,4 12-387,0 5-129,6 23 0,-6-4-516,10 17-387,-9-14-258,9 10-258,-9-11-258,4-9 129,-5-9-258,3-15 0,-3-12-129,0-21 0,0 0-258,-22 0-258,17-17-516,-14-12-387,16 7-774,-20-15-774,15 11 387,-14-7-645,12 17 1032,-7-8 516,17 24 903,-23-23 774,23 23 903,0 0 645,-20-19 258,20 19 387,0 0-516,14 0-387,-14 0-387,43-1-258,-9 1-387,6 0-258,8 0-516,-2 0-774,7 0-516,-10 0-903,-1 0-129,-2 7-257</inkml:trace>
          <inkml:trace contextRef="#ctx0" brushRef="#br0" timeOffset="1420">974 502 1161,'6'20'3225,"10"-10"-129,-16-10-774,32 0-387,-32 0-516,37-21-258,-24 2-258,8 4-387,-13-4-258,1 0-129,-9 0 0,0 19-129,-8-29 258,8 29-258,-38-7 0,14 7 129,-2 4 0,-1 14 0,5-4 129,4 12 0,4-2 0,9 4 0,5 1 258,8-2-258,11 0 0,11 2 129,1-4-258,7-7 129,1-9 0,1-2-258,-7-7 129,4 0-258,-8-7 129,-5-8-258,-3-6 0,-10-1-258,5-1 129,-11-4-387,6 8 258,-11-6 0,0 25 0,3-31 129,-3 31 129,0 0 258,0 0 258,0 0 129,0 0 258,13 26 0,-13-26 0,14 39 129,-11-21-129,15 5-129,-12-6 0,14 2-129,-20-19-129,30 21 0,-30-21-129,30 1-129,-30-1 258,31-15-258,-15 0-258,-2-13 0,4 4-129,-5-10-258,3 5 129,-7-4-129,4 11 129,-7-2-258,-6 24 387,16-25 129,-16 25 387,0 0 129,18 12 129,-8 10 258,-7 0-129,8 10 0,-1-4 0,4 9-129,0 0-387,2-11-774,12 4-3225,-3 0-645,-7-8-258,6-2-387</inkml:trace>
          <inkml:trace contextRef="#ctx0" brushRef="#br0" timeOffset="2235">2061 549 1419,'0'0'4386,"0"0"-1161,13-4-516,-5-14-516,21 10-387,-16-15-645,17 9-258,-14-11-258,10 8-258,-12-9-258,-1 7 129,-7 4-258,-6-3 0,0 18 129,-11-23-129,-8 15-129,-5 8 129,-5 0 0,-3 9 0,0 5 0,0 1 0,4 8-129,9 4 258,13 2 0,6 1-129,9 3 129,19-4 0,9-1-129,9-1 129,4-8 0,6-3-129,0-7 0,-1-6 129,-2-3-129,-8 0 129,-4-3 0,-2-6 129,-14 2-129,0 0 129,-25 7-129,25-7 129,-25 7 0,0 0-129,0 0 258,0 0-258,-14-17 0,14 17-129,-24-16 129,24 16 0,-26-27-129,16 10 0,1 0 0,1-3-129,5 2-129,-4-8-387,7 26-387,0-38-1032,16 20-2838,-16 18-129,31-19-258</inkml:trace>
        </inkml:traceGroup>
        <inkml:traceGroup>
          <inkml:annotationXML>
            <emma:emma xmlns:emma="http://www.w3.org/2003/04/emma" version="1.0">
              <emma:interpretation id="{C9B04133-D1C4-4D79-8671-BDEB12ADEC43}" emma:medium="tactile" emma:mode="ink">
                <msink:context xmlns:msink="http://schemas.microsoft.com/ink/2010/main" type="inkWord" rotatedBoundingBox="4511,8260 4570,8263 4569,8291 4509,8287"/>
              </emma:interpretation>
            </emma:emma>
          </inkml:annotationXML>
          <inkml:trace contextRef="#ctx0" brushRef="#br0">4134 512 2322,'9'0'4902,"12"11"-258,7 8-2322</inkml:trace>
        </inkml:traceGroup>
      </inkml:traceGroup>
      <inkml:traceGroup>
        <inkml:annotationXML>
          <emma:emma xmlns:emma="http://www.w3.org/2003/04/emma" version="1.0">
            <emma:interpretation id="{6819F404-3702-4270-8059-BC22FCAEFA72}" emma:medium="tactile" emma:mode="ink">
              <msink:context xmlns:msink="http://schemas.microsoft.com/ink/2010/main" type="line" rotatedBoundingBox="1509,8703 4520,8477 4584,9336 1573,9562"/>
            </emma:interpretation>
          </emma:emma>
        </inkml:annotationXML>
        <inkml:traceGroup>
          <inkml:annotationXML>
            <emma:emma xmlns:emma="http://www.w3.org/2003/04/emma" version="1.0">
              <emma:interpretation id="{4900E91C-6CBA-421C-AF88-B2CEA42E3733}" emma:medium="tactile" emma:mode="ink">
                <msink:context xmlns:msink="http://schemas.microsoft.com/ink/2010/main" type="inkWord" rotatedBoundingBox="1509,8703 4520,8477 4584,9336 1573,9562"/>
              </emma:interpretation>
            </emma:emma>
          </inkml:annotationXML>
          <inkml:trace contextRef="#ctx0" brushRef="#br0" timeOffset="-14807">1169 1231 129,'0'0'4128,"0"10"-129,-2 10-903,-4 0-516,6 17-516,0-17-387,8 24-387,-8-17-258,11 10-258,-4-17-129,7 6 0,-14-26-387,22 18 0,-22-18-129,26-3 0,-26 3-258,23-38 0,-14 11 0,-2-7 0,1 2-129,-8-4-129,1 8 258,-1 1-129,0 4 129,0 23 129,-3-19 129,3 19 0,0 0 0,-2 26 258,2-3-258,2 4 129,11 4-129,6-3-129,4-1-129,-1 0-129,10 2-1032,-11-9-2709,5-10-774,6 2-387,-16-12-129</inkml:trace>
          <inkml:trace contextRef="#ctx0" brushRef="#br0" timeOffset="4084">1163 1288 1419,'0'0'3354,"0"0"-387,0 0-387,0 0-516,0 0-258,0 0-387,28 0-129,-28 0-387,34 0 0,-10-1-387,3 1-129,1-7-129,2 3-129,-3-2-129,1-3 129,-6-4-129,-1-3-129,-10 0 258,-11 16-129,16-33 0,-16 12 0,-6 2 0,6 19 129,-29-29-129,8 19 0,-1 4 0,-2 3 0,-2 3 0,5 0 0,-1 6 0,2 7 0,3 4 0,1 6 0,1 6 0,4 0 129,1 7 0,6 4 129,-1 2-129,5 3 258,0-7-129,9 3 258,3-8-258,10 5 129,5-14-258,5-2 0,2-11 0,1 0-129,2-11 0,-1 0 0,-3-15 0,-2-7 0,-6-5 0,-4-3 0,-6-1-129,-4-4 0,-1 3 129,-4 1-129,-4 6 129,-1 6-129,-1 19 129,0-15 0,0 15 129,0 0-129,0 14 129,3 6 0,4 6-129,1 4 129,3 1 0,2-2 0,5-2-129,2-1 0,5 0-258,-3-14-387,12 13-1032,-17-17-2322,7-8-903,2 0-258,-5-3-387</inkml:trace>
          <inkml:trace contextRef="#ctx0" brushRef="#br0" timeOffset="4259">1734 976 1032,'-20'10'3096,"20"-10"-1161,-16 0-4773,32 19-386</inkml:trace>
          <inkml:trace contextRef="#ctx0" brushRef="#br0" timeOffset="4843">1945 1338 1419,'0'0'4515,"-6"23"387,6 1-1806,0-24-516,0 47-516,0-47-645,6 41-387,-6-41-516,29 31 129,-29-31-387,36 10-129,-16-10-129,1-11-258,2-5 0,-7-12-516,6 8-129,-12-17-129,6 20-129,-11-16 129,-5 33 0,9-27 387,-9 27 258,0 0 516,0 0 258,7 13 258,-7-13 387,8 40-258,-5-23 129,13 9-258,-5 0-516,4-8-903,10 1-2451,1 0-1290,-7-12-387,12 1 0</inkml:trace>
          <inkml:trace contextRef="#ctx0" brushRef="#br0" timeOffset="5716">2416 966 2580,'0'0'3483,"1"23"0,-1 0-516,10 24-258,-10-3-516,11 22-258,-11-4-645,13 14-387,-7-7-258,7 2-387,-5-12 0,3-10-129,-4-15 0,4-8 0,-11-26-129,21 0 129,-8-11-129,1-19-129,4-8 0,-2-7-258,6-3 129,-6 0-387,7 10 129,-10 0 0,3 12 258,-10 6-129,-6 20 258,0 0 258,14 8 129,-10 17 0,-4-5 129,3 15 129,-3-7 0,5 7-129,-2-5-129,5 1 0,0-9-129,3-3-129,4 4-387,-15-23-516,41 26-1419,-21-23-2451,-4-3-258,3 0-387</inkml:trace>
          <inkml:trace contextRef="#ctx0" brushRef="#br0" timeOffset="6263">2934 1416 2322,'13'-21'4128,"-13"21"258,17-20-2838,-17 2 0,0 18-258,0-24-645,0 24-258,0 0 0,0 0 0,-21-14-129,21 14 0,-16 14 129,13 12 258,-5-6-129,8 17 129,0-11 0,7 12 0,-3-12 0,12 5 0,-3-5-258,8-7 0,0-11-129,5-2-129,-7-6 0,5-7-129,-3-11-129,-4-9 0,1-4 0,-7-4-129,1 0 129,-11 0-129,7 9 0,-8 0 0,0 8-129,0 18 258,0 0 0,0 0 129,2 14 0,4 10 129,2 2-129,5 4 129,1-3-129,9-1 258,-2-5-258,4-9-516,3 10-258,-9-22-1290,7 0-2580,-1 2-258,-25-2-258</inkml:trace>
          <inkml:trace contextRef="#ctx0" brushRef="#br0" timeOffset="6452">3200 1033 3096,'-18'-25'3354,"18"25"-1161,-19-20-5289,19 20-645</inkml:trace>
          <inkml:trace contextRef="#ctx0" brushRef="#br0" timeOffset="6923">3413 854 1677,'0'0'5031,"12"19"-258,-3 26-1677,-9-6-387,12 25-516,-12 0-645,12 27-258,-8-10-774,12 6-129,-7-4-258,4-11 0,0-15-129,-2-5 0,-3-22-129,-8-30 0,0 0 0,0 0 0,0-22 0,-9-4 0,-6 2 0,-3-2 129,1 7 0,17 19 0,-23-22 129,23 22 129,0 0-129,18 0 0,12 15-1032,4-6-3612,5-9-258,4 0-258,2-13-645</inkml:trace>
          <inkml:trace contextRef="#ctx0" brushRef="#br0" timeOffset="8668">3746 760 1548,'0'0'1806,"-16"3"-129,16-3 258,-18 0-258,18 0 129,0 0-258,-24 0-129,24 0 0,0 0 0,0 0-258,0 0-129,-10 23-129,10-23-258,0 0 0,0 0-258,19 10 129,1-10 0,9 1-129,6-1-129,7 0 0,1-1-258,3-1 129,3-6 0,-1-3 0,-8 3-387,-8-1 387,-3 6-258,-10-1 0,-19 4 0,16 0-258,-16 0-129,-3 12-1032,3 7-1548,0-19-1677,-15 23-258,15-23-258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2:09.6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24BB032-956C-41AC-8C32-6CE255FE054F}" emma:medium="tactile" emma:mode="ink">
          <msink:context xmlns:msink="http://schemas.microsoft.com/ink/2010/main" type="inkDrawing" rotatedBoundingBox="12519,14700 15372,15189 15015,17270 12163,16782" hotPoints="14678,14934 14825,16939 12820,17086 12673,15081" semanticType="enclosure" shapeName="Square">
            <msink:sourceLink direction="with" ref="{DF3A70B5-6F2D-4D86-957B-73BCF9A4FC99}"/>
            <msink:sourceLink direction="with" ref="{E1CA844B-C023-4D0A-9C03-F301CAB79656}"/>
          </msink:context>
        </emma:interpretation>
      </emma:emma>
    </inkml:annotationXML>
    <inkml:trace contextRef="#ctx0" brushRef="#br0">68 104 129,'-17'-30'2322,"17"30"-129,0 0 0,-17-27-387,17 27 0,-14-17-258,14 17-387,0 0-129,0 0 0,-21-24-387,21 24 0,0 0-387,0 0 0,0 0 0,0 0-129,0 0 0,0 0 0,19-4-129,-2 4 129,11 0 0,7 6 129,1-6 0,6 4 0,0-4 0,10 4 129,2-4-129,10 0 129,-4 0 0,13 0-129,6-2 0,7-2 129,1-2-258,5 6 129,-5-2 0,0 2 0,-2 0-129,-7 0 0,-7 4 0,-2 4 0,-4-4 0,-1 8 0,-10-3-129,0-1 0,-4-4 0,-12 4 129,-8-4-129,-4 0 0,-6 1-129,-20-5-129,25 0-516,-25-13-1935,0 13-1935,0 0-516,-19-18-129</inkml:trace>
    <inkml:trace contextRef="#ctx0" brushRef="#br0" timeOffset="1156.0662">-267 285 1935,'0'0'2709,"-12"10"-387,12 27 129,0-4 0,18 38-387,-12 1 129,22 37-258,-16 5-516,20 31-387,-17-2-258,11 5-129,-10-19-387,3-3 129,-9-16-129,-3-13 0,-3-32 0,1-10 0,-5-18-129,4-6 129,-4-7-258,5-3 129,-5-21-258,0 0 0,21 13-129,-21-13-129,20-15 0,-11-4-387,-9 19 0,19-35-258,-19 35 0,16-24-258,-16 24 0,0 0-129,19 0 258,-19 0 0,0 0 129,0 0 387,0 26 258,0-26 258,0 0 387,0 17 258,0-17 258,0 0 129,0 0-129,0 0-129,0 0 129,0 0-258,0 0 129,16 12-129,4-12-129,12 6 129,4-6 129,21 4 0,2-8 0,23 4 0,6-14 0,29 12-129,1-15 129,17 11-387,2-8 129,14 10-258,0-6 129,4 9-129,-8-1 129,1 2-129,-9 0-129,-7 5 129,-14 5 0,-12-2-129,-25 4 129,-15-1-258,-21 7-129,-45-18-258,18 40-1161,-41-32-2967,-10-6-258,-7-4-516,-3-21-129</inkml:trace>
    <inkml:trace contextRef="#ctx0" brushRef="#br0" timeOffset="1661.0951">1943 167 1161,'-3'65'4902,"4"-8"387,13 15-387,14 41-2451,-25 1-516,30 33-387,-17-15-645,17 10-387,-12-22-129,0-10-258,-2-18-129,-9-22 129,8-27-387,-18-43-1290,0 23-3225,0-23-129,-13-17-516,3-9-258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2:12.84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F3A70B5-6F2D-4D86-957B-73BCF9A4FC99}" emma:medium="tactile" emma:mode="ink">
          <msink:context xmlns:msink="http://schemas.microsoft.com/ink/2010/main" type="writingRegion" rotatedBoundingBox="13479,14616 13993,14616 13993,16980 13479,16980">
            <msink:destinationLink direction="with" ref="{224BB032-956C-41AC-8C32-6CE255FE054F}"/>
          </msink:context>
        </emma:interpretation>
      </emma:emma>
    </inkml:annotationXML>
    <inkml:traceGroup>
      <inkml:annotationXML>
        <emma:emma xmlns:emma="http://www.w3.org/2003/04/emma" version="1.0">
          <emma:interpretation id="{42508429-1EDF-420B-9EF7-2C0ADA387241}" emma:medium="tactile" emma:mode="ink">
            <msink:context xmlns:msink="http://schemas.microsoft.com/ink/2010/main" type="paragraph" rotatedBoundingBox="13479,14616 13993,14616 13993,16980 13479,169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031D47-EB63-4B62-8472-EE1C29B7AF13}" emma:medium="tactile" emma:mode="ink">
              <msink:context xmlns:msink="http://schemas.microsoft.com/ink/2010/main" type="line" rotatedBoundingBox="13479,14616 13993,14616 13993,16980 13479,16980"/>
            </emma:interpretation>
          </emma:emma>
        </inkml:annotationXML>
        <inkml:traceGroup>
          <inkml:annotationXML>
            <emma:emma xmlns:emma="http://www.w3.org/2003/04/emma" version="1.0">
              <emma:interpretation id="{4F18F663-E99D-4A70-85F9-B3BBC4B61331}" emma:medium="tactile" emma:mode="ink">
                <msink:context xmlns:msink="http://schemas.microsoft.com/ink/2010/main" type="inkWord" rotatedBoundingBox="13479,14616 13805,14616 13805,15386 13479,15386"/>
              </emma:interpretation>
            </emma:emma>
          </inkml:annotationXML>
          <inkml:trace contextRef="#ctx0" brushRef="#br0">0 0 2967,'0'0'2838,"0"0"0,14 41-258,-14-15-258,7 31 0,-7-12-258,7 22-258,-7-18-516,10 10-258,-10-13-387,11-3-129,-11-16-129,7-1-129,-7-26 0,0 0-129,26 12 0,-6-14-129,3-5 0,1 2 0,6 3-129,-1 2 0,1 2 0,-6 14 129,-1 10-129,-8 7 129,-1 4-129,-7 3 258,-2-5-129,-5 0 129,-3-12 0,-6 2 0,-10-13 0,-3-8 129,-8-4-129,2 0 0,-5-12-129,4 0 0,10 5-645,-11-14-1548,30 21-2580,0 0-387,0 0-258,0 0-258</inkml:trace>
        </inkml:traceGroup>
        <inkml:traceGroup>
          <inkml:annotationXML>
            <emma:emma xmlns:emma="http://www.w3.org/2003/04/emma" version="1.0">
              <emma:interpretation id="{8BD71BAD-60A9-44BC-81A2-1EE5B34DE9E0}" emma:medium="tactile" emma:mode="ink">
                <msink:context xmlns:msink="http://schemas.microsoft.com/ink/2010/main" type="inkWord" rotatedBoundingBox="13547,16178 13993,16178 13993,16980 13547,16980"/>
              </emma:interpretation>
            </emma:emma>
          </inkml:annotationXML>
          <inkml:trace contextRef="#ctx0" brushRef="#br0" timeOffset="1127.0645">68 1581 645,'3'-19'2967,"-3"19"258,7 19-258,4 22-516,-11-10-129,8 31 0,-8-8-387,16 24-387,-16-13-516,12 11-129,-10-14-516,8-7 129,-10-15-387,4-7 129,-4-14 0,0-19-129,0 0 0,22 10-129,-22-10 0,40-8 0,-14 0 0,7-1-129,5 3 0,2 0-129,-2 6 129,-3 0 0,-4 8 0,-5 5 0,-5 5 129,-9 5 129,-5-2 0,-3 4 129,-4-7 0,-11 1 129,-6-7 0,-4-2 129,-12-6-258,4 0 129,-11-4-129,3 0 0,4 0-129,0-4-258,11 4-258,-1-4-2193,23 4-2193,0 12-645,0-12-258,14 15-387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2:16.14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1CA844B-C023-4D0A-9C03-F301CAB79656}" emma:medium="tactile" emma:mode="ink">
          <msink:context xmlns:msink="http://schemas.microsoft.com/ink/2010/main" type="writingRegion" rotatedBoundingBox="14510,16412 12727,16530 12653,15418 14437,15300">
            <msink:destinationLink direction="with" ref="{224BB032-956C-41AC-8C32-6CE255FE054F}"/>
          </msink:context>
        </emma:interpretation>
      </emma:emma>
    </inkml:annotationXML>
    <inkml:traceGroup>
      <inkml:annotationXML>
        <emma:emma xmlns:emma="http://www.w3.org/2003/04/emma" version="1.0">
          <emma:interpretation id="{18EC2AF8-B3E8-43B2-96D0-B53D8FF85C67}" emma:medium="tactile" emma:mode="ink">
            <msink:context xmlns:msink="http://schemas.microsoft.com/ink/2010/main" type="paragraph" rotatedBoundingBox="14510,16412 12727,16530 12653,15418 14437,153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7B6AF1-42F0-4444-82FC-9685D7F2BD8C}" emma:medium="tactile" emma:mode="ink">
              <msink:context xmlns:msink="http://schemas.microsoft.com/ink/2010/main" type="line" rotatedBoundingBox="14510,16412 12727,16530 12653,15418 14437,15300"/>
            </emma:interpretation>
          </emma:emma>
        </inkml:annotationXML>
        <inkml:traceGroup>
          <inkml:annotationXML>
            <emma:emma xmlns:emma="http://www.w3.org/2003/04/emma" version="1.0">
              <emma:interpretation id="{CB4A5EE0-00D9-49F1-BAF5-C38F75285598}" emma:medium="tactile" emma:mode="ink">
                <msink:context xmlns:msink="http://schemas.microsoft.com/ink/2010/main" type="inkWord" rotatedBoundingBox="14508,16376 14235,16394 14169,15407 14443,15389"/>
              </emma:interpretation>
            </emma:emma>
          </inkml:annotationXML>
          <inkml:trace contextRef="#ctx0" brushRef="#br0">243 34 1935,'-23'-27'4386,"23"27"0,-33-6-1677,7 6-1290,26 0-516,-36 25-129,25 7-387,-1 5-129,12 7 0,0 8-129,5 3 0,8 3-129,6-4 129,0-6 0,0-5 129,-9-16 387,6 2-129,-16-29 129,0 0 0,-19-2 0,-4-15 129,-13-10-129,5 5-387,-6-5-258,1-2-645,36 29-3096,-32-36-903,32 36-645,0-30 0</inkml:trace>
          <inkml:trace contextRef="#ctx0" brushRef="#br0" timeOffset="479.0274">95-184 1677,'-15'-26'4386,"-4"28"0,1 12-903,18 31-387,-17-9-516,17 40-903,-2-7 0,6 30-516,-4-9-129,15 10-516,-8-13-129,10 1-129,-10-15-129,4-13 0,-2-10-258,-6-22-645,18 3-4128,-16-13-129,-5-18-516,4 22-387</inkml:trace>
        </inkml:traceGroup>
        <inkml:traceGroup>
          <inkml:annotationXML>
            <emma:emma xmlns:emma="http://www.w3.org/2003/04/emma" version="1.0">
              <emma:interpretation id="{F15A6672-6421-4AE5-ABFC-BF7571E028DA}" emma:medium="tactile" emma:mode="ink">
                <msink:context xmlns:msink="http://schemas.microsoft.com/ink/2010/main" type="inkWord" rotatedBoundingBox="13029,16510 12727,16530 12653,15418 12955,15398"/>
              </emma:interpretation>
            </emma:emma>
          </inkml:annotationXML>
          <inkml:trace contextRef="#ctx0" brushRef="#br0" timeOffset="-1259.072">-1240 108 903,'-15'-33'4386,"15"33"258,-16-25-1548,-1 3-774,17 22-645,-25-19-645,25 19-387,-19 0-387,19 0-129,-17 41 0,14-10-129,-3 12-129,6 7 129,0 6 0,6 4-129,4 0 129,7-2 0,-1-5 0,1-9 129,-8-13 0,3-4 129,-12-27 0,-2 22 258,-20-22-129,-8-10 129,-8-12 0,5 3-129,-5-3-129,2-2-387,11 6-516,1-13-2064,20 10-2064,4 21-258,4-33-387</inkml:trace>
          <inkml:trace contextRef="#ctx0" brushRef="#br0" timeOffset="-780.0446">-1380-161 1032,'-7'-33'4644,"7"33"387,-30-6-1419,30 33-774,-14 6-516,14 45-645,0-7-129,4 38-645,-4-1 258,10 16-645,-3-7 0,2-5-258,-4-18 0,0-13-129,2-18 0,-5-20-129,3-11 0,-5-32-516,16 21-2709,-16-21-1935,19-13-129,-9-12-387,-1-2-258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2:19.97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04AAA28-DC75-494E-B3A6-1C96F05A9F61}" emma:medium="tactile" emma:mode="ink">
          <msink:context xmlns:msink="http://schemas.microsoft.com/ink/2010/main" type="inkDrawing" rotatedBoundingBox="16310,14177 19871,14800 19397,17510 15836,16887" hotPoints="18727,14722 19091,16906 16907,17270 16543,15086" semanticType="enclosure" shapeName="Square">
            <msink:sourceLink direction="with" ref="{52D17B39-3A82-41A0-9044-259E7008E183}"/>
          </msink:context>
        </emma:interpretation>
      </emma:emma>
    </inkml:annotationXML>
    <inkml:trace contextRef="#ctx0" brushRef="#br0">179 47 1,'-26'0'1031,"26"0"388,-28-8 0,28 8-258,-30-4 258,11-2-129,19 6 129,-31-10-129,31 10 258,-26-7-258,26 7 0,-21-10-129,21 10-129,0 0-258,0 0-258,0 0 129,0 0-258,0 0 0,0 0-129,23-2 129,10 2-129,3 0 129,20 0 0,-1 0-129,18 2 258,5-2-258,11 10-129,-1-4 0,13 3 0,5 3 0,5 0 0,2 1-129,3 3 129,-1 2-129,1-6 0,-3 6 0,-5 1 0,-13-7-129,-10 6 129,-5-3 0,-12 5 0,-11-2-129,-15 6 129,-4-3-258,-14-5-129,2 17-1032,-22-10-3096,1-2-387,-5-21-516,-7 21 258</inkml:trace>
    <inkml:trace contextRef="#ctx0" brushRef="#br0" timeOffset="783.0448">-200-67 1032,'-19'0'3741,"19"0"-903,16 0-516,8 0-387,25 2-258,-4-4 129,42 2-258,1-12-258,44 12-129,7-10-258,33 8-258,3-15-129,13 7 0,8-10-258,0 0 0,-12-2-129,-10 1 0,-20-3 0,-22 7-129,-23-5 129,-20 8-129,-27 4 0,-23 8 0,-39 2-645,-4 12-2451,-36 12-1806,-17 4-129,-21 3-645</inkml:trace>
    <inkml:trace contextRef="#ctx0" brushRef="#br0" timeOffset="1736.0993">-273 136 516,'0'0'2064,"0"9"387,6 13 258,11 29-258,-12 0 129,23 40 0,-16 1-258,26 49-387,-19 12-516,21 33-387,-17-3-387,6 4-129,-9-16-129,2-7-129,-10-29 0,-3-17 0,-7-38 129,5-20-258,-7-25 129,0-8 0,0-27-258,0 23 0,0-23 129,0 0-129,7-19-129,-6-2 129,4-1-129,-3-3 0,2 2 129,-4-2-258,3 4 258,-3 21-129,0-26 0,0 26-129,0 0 258,0 0-129,0 0 129,0 0-129,19 0 129,4 2 0,13 2 0,16-4 129,20 0 0,23 0 129,21-12 0,28 3 129,18-1-258,20-2 258,14-7-129,11 5 0,5-8-129,8 8 129,-3 0-129,-10-1-129,-13 1 129,-12 2-129,-24 6 0,-26 6-129,-26 0 0,-37 8-258,-27 14-129,-42-22-516,19 35-3612,-34-23-645,-17-5-129,-9-7-516</inkml:trace>
    <inkml:trace contextRef="#ctx0" brushRef="#br0" timeOffset="2256.1291">2428 31 2709,'-8'39'5031,"3"11"-1419,18 40-387,-6 8-516,32 52-129,-27 0-774,26 34-387,-19-11-387,11 5-387,-15-25 0,-3-15-387,-10-32 0,2-23 0,-4-28 0,0-24-258,0-12-774,0-19-4257,0 0 0,0-31-516,0-8-387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1:05.81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F8C50C6-0D20-4A9A-AA8F-B6E9E23ED83E}" emma:medium="tactile" emma:mode="ink">
          <msink:context xmlns:msink="http://schemas.microsoft.com/ink/2010/main" type="writingRegion" rotatedBoundingBox="21739,11988 19250,15127 16301,12788 18790,9649">
            <msink:destinationLink direction="with" ref="{706A103B-D967-4BEF-8EE2-DBE018589D26}"/>
          </msink:context>
        </emma:interpretation>
      </emma:emma>
    </inkml:annotationXML>
    <inkml:traceGroup>
      <inkml:annotationXML>
        <emma:emma xmlns:emma="http://www.w3.org/2003/04/emma" version="1.0">
          <emma:interpretation id="{1AFADF24-BE22-4B2E-AF6F-922526225CD3}" emma:medium="tactile" emma:mode="ink">
            <msink:context xmlns:msink="http://schemas.microsoft.com/ink/2010/main" type="paragraph" rotatedBoundingBox="21582,12491 19386,12595 19342,11660 21537,11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585D52-FE59-4A90-B03F-A2C9E3F7DF99}" emma:medium="tactile" emma:mode="ink">
              <msink:context xmlns:msink="http://schemas.microsoft.com/ink/2010/main" type="line" rotatedBoundingBox="21582,12491 19386,12595 19342,11660 21537,11555"/>
            </emma:interpretation>
          </emma:emma>
        </inkml:annotationXML>
        <inkml:traceGroup>
          <inkml:annotationXML>
            <emma:emma xmlns:emma="http://www.w3.org/2003/04/emma" version="1.0">
              <emma:interpretation id="{FEDFFC8B-3B1F-426C-8E05-3E9406BD28F0}" emma:medium="tactile" emma:mode="ink">
                <msink:context xmlns:msink="http://schemas.microsoft.com/ink/2010/main" type="inkWord" rotatedBoundingBox="20760,12530 19386,12595 19342,11660 20715,11594"/>
              </emma:interpretation>
            </emma:emma>
          </inkml:annotationXML>
          <inkml:trace contextRef="#ctx0" brushRef="#br0">8549-934 2193,'-21'-33'4257,"2"11"-516,19 22-1032,-49-32-516,28 26-516,-25-4-645,16 10-129,-17 2-129,12 18-129,-8 2-129,14 10 0,-3 1-129,11 12 0,14-3-258,7 1 129,7 1-129,21-4 0,3-4-129,11-5 0,2-1-387,-6-22-516,19 11-2709,-12-11-1161,-12-8-387,-2 0-258</inkml:trace>
          <inkml:trace contextRef="#ctx0" brushRef="#br0" timeOffset="-1463.0837">7525-876 2193,'-14'-23'4128,"-2"0"-1032,-7 3-774,23 20-774,-31-19-516,31 19-258,-28 0-387,28 0-129,-20 29-129,16 2-129,4 11-129,0 3 129,0 8 0,12-2 0,2 2 0,0-3 129,-3-13 258,-3-4 129,-8-13 0,0-20 129,-8 11 129,-13-11 0,-14-11 0,5-1-129,-13-10-258,8 5-258,2 5-516,-3-13-1290,17 5-2967,19 20-129,-2-26-387</inkml:trace>
          <inkml:trace contextRef="#ctx0" brushRef="#br0" timeOffset="-938.0537">7348-1298 1806,'-21'-24'4644,"0"24"-258,21 0-1290,-4 59-903,-6-15-258,20 30-516,-10 3-258,19 28-129,-10-11-129,15 10-258,-11-17-387,4-2 129,-7-17-258,3-14 129,-12-17-129,3-14 129,-4-23-129,0 0-258,-16 22-645,-6-22-3612,22 0-645,-18-16-387,13-4-387</inkml:trace>
        </inkml:traceGroup>
        <inkml:traceGroup>
          <inkml:annotationXML>
            <emma:emma xmlns:emma="http://www.w3.org/2003/04/emma" version="1.0">
              <emma:interpretation id="{F0AD007E-F5B9-4B69-A248-39286590F2A6}" emma:medium="tactile" emma:mode="ink">
                <msink:context xmlns:msink="http://schemas.microsoft.com/ink/2010/main" type="inkWord" rotatedBoundingBox="21581,12483 21117,12506 21077,11668 21541,11646"/>
              </emma:interpretation>
            </emma:emma>
          </inkml:annotationXML>
          <inkml:trace contextRef="#ctx0" brushRef="#br0" timeOffset="784.0448">9373-928 903,'-60'-61'4257,"23"37"0,-3 2-1935,16 18-1032,-9 1-258,12 5-387,-2 17 0,17 13-387,6 9-258,0 6 0,5 9 0,12-6 0,4 12 0,1-13 129,-4-6 129,-1-5 387,-15-17-129,-2-21 129,-16 12 258,-5-12-129,-24-16 0,5 5-129,-13-11-258,7 2-129,7 4-645,2-11-1161,37 27-2967,-16-26-387,16 26-387,23-21 388</inkml:trace>
          <inkml:trace contextRef="#ctx0" brushRef="#br0" timeOffset="1317.0753">9134-1318 1806,'0'0'3225,"0"0"-129,0 0-387,-28 4-387,28 41-129,-5-5-516,8 28-129,-3 4-258,9 17-129,-4-6-516,7 10 129,-7-16-516,8-8 129,-10-8-258,1-12 0,-4-18-129,0-11-258,0 6-1161,0-26-3225,0 0-258,-14 12-516,14-12-258</inkml:trace>
        </inkml:traceGroup>
      </inkml:traceGroup>
    </inkml:traceGroup>
    <inkml:traceGroup>
      <inkml:annotationXML>
        <emma:emma xmlns:emma="http://www.w3.org/2003/04/emma" version="1.0">
          <emma:interpretation id="{E26E9287-AF7A-4AA2-806E-C0AC89333FF1}" emma:medium="tactile" emma:mode="ink">
            <msink:context xmlns:msink="http://schemas.microsoft.com/ink/2010/main" type="paragraph" rotatedBoundingBox="19491,12360 18051,14176 17210,13508 18649,116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B914A06-D107-4A64-99CB-5A6318254975}" emma:medium="tactile" emma:mode="ink">
              <msink:context xmlns:msink="http://schemas.microsoft.com/ink/2010/main" type="line" rotatedBoundingBox="19491,12360 18051,14176 17210,13508 18649,11693">
                <msink:destinationLink direction="with" ref="{8EC8FC24-48BF-4F9C-9851-D3D7ECA12D3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67EB7B4-A3A9-4024-9600-211D60972B6C}" emma:medium="tactile" emma:mode="ink">
                <msink:context xmlns:msink="http://schemas.microsoft.com/ink/2010/main" type="inkWord" rotatedBoundingBox="19491,12360 18051,14176 17210,13508 18649,11693"/>
              </emma:interpretation>
            </emma:emma>
          </inkml:annotationXML>
          <inkml:trace contextRef="#ctx0" brushRef="#br0" timeOffset="11056.6324">5613 264 1419,'0'0'2451,"0"0"-516,0-11-129,0 11-516,0 0-129,0-29-129,0 29-258,0-23-129,0 23 0,-3-27-258,3 27 258,-7-32-387,7 32 129,-12-26 129,7 7-258,5 19 0,-19-26 0,19 26 129,-25-19-258,25 19 129,-33-12-129,12 12 0,-3 0 0,3 10 0,-7 1 129,4 9-129,0-1 129,1 10 129,4-6-258,5 8 129,4-7-129,5 9 129,5-7-129,0 0 0,8-3 0,10-3 0,-4-1-129,8-7 129,-1-4 0,5-3-129,-2-5 129,2 0-129,0-11 0,-1-5-129,-3-3 0,-6 1 0,3-3 129,-9-1-129,-4 5 0,-3-2 129,-3 19-129,0-25 129,0 25-129,0 0 129,0 0-129,-15-8 129,15 8-129,0 0 0,-4 23 129,4-1 0,0 2 0,0 5 129,2 5 0,5 5 129,-6 5-129,12 2 129,-8 0 0,0 3 0,-5-4 129,3 5 0,-3-7-129,0 2 129,-8-11 0,3 5 0,-9-10-129,5-2 0,-3-4-129,3-4 0,9-19 0,-14 22-258,14-22-129,0 0-516,0 0-2193,16 8-1806,-16-8-258,28-32-387</inkml:trace>
          <inkml:trace contextRef="#ctx0" brushRef="#br0" timeOffset="11869.6789">5690 488 129,'0'0'3741,"0"-20"-387,0 20-645,0 0-645,7-19-516,-7 19-258,0 0-258,33 4 0,-33-4-258,19 27 129,-19-27-129,10 40-129,-10-22 129,0 13-129,-14-8 0,4 3-129,-11-6-258,4 0 0,-4-3-129,21-17 0,-33 26-129,33-26 0,-19 13 0,19-13-129,0 0 129,0 0 0,8 20 0,-8-20-129,37 8 129,-15-4 0,6-4 129,0 3-129,2-3 0,-6 0 0,2 0 0,-9 0 0,2 0-129,-19 0-258,30 17-387,-30-17-1290,0 0-2451,0 37-516,0-37-258,-14 35 259</inkml:trace>
          <inkml:trace contextRef="#ctx0" brushRef="#br0" timeOffset="13992.8003">6198 98 774,'0'0'1161,"0"-17"129,0 17-129,0 0 0,-1-20-387,1 20-129,-6-19-129,6 19-258,0 0 129,-3-24-258,3 24 0,0 0 129,0 0 0,-4-18-129,4 18 0,0 0 0,0 0 0,0 0 0,0 0 129,0 0 0,0-22-129,0 22 387,0 0-258,0 0 129,2-17 0,-2 17 0,0 0-129,0 0 129,0 0 129,0 0 129,2 12 0,-2 5 258,0 15-258,0-6 387,0 15-129,0-1 0,2 9-258,-1-8-258,8 4 129,-2-13-387,-2-3 129,-1-6-129,3-3 129,-7-20-129,0 0 0,0 0 0,0 0 129,0 0-129,3-22-129,-3 22 0,7-35-129,-7 35-129,16-29 129,-16 29 0,31-22 0,-10 19 0,1 1 0,3 2 129,-3 2-129,4 7 129,-1 3 0,-5 2-129,1-1 129,-21-13 129,23 34-129,-21-15 129,-1-1 0,-1 2 0,-1-2 0,1-18 129,-25 33 129,25-33-129,-33 27 0,18-21 0,-4 2 0,-6-6 0,10 0 0,-8-2-129,2 0 0,0-2-129,2 0 129,0-4 0,19 6-129,-29-8 0,29 8 0,0 0-129,-23-8-516,23 18-1548,0-10-2451,0 0-516,11 24-387,-11-24 0</inkml:trace>
          <inkml:trace contextRef="#ctx0" brushRef="#br0" timeOffset="12567.7188">6044 563 258,'0'0'4644,"0"0"258,7 14-1548,-5 19-774,-9-13-516,7 25-516,-18-17-258,13 18-258,-12-8-258,3-2-258,-7-11-129,7 2 0,-3-8-258,17-19-258,-19 31-774,1-31-2451,18 0-1419,0 0-516,0 0-258</inkml:trace>
          <inkml:trace contextRef="#ctx0" brushRef="#br0" timeOffset="-2223.1272">6551-1211 774,'0'0'2838,"0"0"258,0 0-516,-12 19 129,12 26-516,-2 1-387,9 34-129,-7 5-129,17 31-258,-13-4-516,13 8 129,-8-11-516,6-8 0,-8-14-129,4-16 0,-11-28-129,0-13 129,0-30 0,0 19-129,0-19-387,-19 0-387,19 0-3870,0-21-516,0 1-258,0-3-516</inkml:trace>
          <inkml:trace contextRef="#ctx0" brushRef="#br0" timeOffset="-2788.1595">6773-865 2322,'-35'-32'4128,"35"32"129,-22-16-2064,-1 3-1032,23 13-387,-36-8-258,36 8-387,-28 0 0,28 0-129,-17 19 0,17 3-129,5 8 129,9 3-129,3 6 129,6 1 0,-1 3 0,6 0 258,-13-3-129,6-3 387,-17-11 129,1 5 0,-17-13 258,-4 6-129,-24-18 0,6 4 0,-20-10-258,9 2 129,-13-2-387,13-4-129,4-4-258,9-8-516,32 16-516,-27-20-2193,27 20-1419,12-24-258,9 13-387</inkml:trace>
        </inkml:traceGroup>
      </inkml:traceGroup>
    </inkml:traceGroup>
    <inkml:traceGroup>
      <inkml:annotationXML>
        <emma:emma xmlns:emma="http://www.w3.org/2003/04/emma" version="1.0">
          <emma:interpretation id="{7C024187-6D20-43E4-A22A-D04C51767BC2}" emma:medium="tactile" emma:mode="ink">
            <msink:context xmlns:msink="http://schemas.microsoft.com/ink/2010/main" type="paragraph" rotatedBoundingBox="18489,11417 17413,13016 16597,12466 17673,108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07E0D4-DA02-43EC-8121-EE788604C66F}" emma:medium="tactile" emma:mode="ink">
              <msink:context xmlns:msink="http://schemas.microsoft.com/ink/2010/main" type="line" rotatedBoundingBox="18489,11417 17413,13016 16597,12466 17673,10867">
                <msink:destinationLink direction="with" ref="{8EC8FC24-48BF-4F9C-9851-D3D7ECA12D3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A13D118-6AC3-4CBE-81E3-73535E8A3562}" emma:medium="tactile" emma:mode="ink">
                <msink:context xmlns:msink="http://schemas.microsoft.com/ink/2010/main" type="inkWord" rotatedBoundingBox="18301,11290 17987,11756 17498,11427 17812,10961"/>
              </emma:interpretation>
            </emma:emma>
          </inkml:annotationXML>
          <inkml:trace contextRef="#ctx0" brushRef="#br0" timeOffset="-3911.2237">5624-1916 774,'0'-25'1032,"0"7"129,0 18-129,0-17-129,0 17 129,0-18 258,0 18-387,0 0 0,0-20 129,0 20 0,0 0-129,0 20 258,0-2-129,2 15 129,-2-2 0,5 17 0,-5-5-129,1 9 0,-1-10-258,4 7-129,-4-14-129,3 1 0,-3-12-258,0-5 0,0-19-129,2 22 0,-2-22-129,0 0 0,21 10 129,-21-10-258,36 0 129,-13 0 0,7 0-129,-1 0 0,4 6-129,-7 3 129,4 6-129,-13 4 258,0 3-129,-8-1 129,-9 5 0,0-3 129,-10-2 0,-6-4 129,-8-7-129,1 0 129,-6-4 0,-1-1-129,1-5 0,2 0 0,1 0 0,4 0 0,1-5-129,21 5 129,-29-8-387,29 8 0,0 0-645,-14-26-2838,14 26-1032,0 0-516,19-24 0</inkml:trace>
        </inkml:traceGroup>
        <inkml:traceGroup>
          <inkml:annotationXML>
            <emma:emma xmlns:emma="http://www.w3.org/2003/04/emma" version="1.0">
              <emma:interpretation id="{47D3BA44-C9BF-4488-B863-3CF7FD55484B}" emma:medium="tactile" emma:mode="ink">
                <msink:context xmlns:msink="http://schemas.microsoft.com/ink/2010/main" type="inkWord" rotatedBoundingBox="17711,12573 17413,13016 16597,12466 16895,12024"/>
              </emma:interpretation>
            </emma:emma>
          </inkml:annotationXML>
          <inkml:trace contextRef="#ctx0" brushRef="#br0" timeOffset="-6187.3539">4862-754 258,'0'0'2064,"0"-21"-258,0 21-129,-4-23-129,4 23-258,-10-26 129,10 26-258,-11-25-129,11 25-129,-19-24-129,19 24-387,-19-16 0,19 16 129,-21-14-258,21 14-129,-27-2 129,27 2-129,-32 0 129,32 0 0,-34 12-129,34-12 129,-33 28-129,17-8 0,4 1 0,5 3 0,2 1 0,5-4 0,2 8-129,6-12 129,10 5 0,-18-22-129,38 29 129,-19-23 0,3-2-129,-3-4 258,2 0-258,-2-4 129,-19 4-129,32-27 0,-32 27 0,19-30-129,-11 13 129,-8 17 0,7-24 0,-7 24 0,0-22-258,0 22 258,0 0-129,0 0 0,0-18 129,0 18-129,0 0 0,0 0 129,0 0-129,0 0 0,0 0 129,0 0 0,0 0 0,0 0 0,14 18 0,-14-18 0,0 42 129,0-17 0,0 10 0,0 9 0,0 7 129,0 2 129,0 10-129,0-8 0,0 2 0,0-14 0,0 2 0,0-16-129,0-6 129,0-23 0,0 0 0,0 0-129,0 0 0,0-14-258,-5-13-516,5 8-1806,9-8-2064,-9-8-258,10 6-387</inkml:trace>
          <inkml:trace contextRef="#ctx0" brushRef="#br0" timeOffset="-5415.3098">5067-535 645,'-2'-17'3999,"2"17"387,0 0-1935,0 0-516,0-20-258,0 20-516,0 0-258,26 20-258,-26-20 258,19 27-258,-19-27 0,14 40 0,-14-40-129,0 41 0,0-41 0,-30 37-129,10-19-258,-5 0 129,-3-4-258,2 1 129,4-5-129,4 0 0,18-10-129,-26 19 129,26-19-129,0 22 129,0-22 0,23 17-129,3-11 258,10-2-129,4-4 129,9 0 0,3-6 0,4-3 129,-6-3-129,4 0 0,-11 2 0,-6 3-129,-8 1 0,-10 6-129,-19 0-516,5 9-2709,-5 9-1290,-19 7-516,-8 0-387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2:30.3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2D17B39-3A82-41A0-9044-259E7008E183}" emma:medium="tactile" emma:mode="ink">
          <msink:context xmlns:msink="http://schemas.microsoft.com/ink/2010/main" type="writingRegion" rotatedBoundingBox="16059,15334 18317,14331 19162,16236 16905,17238">
            <msink:destinationLink direction="with" ref="{D04AAA28-DC75-494E-B3A6-1C96F05A9F61}"/>
          </msink:context>
        </emma:interpretation>
      </emma:emma>
    </inkml:annotationXML>
    <inkml:traceGroup>
      <inkml:annotationXML>
        <emma:emma xmlns:emma="http://www.w3.org/2003/04/emma" version="1.0">
          <emma:interpretation id="{8E109AB9-8E01-49B9-865A-F333D56129D5}" emma:medium="tactile" emma:mode="ink">
            <msink:context xmlns:msink="http://schemas.microsoft.com/ink/2010/main" type="paragraph" rotatedBoundingBox="16059,15334 18317,14331 19162,16236 16905,17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79F54C-C125-4ADA-9442-A635A7503F7D}" emma:medium="tactile" emma:mode="ink">
              <msink:context xmlns:msink="http://schemas.microsoft.com/ink/2010/main" type="line" rotatedBoundingBox="16059,15334 18104,14426 18628,15607 16584,16515"/>
            </emma:interpretation>
          </emma:emma>
        </inkml:annotationXML>
        <inkml:traceGroup>
          <inkml:annotationXML>
            <emma:emma xmlns:emma="http://www.w3.org/2003/04/emma" version="1.0">
              <emma:interpretation id="{53CDD2D8-5FFE-4DD9-BDF1-223280D6FA6E}" emma:medium="tactile" emma:mode="ink">
                <msink:context xmlns:msink="http://schemas.microsoft.com/ink/2010/main" type="inkWord" rotatedBoundingBox="16121,15474 16474,15317 16936,16359 16584,16515"/>
              </emma:interpretation>
            </emma:emma>
          </inkml:annotationXML>
          <inkml:trace contextRef="#ctx0" brushRef="#br0">-548 463 3354,'-10'34'4257,"10"11"-387,-2 0-516,9 40-516,-7-10-387,16 42-645,-13-13-516,23 20-516,-14-13 0,8-3-387,-10-15-129,7-13 0,-6-19 0,-3-16-129,-2-16-129,-6-29-516,15 29-3741,-15-29-774,0 0-258,0-10-645</inkml:trace>
          <inkml:trace contextRef="#ctx0" brushRef="#br0" timeOffset="-537.0307">-376 894 2322,'5'-23'4128,"-1"2"-387,-4 21-774,-4-39-645,4 39-645,-8-41-774,8 41 129,-16-27-516,16 27-129,-21-5-258,21 5-129,-17 21 129,12 8-258,1 8 258,4 7-258,0 9 0,9 3 129,7 6-129,1-4 129,2 0 0,2-9 129,-6-9 0,-1-5 129,-14-35 0,0 31 0,-12-31 129,-10 0 0,-15-20 0,1 1 0,-9-3-258,1-6-258,11 18-774,-10-21-1548,20 10-2193,23 21-387,-7-32-258</inkml:trace>
        </inkml:traceGroup>
        <inkml:traceGroup>
          <inkml:annotationXML>
            <emma:emma xmlns:emma="http://www.w3.org/2003/04/emma" version="1.0">
              <emma:interpretation id="{F58937E1-F2E3-426B-9236-98D631771DBC}" emma:medium="tactile" emma:mode="ink">
                <msink:context xmlns:msink="http://schemas.microsoft.com/ink/2010/main" type="inkWord" rotatedBoundingBox="16874,14972 18104,14426 18570,15476 17340,16022"/>
              </emma:interpretation>
            </emma:emma>
          </inkml:annotationXML>
          <inkml:trace contextRef="#ctx0" brushRef="#br0" timeOffset="-6132.3507">230 170 2580,'0'0'2709,"0"0"129,0-27-774,0 27-258,0-30-387,0 30-258,-10-41-258,10 41-129,-18-32-129,18 32-258,-24-29 0,24 29-129,-30-12 0,30 12 129,-38 4-129,38-4 129,-38 35-129,21-3 0,-1 5 0,3 12 0,3-4-129,6 9 129,6-1-258,0-1 129,6-12 0,11-4 0,-1-11-129,6-11 129,2-11 0,-1-3-129,-4-17 129,2-14-129,-5-4 0,-3-15 0,-4 1-129,-2-2 129,-5 1-129,-2 11 129,0 6-129,-9 11 0,9 22 0,0 0 129,-12 10 0,9 22 0,3 13-129,0 10 258,3 8-129,9 6 258,2-5-258,2 6 258,1-14 0,-1-7-129,-2-11 258,-4-5-129,-8-15 129,-2-18-129,0 0-129,0 18 129,0-18-387,-12 0 129,12 0-645,-21-14-1806,21 14-2193,0 0-516,0 0 0,0 0 1</inkml:trace>
          <inkml:trace contextRef="#ctx0" brushRef="#br0" timeOffset="-5440.3111">447 519 1806,'0'0'4257,"-12"-24"387,12 24-2193,0 0-516,0-26-774,0 26-258,0 0-516,16-22-129,-16 22 0,13-19-129,-13 19 129,0 0-258,21-24 0,-21 24 0,0 0-258,0 0 258,21-9-129,-21 9 129,0 0-129,0 0 129,19 0-129,-19 0 129,0 0 129,9 19 0,-9-19 258,3 27 0,-3-27 0,0 39 129,0-16-129,0 2 258,-7-1-258,7 3 0,-3-7 0,1 6-129,-1-9-129,3-17 0,-2 30-129,2-30-129,0 17-129,0-17-774,0 0-1806,23 6-1935,-23-6 0,0 0-516</inkml:trace>
          <inkml:trace contextRef="#ctx0" brushRef="#br0" timeOffset="-5117.2926">317 736 2322,'-16'17'5289,"16"-17"0,0 0-774,37 8-2451,-37-8-387,62 0 0,-36 0-774,18 0 0,-10 0-645,-1 1 0,-3 1-258,-9-2-387,-1 16-774,-20-16-3483,0 0-387,0 22-387,0-22-387</inkml:trace>
          <inkml:trace contextRef="#ctx0" brushRef="#br0" timeOffset="-4663.2667">949 672 3612,'17'9'5547,"-17"-9"-258,0 38-258,0-38-3483,-9 55 0,-13-35-258,13 13-258,-13-6-516,2 2-258,0-10-129,2-1-387,6 1-516,-12-9-3612,24-10-645,0 0-258,0 0-645</inkml:trace>
          <inkml:trace contextRef="#ctx0" brushRef="#br0" timeOffset="-3868.2212">1325 141 1806,'0'-62'4515,"-10"37"0,-4-4-2064,14 29-645,-21-32-387,21 32-645,-21-14-129,21 14 0,-26 8-258,16 14 129,-6 3 0,2 14 0,1 1-129,2 11 0,1-6 0,6 13 129,-1-15-258,5 0 0,0-9 0,7-7-129,-7-27 0,16 25 129,-16-25-129,19-11 0,-9-13 129,2-11-258,0-13 129,1 2-129,0-6 0,0 5 0,-6 8-129,-2 9 0,-5 30 129,0 0-129,0 0 129,10 36 0,-6 9 0,3 5 129,1 6 0,10 5 129,-3-6-129,10-2 258,2-9-258,1-9-129,12-4-1032,-16-11-3612,9-13-258,-1-5-774,-8-2 129</inkml:trace>
        </inkml:traceGroup>
      </inkml:traceGroup>
      <inkml:traceGroup>
        <inkml:annotationXML>
          <emma:emma xmlns:emma="http://www.w3.org/2003/04/emma" version="1.0">
            <emma:interpretation id="{277F2A0E-0292-4196-B50C-08F3DDC2DB76}" emma:medium="tactile" emma:mode="ink">
              <msink:context xmlns:msink="http://schemas.microsoft.com/ink/2010/main" type="line" rotatedBoundingBox="17066,16455 18631,15409 19139,16170 17575,17216"/>
            </emma:interpretation>
          </emma:emma>
        </inkml:annotationXML>
        <inkml:traceGroup>
          <inkml:annotationXML>
            <emma:emma xmlns:emma="http://www.w3.org/2003/04/emma" version="1.0">
              <emma:interpretation id="{64ED071A-141D-4005-B080-C90E54683E31}" emma:medium="tactile" emma:mode="ink">
                <msink:context xmlns:msink="http://schemas.microsoft.com/ink/2010/main" type="inkWord" rotatedBoundingBox="17066,16455 17421,16218 17815,16809 17461,17046"/>
              </emma:interpretation>
            </emma:emma>
          </inkml:annotationXML>
          <inkml:trace contextRef="#ctx0" brushRef="#br0" timeOffset="6091.3484">419 1543 516,'5'-17'516,"-5"17"0,0 0 129,2-22-129,-2 22 0,0 0-129,0-18 129,0 18 0,0 0-129,0 0 129,0-22-258,0 22 0,0 0 0,0 0-129,0 0-129,0-17 0,0 17 0,0 0 0,0 0 0,0 0 0,0 0 0,0 0 258,0 0-129,0 0 258,0 0-129,0 0 258,9-18 0,-9 18 129,0 0 129,0-19 0,0 19-258,0-20 129,0 20-129,0-18 0,0 18-129,0 0-258,-9-20 258,9 20-387,0 0 129,0 0-129,0 0 0,0 0 0,0 0 0,0 0 258,0 0 129,-2 28 258,-3-2 0,5 17 387,-5 0-129,5 14 129,-7-4-129,7 14-129,-2-12-129,2 2-129,0-16-129,2-5 0,-2-10-129,2-5 0,-2-21 0,0 0 0,0 0 0,0 0-129,7-21 0,1 2-129,6 0 0,7-3-129,2 7 129,5 3-129,5 2 0,1 8 0,1 4 0,-4 16 129,-1 3-129,-8 7 129,-6 4 0,0 1 0,-10-4 0,-6 1 258,-3-8-258,-16-6 129,-14-7 129,-2-5-129,-10-4 0,-4 0 129,-1-9 0,5 1-129,5-2-129,4 3 0,17 7-129,-2-8-1419,21 8-2967,12 4-774,9 0 129,10 3-1032</inkml:trace>
        </inkml:traceGroup>
        <inkml:traceGroup>
          <inkml:annotationXML>
            <emma:emma xmlns:emma="http://www.w3.org/2003/04/emma" version="1.0">
              <emma:interpretation id="{56EC4E69-D12B-407C-AD16-7E5C44EB3F4F}" emma:medium="tactile" emma:mode="ink">
                <msink:context xmlns:msink="http://schemas.microsoft.com/ink/2010/main" type="inkWord" rotatedBoundingBox="18356,15632 18649,15436 19139,16170 18846,16366"/>
              </emma:interpretation>
            </emma:emma>
          </inkml:annotationXML>
          <inkml:trace contextRef="#ctx0" brushRef="#br0" timeOffset="2392.1369">1575 811 258,'0'0'1548,"0"0"258,0 0 258,16-13 0,-16 13-387,0 0 0,0 0-258,7-32 0,-7 32-516,0-23-129,0 23-129,0-32-129,0 32 0,0-30-258,0 30 129,-12-19-258,12 19 258,-19-16-387,19 16 129,-25 0 129,25 0-129,-26 16 129,14 2 0,0 3 0,3 10-129,-1-2 129,8 4-129,2-2 0,0 2 0,4-8-129,13 0 0,-17-25 129,33 21-129,-14-21 129,0 0 0,-19 0 0,37-33-129,-25 6 0,-2-5 0,-1 2-129,-4 3 0,-5 2-129,0 2 258,0 23-129,0-19 129,0 19-129,-2 15 0,2 10 258,0 8-129,0 6 129,0 13-129,2-2 129,7 9-129,-2-7 129,0-2 0,0-6 0,0-7 0,0-13 0,-6-5 0,-1-19 129,4 18-129,-4-18-129,0 0-129,0 0-516,-16-4-2322,16 4-1677,0 0-129,0 0-516</inkml:trace>
          <inkml:trace contextRef="#ctx0" brushRef="#br0" timeOffset="3183.1821">1725 978 2451,'12'-12'4386,"-12"12"-1419,0 0-774,31-1-258,-31 1-258,30 0-516,-30 0-129,27 19 0,-27-19-129,21 28-129,-21-28-129,0 35 129,0-35-129,-17 40-258,-1-27 0,-1 10-129,-3-8-258,1 1 129,21-16-129,-30 27 0,30-27-129,-8 22 129,8-22 0,14 25 0,8-13 0,9-5 0,8-2-129,1-5 258,0 0-129,5 2 0,-4-2 0,-1-2 0,-3 2-129,-11-2-258,5 14-2451,-31-12-1806,16 29-516,-16-9-258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2:39.1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B028F0C-C506-4374-99B2-CC8AA303AB97}" emma:medium="tactile" emma:mode="ink">
          <msink:context xmlns:msink="http://schemas.microsoft.com/ink/2010/main" type="inkDrawing" rotatedBoundingBox="20692,14182 23757,14528 23477,17006 20412,16659" hotPoints="23470,14407 23530,16897 21040,16957 20980,14467" semanticType="enclosure" shapeName="Square">
            <msink:sourceLink direction="with" ref="{B4E94E2F-B80B-47C1-A6CE-A6D04DF3C017}"/>
          </msink:context>
        </emma:interpretation>
      </emma:emma>
    </inkml:annotationXML>
    <inkml:trace contextRef="#ctx0" brushRef="#br0">330 118 516,'-35'-14'1290,"13"9"129,1-5-258,-5 4 129,3 4-129,-8-8 387,7 8-387,-8-7 0,12 5-129,-10-8 0,30 12 129,-42-16-258,42 16-129,-24-8-258,24 8 0,0 0 0,0 0-129,0 0-129,0 0 0,37 0 258,13 0-258,21-7 258,32 7 0,15-8 0,26 8 0,10-5 0,21 5-258,-1 5 258,12 10-258,-6 1 0,-3 2-129,-12-3 0,-3 5 0,-18-10 0,-4 1 0,-18-1-129,-13-2 0,-22-3 129,-24-1-129,-11 1-129,-19-1 0,-16 14-645,-17-18-1935,-31 14-2193,-11-3-387,-10 1-258</inkml:trace>
    <inkml:trace contextRef="#ctx0" brushRef="#br0" timeOffset="955.0546">-182 278 1,'-21'49'4385,"21"8"-386,0 27-1032,0 17-129,10 37-258,-6 11-774,25 36-645,-13-8-387,14 12-258,-13-24 0,6-2-129,-6-27 0,-3-16-258,-11-27 0,2-20 129,-5-19-129,2-11 129,-2-6-258,0-10 129,2-10-258,-2-17 129,3 18-129,-3-18 0,0 0 0,23 0-129,-23 0 129,17-20-129,-17 20 129,23-17-258,-23 17 258,0 0 0,22-18 0,-22 18 129,0 0-129,0 0 129,28 0 0,-9 10 0,7-4 129,18 2 0,16-6 0,29 2 258,22-4-129,23 0 0,25-14 0,22-4 0,13-3 0,16-2 0,1 0-129,-8 0 0,-14 5 0,-9 4-129,-22 7 0,-22 5 129,-27 2-129,-33 5 0,-25 17-129,-29-3-129,-16 13-258,-22-8-645,-3 9-3096,-18-9-645,-1-5-387,2-15-387</inkml:trace>
    <inkml:trace contextRef="#ctx0" brushRef="#br0" timeOffset="1375.0787">2661 437 2709,'-3'151'5547,"3"-40"-516,0 13-129,-9 4-2967,13 31-645,-4-16-258,13 7-516,-9-30 0,1-26-387,-1-17 0,1-20-645,14-13-3612,-9-25-774,-10-19-387,21-2-516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7T12:02:47.31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4E94E2F-B80B-47C1-A6CE-A6D04DF3C017}" emma:medium="tactile" emma:mode="ink">
          <msink:context xmlns:msink="http://schemas.microsoft.com/ink/2010/main" type="writingRegion" rotatedBoundingBox="23773,15580 22218,17353 20449,15803 22004,14030">
            <msink:destinationLink direction="with" ref="{BB028F0C-C506-4374-99B2-CC8AA303AB97}"/>
          </msink:context>
        </emma:interpretation>
      </emma:emma>
    </inkml:annotationXML>
    <inkml:traceGroup>
      <inkml:annotationXML>
        <emma:emma xmlns:emma="http://www.w3.org/2003/04/emma" version="1.0">
          <emma:interpretation id="{158E777D-F1EF-4AD6-8BE4-4360EE21C9DE}" emma:medium="tactile" emma:mode="ink">
            <msink:context xmlns:msink="http://schemas.microsoft.com/ink/2010/main" type="paragraph" rotatedBoundingBox="23700,15664 22218,17353 21385,16623 22866,149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73C925-E00E-4B01-9FFF-5BB0392E4186}" emma:medium="tactile" emma:mode="ink">
              <msink:context xmlns:msink="http://schemas.microsoft.com/ink/2010/main" type="line" rotatedBoundingBox="23700,15664 22218,17353 21385,16623 22866,14933"/>
            </emma:interpretation>
          </emma:emma>
        </inkml:annotationXML>
        <inkml:traceGroup>
          <inkml:annotationXML>
            <emma:emma xmlns:emma="http://www.w3.org/2003/04/emma" version="1.0">
              <emma:interpretation id="{3717CB6D-70AF-43F6-BF7A-8DD11222E4CD}" emma:medium="tactile" emma:mode="ink">
                <msink:context xmlns:msink="http://schemas.microsoft.com/ink/2010/main" type="inkWord" rotatedBoundingBox="23456,15450 22971,16005 22468,15564 22954,15010"/>
              </emma:interpretation>
            </emma:emma>
          </inkml:annotationXML>
          <inkml:trace contextRef="#ctx0" brushRef="#br0">10802 2078 1161,'-19'-28'4515,"1"28"-387,-1 8-1419,19 37-129,-12-1-516,12 36-258,0-5-258,5 32-129,-5-14-387,9 10-258,-4-13-129,7-3 0,-8-22-258,3-4-129,-7-22-129,0-7-129,2-7-129,-2-25-645,5 26-4257,-5-26-129,0 0-387,0 0-387</inkml:trace>
          <inkml:trace contextRef="#ctx0" brushRef="#br0" timeOffset="-500.0286">11005 2367 3354,'-16'-20'3870,"-4"8"-1290,-3 7-903,23 5 0,-38 0-774,38 0-258,-30 31-129,22-5-258,-5-1 0,13 9 0,0 5 0,9 5 129,3-1-129,6 3-129,-1-6 258,4 1-129,-14-15 645,5 5-387,-12-31 129,-4 30-129,-23-30 258,-3 2 129,-15-6-258,3-4-129,-6-1-258,1-2 0,12 5-387,2-13-516,33 19-3483,0-20-774,0 20-516,42-27-387</inkml:trace>
        </inkml:traceGroup>
        <inkml:traceGroup>
          <inkml:annotationXML>
            <emma:emma xmlns:emma="http://www.w3.org/2003/04/emma" version="1.0">
              <emma:interpretation id="{0D9DF011-FEC7-446D-86F2-22423A5BAFE4}" emma:medium="tactile" emma:mode="ink">
                <msink:context xmlns:msink="http://schemas.microsoft.com/ink/2010/main" type="inkWord" rotatedBoundingBox="22912,16563 22218,17353 21385,16623 22078,15832"/>
              </emma:interpretation>
            </emma:emma>
          </inkml:annotationXML>
          <inkml:trace contextRef="#ctx0" brushRef="#br0" timeOffset="2059.1178">9599 3465 3483,'7'-36'3483,"-7"9"-387,0 3-903,0 24-387,-9-37-516,9 37-387,-14-32 0,14 32-258,-21-23 0,21 23-129,-29 0 0,29 0-129,-35 19 0,20 7-129,-4 3-129,6 7 129,1-1-129,9 2 0,3-3-129,0 0 129,8-11-129,-8-23 0,35 28 0,-14-27 0,0-1-129,1-11-129,1-7 0,-7-15-258,1 5 129,-7-15-258,3 15 258,-12-9-258,6 17 258,-7-4 129,0 24 0,0 0 258,0 0 129,0 42 0,-2-5 258,2 22 0,0 1 129,0 14 0,0-3-129,2 8 129,-2-15-129,5 2-129,-5-17 129,4-8-258,-4-16 129,2-1-129,-2-24 258,0 0-258,0 0-129,0 0-516,0 0-1548,0-24-2709,0 6-129,1-5-387</inkml:trace>
          <inkml:trace contextRef="#ctx0" brushRef="#br0" timeOffset="3297.1886">10083 3768 1,'0'0'5030,"0"18"130,-5 1 0,5-19-2580,0 45-774,-17-25-387,17 18 129,-11-17-645,10 10-258,-12-13-129,6 1-258,7-19 0,-19 12-645,19-12-1032,0 0-3483,0 0-258,0 0-645,-14-14 0</inkml:trace>
          <inkml:trace contextRef="#ctx0" brushRef="#br0" timeOffset="2747.1572">9726 3626 1161,'0'-26'4128,"0"26"-258,0 0-1032,0 0-387,0 0-387,17 0-774,-17 0 0,12 40-387,-12-16 0,5 13-258,-5-2 129,0 9-129,-12-11-258,5-2 0,-10-3 0,5-4-129,12-24 129,-26 25-258,26-25 0,0 0-129,0 0 129,-11 18-129,11-18 129,21 0-129,7 2 0,3-2 129,2 0-129,4 0 0,-1 0 0,-3-2 0,-2 0-129,-8 2 0,-23 0-645,21 0-516,-21 0-3741,0 0 0,14 23-645,-14-23-129</inkml:trace>
          <inkml:trace contextRef="#ctx0" brushRef="#br0" timeOffset="4131.2363">10234 3183 258,'4'-21'4515,"-4"21"516,8 14-1806,-8-14-516,0 52-516,0-17-516,6 19-387,-6-5-129,7 9-387,-6-16-129,13 3-258,-9-9-129,9-8 0,-14-28 0,30 19-129,-8-19-129,6 0 129,3 0-129,2-6-129,2 5 129,-4-1-129,-3 2-129,-5 11 129,-6 11 0,-8 4 129,-8 1 0,-1 5 0,-1-1 129,-13 3 0,-5-12 258,-4-1-129,-6-13 129,-3-2 0,-2-6 0,-1 0 0,-3-10 0,7-2-129,-1-3-129,13 5 0,19 10-258,-26-17-516,26 17-3741,16 0-903,1 11-387,2-3-516</inkml:trace>
        </inkml:traceGroup>
      </inkml:traceGroup>
    </inkml:traceGroup>
    <inkml:traceGroup>
      <inkml:annotationXML>
        <emma:emma xmlns:emma="http://www.w3.org/2003/04/emma" version="1.0">
          <emma:interpretation id="{A5854ED2-E58E-4D6F-BDAD-4D5CB56A223A}" emma:medium="tactile" emma:mode="ink">
            <msink:context xmlns:msink="http://schemas.microsoft.com/ink/2010/main" type="paragraph" rotatedBoundingBox="22681,14484 21475,16284 20672,15745 21879,13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73864B-96D6-45EE-9934-EF58F7DB8D7B}" emma:medium="tactile" emma:mode="ink">
              <msink:context xmlns:msink="http://schemas.microsoft.com/ink/2010/main" type="line" rotatedBoundingBox="22681,14484 21475,16284 20672,15745 21879,13946"/>
            </emma:interpretation>
          </emma:emma>
        </inkml:annotationXML>
        <inkml:traceGroup>
          <inkml:annotationXML>
            <emma:emma xmlns:emma="http://www.w3.org/2003/04/emma" version="1.0">
              <emma:interpretation id="{6D401F5D-EFA4-42F8-B162-0E143B23C4E8}" emma:medium="tactile" emma:mode="ink">
                <msink:context xmlns:msink="http://schemas.microsoft.com/ink/2010/main" type="inkWord" rotatedBoundingBox="22428,14314 22084,14827 21658,14542 22002,14029"/>
              </emma:interpretation>
            </emma:emma>
          </inkml:annotationXML>
          <inkml:trace contextRef="#ctx0" brushRef="#br0" timeOffset="-4957.2835">9911 1224 129,'0'0'2193,"-8"-18"-387,8 18-129,0 0-258,0 0-516,0 0 0,0 0-129,-19-17-387,19 17-129,0 0-258,0 0 258,0 0-258,0 0 0,-4-22 0,4 22 129,0 0-129,-9-21 0,9 21 0,-10-25 0,10 25 129,-12-23-129,12 23 0,-14-24 129,14 24-129,0 0 258,-19-19 258,19 19 129,-10 12 258,10 15 258,-11-4 0,11 29 0,-3 1 0,3 30 0,-4-13-258,4 9-387,0-15 0,0 0-129,0-12 0,0-9 0,0-26-129,0-17 129,0 0-129,11-15-129,2-9 0,3-4-129,5-1 0,3-1-129,4 5 0,-2 3-129,4 9 129,-6 8 0,-3 5 0,-21 0 129,24 32-129,-19-7 129,-5 5 0,0 1 129,-2-1 0,-13-4 0,-8-7 0,-8-7 129,-7-4-129,-4-6 129,-1-2 0,-1-2 0,4-8-129,4 2-129,10 8-516,2-2-3612,24 2-903,0 0-387,14 12-387</inkml:trace>
        </inkml:traceGroup>
        <inkml:traceGroup>
          <inkml:annotationXML>
            <emma:emma xmlns:emma="http://www.w3.org/2003/04/emma" version="1.0">
              <emma:interpretation id="{2B28CFD6-8509-4D9E-A235-97BB69F4F22F}" emma:medium="tactile" emma:mode="ink">
                <msink:context xmlns:msink="http://schemas.microsoft.com/ink/2010/main" type="inkWord" rotatedBoundingBox="21729,15905 21475,16284 20672,15745 20926,15367"/>
              </emma:interpretation>
            </emma:emma>
          </inkml:annotationXML>
          <inkml:trace contextRef="#ctx0" brushRef="#br0" timeOffset="-2072.1185">8859 2587 645,'4'-23'2451,"-4"23"0,2-28-258,-2 28-387,0-21-129,0 21-129,-7-24-258,7 24-129,-18-22-387,18 22 129,-15-19-387,15 19 129,-23-12-129,23 12 0,-26-10-258,26 10 129,-31 0-129,31 0 0,-35 18 0,18 1 0,-1 3 0,5 10 0,-3-1 129,11 4 0,0 2 0,5 1-387,0-4 387,13-3-387,1-4 258,2-6-258,-16-21 129,35 19-129,-15-19 0,0-16 129,-3-8-258,0-9 129,-1-2-258,-4-8 129,0 1-129,-5 5 0,-3 8 0,-4 0-129,0 29 387,-4-19-258,4 19 258,-12 19 0,7 11 129,1 8-129,3 4 129,1 12 129,0-3-129,0 5-129,3-8 258,6-1-258,-1-9 129,-1-7-129,0-7 0,0-3 129,-7-21 0,5 18-129,-5-18 129,0 0-129,0 0 0,0 0-258,0 0-774,0 0-2064,0 0-1806,0 0-129,0 0-387</inkml:trace>
          <inkml:trace contextRef="#ctx0" brushRef="#br0" timeOffset="-1440.0823">9033 2748 3999,'0'0'3741,"0"0"-645,23 0-516,-23 0-387,19 32-645,-19-10-258,14 15-258,-14-6-258,1 13 0,-2-11-258,-6 4 129,-12-6-129,3-6-129,-7-5 0,23-20-129,-38 23 0,38-23-129,-21 10 0,21-10 0,0 0-129,18 4 258,11-4-129,11 0 0,2 0 0,8 0 0,2 0 0,-1-2 129,-3 0-129,-8 0-129,-9 2 0,-5 0-258,-7 8-516,-19-8-4128,-6 35-258,-15-9-258,-5 9-516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10T16:38:20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2495 6334 2967,'0'0'3483,"0"0"258,0 0-1161,0 0-1419,8 0-774,9 4-129,7 4-129,1 0-129,10 1 129,1 1-129,5 0 0,2-2 0,5 1 0,2-3 258,3-2 0,6-3 129,7 3 0,0-4 258,11 0-129,0-2 129,13 2 129,2-6-258,13 5-129,5-3 0,9 1-129,6-4-129,12 4 0,6 0 0,7 1-129,6 2 0,2-1 0,3 6 0,4-1 0,2 6 0,2-1 129,0-1 0,5 0 0,0 0 129,5-2 129,-1-6 0,6 3 0,-5-3 0,4 1-129,-2 1 0,-6 2-129,-5 0-129,-6 5 0,-11 1 0,-12-2 0,-5 6-129,-7-1 0,-13 2-129,-17-4-1290,-3 6-2709,-14-5-645,-21 3-129,-20 5-387</inkml:trace>
  <inkml:trace contextRef="#ctx0" brushRef="#br0" timeOffset="727.0413">2694 8303 4902,'-93'7'4902,"49"-7"-387,11 0-387,5 0-3096,4-4-645,10 3-258,14 1-258,0 0 0,8 4 0,12 2 0,12 2 0,3 1 129,14 0 129,10 1 129,7-4 0,15-2 129,10-4 0,18 0 0,9-4 0,19-7 129,15-4-258,15-3 0,20-3-129,16-3-129,12 2 129,13 2-258,15-2 258,6 4-258,8 4 129,3 0 0,1 4-129,0 0 129,-6 1-129,-7 4 129,-11 0-129,-6 5 129,-20-1-129,-16 2 0,-17 4 0,-22 2-516,-15 11-774,-29-7-2967,-17 0-387,-28 3-387,-31-6 129</inkml:trace>
  <inkml:trace contextRef="#ctx0" brushRef="#br0" timeOffset="1351.0773">2611 9959 7353,'-62'73'4902,"41"-44"-129,9-5-387,8-5-3612,17 4-516,15-4 258,22-1-258,12-8 0,21 1 0,15-11-129,19 0 129,11-16-258,13-4 0,14-3 0,8-2 0,13-1 0,8-3 0,10 3 0,6 2 129,15 0 0,10 6-129,1-4 258,12 2-129,7 0-129,0-2 129,7 1-129,3 0 0,-4 1 0,4-1-129,-6 5 0,-6 2-129,-6 3 0,-7 7-129,-18 2-387,-22 2-1548,-8 7-2580,-28 4-129,-26 0-516,-24 1 388</inkml:trace>
  <inkml:trace contextRef="#ctx0" brushRef="#br0" timeOffset="1908.1091">2614 11314 8643,'-53'53'4902,"45"-28"-258,11 1 0,19-4-4257,27 4 0,18-7 0,28 1 0,16-8 129,24-4-258,17-8 0,22-3-129,17-10 0,17-2-129,16-8 129,8-4-129,11 0 129,10-5-129,12-2 129,3 0 0,6-1-129,2-1 0,-1 2 129,-1 1-258,-3 4 129,-7 5-129,-13 4 0,-14 6-129,-12 8-258,-23 2-774,-14 5-3483,-25 13-129,-40 3-645,-28 9-129</inkml:trace>
  <inkml:trace contextRef="#ctx0" brushRef="#br0" timeOffset="2396.137">2382 13091 7353,'-28'68'4902,"37"-40"129,22-8-645,24 4-3354,24-11-516,28 3 129,22-11-129,22-3 0,17-3-258,24-8 0,14-9-258,16-3 129,16-2-129,9-2 0,11 1 0,8-1 129,7 4-129,-2 6 0,3 5 0,-7 6 0,-6 2 0,-9 6-129,-12 10-516,-17-3-4128,-6 2 0,-24-6-645,-23-7-387</inkml:trace>
  <inkml:trace contextRef="#ctx0" brushRef="#br0" timeOffset="3544.2027">1237 5339 1677,'5'-43'2709,"-5"28"-774,0 2-129,0 1-387,-6 1-258,6 11-387,-11-13-258,11 13-129,-13 0 129,13 0-387,-18 27 0,8-2 0,2 6 387,3 11-258,0 3 387,5 12 129,0-7 0,9 12 129,4-6-129,11 3-129,-2-8-258,11 0 0,3-14-258,6-1 0,-2-16 0,4-9-129,0-11 129,-2-17 0,0-17 129,-2-11 0,-11-15 129,0-1 0,-13-10-129,-7 3 387,-9-2-387,-12 11 0,-10 10-129,-3 13 129,-7 12-258,-1 8 0,1 18-258,-3-2-1032,15 15-2709,0 6-516,7-7-129,5-1-516</inkml:trace>
  <inkml:trace contextRef="#ctx0" brushRef="#br0" timeOffset="4048.2315">1357 7010 4644,'0'-56'4515,"0"33"-258,-3 10-387,3 13-2580,0 0-387,-4 28-387,0 5 129,4 15-258,-3 6 258,3 16 0,-7-1 0,2 6-258,-2-9-129,0-7-258,6-8-903,-3-16-3354,4-22-387,0-13-258,21-25-645</inkml:trace>
  <inkml:trace contextRef="#ctx0" brushRef="#br0" timeOffset="4819.2756">1212 9347 2451,'-30'-30'4257,"15"17"-129,-1-3-1419,3-8-903,7 5-645,0-10-516,6 3-387,7-1-129,6 3-129,5 4 0,5 4 129,1 13 0,2 3 0,-2 17-129,1 15 258,-9 6 258,-2 13-129,-11 1 0,-3 11 0,-8-1 0,-9 5 0,-8-6 0,-3 3-129,-5-11 0,4-3-129,3-5 129,6-8-258,7-8 0,6-4 129,7-4 0,13-3-129,6-7 129,11-3 0,3-8 0,8-1 0,5-12-129,4-9-645,11-2-3354,-7-3-516,-8-1-387,-4 1-387</inkml:trace>
  <inkml:trace contextRef="#ctx0" brushRef="#br0" timeOffset="5916.3384">1109 10683 2709,'-20'-15'4515,"20"15"-387,-21-12-129,7 3-2838,14 9-645,0 0-129,0 0 0,8-11-258,16 11 0,10-1 0,8 1-129,13 0 0,7 0-129,5 0-387,2 0-387,-3 3-258,-13-1 129,-4 11 0,-19 1 387,-17 9 387,-10 8 645,-14-2 516,-6 11 387,-13-4 258,6 11-129,-9-16 0,16 8-516,1-14-258,12 4-387,4-8-129,9 0-258,11-6-129,4-1-129,5 0 129,-3-2 0,-2-2 387,-2-2 0,-7-2 258,-6 1 0,-9-7 129,-9 14 129,-15-10-129,4 10-129,-11-4-258,-1-2-903,6 0-3741,-1-2 0,2-5-387,4-1-387</inkml:trace>
  <inkml:trace contextRef="#ctx0" brushRef="#br0" timeOffset="6434.368">1194 12401 4386,'-40'-19'5031,"24"14"-387,-5-1-129,9-1-3096,12 7-645,0 0-387,0 15-129,8-1 0,13 0-387,4 4 129,4-3-258,13 6-645,-9-9-2064,12-6-1419,0-4-387,-4-8-258</inkml:trace>
  <inkml:trace contextRef="#ctx0" brushRef="#br0" timeOffset="6672.3816">1626 12173 5805,'-24'27'5418,"11"13"-387,-3 8 0,3 24-2193,-4 5-2064,13 20-387,4 9-129,3 10-129,10-1-645,4-10-3999,12-22-516,1-24-516,-5-37-516</inkml:trace>
  <inkml:trace contextRef="#ctx0" brushRef="#br0" timeOffset="14307.8183">3971 4228 1419,'9'-11'774,"-6"-10"0,-3 21 258,0-19 258,0 19 129,-3-20 0,3 20-129,-14-12 0,3 12-516,-1 0-129,-1 6-387,0 5-129,-2 7 258,-1 7-129,2 5 0,0 6 129,4 7 0,-2 0 0,11 10 258,-3-3-129,4 9 0,5-8 129,8 3-258,6-10 0,5 1 0,-1-12 258,8-3-387,-2-14 129,4-7-129,-3-9 129,3-12-129,-4-16-129,0-4 0,0-15-129,-6-5 129,-4-5-129,-4-4 0,-10 1-129,-1 6 129,-7 5 129,-6 8-129,-9 14-129,-4 7 0,0 18-516,-6 0-1161,4 11-2064,1 7-387,2 2-387,2 1 258</inkml:trace>
  <inkml:trace contextRef="#ctx0" brushRef="#br0" timeOffset="15080.8626">4937 4120 4128,'0'0'3999,"-8"0"-387,8 0-129,-18 21-2838,5-5-645,-2 4 129,-3 4-129,-2 2 0,-2 0 258,-1 3 0,-2 0-129,1-1 129,-1 0-129,4 1 129,0-5-129,4 2 0,1-6-129,0-1 0,7-2 0,3-3 0,6-14 0,-2 19 129,2-19 129,12 7 0,4-6 129,8 1-129,2-2 129,10 0-129,1-4 0,6 1-129,3-1 0,-1-1-129,1 0 129,-4 1-258,-2 3 129,-3 0-129,-7 1 0,-3 0-387,-5 3-129,-9-3-645,3 10-387,-16-10-1032,0 0-1290,4 15-516,-9-9 645</inkml:trace>
  <inkml:trace contextRef="#ctx0" brushRef="#br0" timeOffset="15312.8757">4767 4856 6063,'-22'18'4386,"22"-18"-129,0 0-1032,8-2-1806,14 0-645,6-7-258,7 5 0,2-4-129,6 5-258,1 2-387,-4 1-516,7 5-3225,-11 9-387,-3 1-258,-8 2-258</inkml:trace>
  <inkml:trace contextRef="#ctx0" brushRef="#br0" timeOffset="17590.0061">5536 4494 1548,'-12'-9'2322,"12"9"-1548,0 0-258,0 0 387,0 0 387,0 0-258,0 0 129,-13-5 258,13 10-129,0 8-129,0 9-258,1 3-129,5 9-258,-4 2 0,2 6 0,-4-1 0,4-1-258,-4-8 258,2 0 0,-2-9-129,0-1 0,-2-12 0,2 1 0,0-11-129,0 0 0,0 0-129,0 0-129,0 0 0,0 0 0,0-12 0,0-6 0,8-4 0,-3-5 0,6-4-258,-2-4 129,7-2 0,-3 1 0,3-3-129,1 6 258,0 2-258,-1 5 258,-1 3-129,-1 6 129,-2 5 0,-12 12-129,16-12 129,-16 12-129,0 0 129,0 0 129,0 0-258,0 0 0,0 0-129,0 0-387,6 6-387,-6-6-1161,0 0-1677,0 0-387,0 0 0</inkml:trace>
  <inkml:trace contextRef="#ctx0" brushRef="#br0" timeOffset="18184.04">5549 4740 2580,'-6'12'3870,"6"-12"-258,0 0-129,0 0-2322,0 0-516,0 0-258,0 0 129,0 0 129,0 0 0,0 0 0,0-10 129,4-1-258,0-9-258,5-3 0,0-2-258,-1 1 0,4-2-129,-4 3 129,1 7-258,1 1 258,-10 15 0,15-12 0,-15 12 0,0 0 129,1 20 0,-1 2 129,-5 2 258,0 9-129,-4 0 258,3 8 0,2-5 0,4 3-258,7-7 129,10-6-258,4-6 0,9-9 0,10-11-516,2-5-258,7-10-516,-8-19-1677,8 0-1806,-11-11-258,-2-2-387,-14-1 129</inkml:trace>
  <inkml:trace contextRef="#ctx0" brushRef="#br0" timeOffset="18546.0608">5706 3964 6450,'0'0'4515,"0"0"-774,1 18 0,-1 3-3741,0 6-387,0-2 258,0 1 129,0-3 258,3-10 258,-3 2-129,0-15 0,0 0 129,0 0-129,-8-14 129,3-4-129,1 2-129,-2-4-129,0 4-129,0 3-387,-5 2-903,11 11-2709,0 0-258,0 0-516,0 0 0</inkml:trace>
  <inkml:trace contextRef="#ctx0" brushRef="#br0" timeOffset="19093.092">6741 4219 7482,'-21'4'4515,"8"2"-387,0 2 0,-3 0-3612,0 7-387,1 3-129,-3 6 129,-4-2-129,-2 3 0,-4-3 129,1 5 0,-4-2 0,5-1 0,-1-5-129,7 6 129,3-6-129,7-2 0,2 1 0,7-4 0,1-1 0,5-2 0,10-5 258,7-4-129,6-2-129,10-1 129,4-10 129,7 0-258,1-3-129,0-1-129,3 7-387,-11-9-387,2 15-903,-14-3-2322,-7 5-387,-12 0-129,-11 0 258</inkml:trace>
  <inkml:trace contextRef="#ctx0" brushRef="#br0" timeOffset="19310.1044">6409 4818 10191,'-12'27'4902,"12"-27"-258,10 15-387,8-15-3612,12 0-903,11 0 129,1-5-516,18 2-2580,-5-10-1161,-5-2-516,-1-4-258</inkml:trace>
  <inkml:trace contextRef="#ctx0" brushRef="#br0" timeOffset="20905.1957">7140 4295 1806,'-3'-38'3225,"3"16"258,0 3-258,4-4-2838,2-4-258,1 3 0,5-5 258,0 1-129,1-2 258,3 8 258,1 2 129,3 10-129,-2 3 387,6 13-258,-7 9 0,7 19-258,-7 8-129,-1 12 0,-12 4-258,-1 8 129,-9 4-258,-14 2 387,-10-7-129,-8 4 0,-8-13 0,-2-3-129,1-11 129,6-8-258,5-13 129,6-9-258,9-11 0,9-3-129,9-11 129,3-3-129,12-2-129,1 1 258,6 2-258,3 7 387,2 2 0,4 6 129,1 6 0,4 8 258,1 1-129,4 2 0,3 0 0,8-6-258,4-2-516,-2-10-1677,7-3-2322,-3-13-516,0-1-129,-7-9-516</inkml:trace>
  <inkml:trace contextRef="#ctx0" brushRef="#br0" timeOffset="22315.2763">7496 3466 1935,'5'-23'2451,"-5"23"-129,13-19-645,-9 4-516,-4 15 129,8-22 0,-8 22-129,8-21 0,-8 21 0,4-18-129,-4 18-387,1-14 0,-1 14 0,0 0-258,0 0-129,0 0 0,0 0 0,-12 4 0,7 13 0,-7 5-129,3 8 129,-4 5-258,6 5 258,-4 2-129,5 10 129,-1-3-129,5 5 0,0-3 387,2 3-387,2-5 258,6-4-258,1-4 129,3-7-258,0-10 258,2-10-258,1-12 129,2-4-129,-4-18 129,-1-5-129,0-8 0,-3 3 129,-5-2 0,-1 3 0,-3 9-129,-3 6 129,-6 14-129,-4 7 129,-3 9 0,-4 8-258,-1 10 0,-3-4-516,10 12-645,-10-16-1935,12-2-1290,3-9 0,9-15-516</inkml:trace>
  <inkml:trace contextRef="#ctx0" brushRef="#br0" timeOffset="22797.3039">7781 3432 3096,'-8'-16'3612,"8"16"129,0 0-1806,-19-7-129,19 7-258,-16 3-129,15 13-387,1-16 0,-9 33-387,6-16-129,3 9 0,8-5-258,5 6 0,4-4-129,3-2-129,1-4-129,5-7-387,1 2-645,-5-11-2838,6-1 0,-9-2-516,-1-9-129</inkml:trace>
  <inkml:trace contextRef="#ctx0" brushRef="#br0" timeOffset="23083.3203">7928 3383 1032,'0'0'3741,"-5"14"387,5 5-129,0 15-1677,-4-2-645,4 20-129,1-4-258,2 13 0,-3-12 0,1 5-516,-1-11 0,2-2-387,-2-13 0,0-9-258,1-7-645,-1-12-2838,0 0-1032,5-14-645,2-3 0</inkml:trace>
  <inkml:trace contextRef="#ctx0" brushRef="#br0" timeOffset="23759.3589">8254 4392 4386,'0'0'4644,"0"0"-387,-5 11 0,5-11-2451,0 0-516,8 4 0,10 5-258,-6-9-129,11 6-129,-4-6-258,5 2-129,-1-2-129,0 0-129,-4 0-129,-4 0 0,1 0-258,-16 0-516,20 7-2064,-20-7-1677,0 0 0,0 10-516,0-10-387</inkml:trace>
  <inkml:trace contextRef="#ctx0" brushRef="#br0" timeOffset="24235.3862">8784 3931 3870,'0'0'4128,"12"-3"0,-12 3-774,0 11-1290,5 20-129,-5-4-387,3 27 129,-3 5-645,1 14 0,-1 0-387,0 8-258,3-8-129,-3-6-129,0-7 0,0-19-258,5-6-1032,-5-35-3612,20 8 258,-9-23-516,1-26-645</inkml:trace>
  <inkml:trace contextRef="#ctx0" brushRef="#br0" timeOffset="81626.6688">17745 2464 3354,'-13'-39'4386,"-2"23"0,-3-5-387,2 13-2322,-12-9-258,11 13-387,-16-3-129,9 11 0,-11 6-258,4 18 0,-3 13-258,2 19 0,1 7 129,6 11 129,5 11-387,8 2 0,9 1 0,5-2-129,14-10 0,9-10-258,13-6-387,2-23-1419,19-6-2580,-8-20-258,10-8-258,-6-12-258</inkml:trace>
  <inkml:trace contextRef="#ctx0" brushRef="#br0" timeOffset="82314.7081">17965 3006 2580,'23'-30'4257,"-9"11"0,-2-4-129,-2-8-2322,5 14-387,-6-14-516,2 10-129,-10-5-258,0 6 0,-4 1 258,-3 7-258,-11 4-129,3 8 129,-9 11-258,3 13 129,0 6 0,2 12 258,2 5-387,8 3-129,4 2 129,4-3-129,12-6 0,9-7 0,6-6-129,3-13-387,6-11 387,-2-7 0,2-20 0,2-10 129,-4-7-258,-4-7 0,0-2 0,-7 3 0,-4 6 0,-6 4 0,-2 14 129,-11 20-258,0 0 387,0 0 258,11 14-258,-11 10 258,6 9-258,0-4 0,2 5 0,9-4-258,1-6 129,4-6-258,-1-8 129,4-10-387,0-16 258,0-9-258,0-8 0,-8-7 258,0 3-129,-6-2 129,-2 6 0,-5 10 258,-1 9 0,-3 14 258,0 0 129,0 23 258,2 8-258,5 8 0,6 1-258,3 0-258,16 9-774,-5-23-1419,18 2-2064,0-13-645,9-9-258,0-13 129</inkml:trace>
  <inkml:trace contextRef="#ctx0" brushRef="#br0" timeOffset="82674.7287">19189 2148 3483,'-20'-61'5160,"11"34"-387,1 11-387,8 16-2193,0 0-645,-13 20-258,14 25-516,0 7-258,9 22-387,-6 15 387,6 12-516,0 1-129,0-8-258,-1-9 258,-5-11-129,4-11-387,-5-25-516,6 0-1806,-9-38-1935,0 0 258,0 0-645</inkml:trace>
  <inkml:trace contextRef="#ctx0" brushRef="#br0" timeOffset="83006.7472">19120 2859 2322,'-15'-32'4386,"17"14"258,9 0-516,6 10-2193,3-13-774,11 20-129,1-1-258,10 14 0,-5 9 0,8 17-129,-1 1-258,2 8-129,-3-4 129,-1-6-129,-9-10 129,2-5 129,-9-20-129,-2-6 0,-8-22-129,-2-8 0,-2-11-258,0-11 0,0-2-129,-1-4-129,4 11-258,-3 0-516,6 25 0,-8-5-1032,9 30-2322,-1 1-774,2 20 129,-2 2-387</inkml:trace>
  <inkml:trace contextRef="#ctx0" brushRef="#br0" timeOffset="83554.779">20076 2667 1677,'42'-62'5031,"-33"28"-387,-6 11 129,-9-13-1935,6 36-1290,-33-24-516,12 25 0,-11 8-516,3 17 0,-1 2-129,2 11-129,3 0-129,8 1 258,9 0-387,8-5 129,4-9-258,15-10 0,7-11-129,4-8 0,7-9 0,-3-10 0,1-1-129,-5-9 129,-4 7 0,-10 5 0,-4 5 129,-12 15 0,0 0 0,0 13 129,-3 7 0,-2 6 129,1 4-129,4-2 129,0 3-129,11-6 129,3-7 0,9-4-129,3-11 129,3-10-129,3-25 129,5-17-129,-3-15 258,0-15-258,-3-17 129,-5-11 258,-4-10-258,-8-2 258,-7 5-258,-7 17 387,-5 13-387,-8 17 387,-3 21-516,0 22 129,3 31-129,3 31 0,6 25 0,6 18 0,6 13-258,7 7-387,17 20-774,-2-13-3225,13-6-129,1-22-774,12-17 258</inkml:trace>
  <inkml:trace contextRef="#ctx0" brushRef="#br0" timeOffset="83853.7959">21432 1903 8127,'-17'112'4773,"17"-33"-129,0 18-774,0 14-2709,9 8-1032,0 4-129,3-11-129,-2-11-387,-5-25-774,7-6-774,-11-36-2580,-1-34 0,0 0-387,0-44 646</inkml:trace>
  <inkml:trace contextRef="#ctx0" brushRef="#br0" timeOffset="84118.8113">21266 2047 4128,'-33'-117'5289,"21"68"-387,8 6-516,4 0-2709,17 22-129,7 3-774,18 11-258,2 10-258,11 18-258,2 2 129,0 11 129,-14 7 0,-6 4-129,-23 7 258,-11 1 0,-12-5-129,-8 3-258,-6 3-516,-3-11-1935,10 10-2064,6-14-774,10 0 258,6-7-903</inkml:trace>
  <inkml:trace contextRef="#ctx0" brushRef="#br0" timeOffset="84682.8434">21883 2515 2580,'1'72'4386,"-1"-29"129,2-4 0,2 8-2709,-4-20-387,1 13-129,-1-40-129,0 23 0,-4-33-258,3-12-258,-8-20-129,2-5-129,3-7-258,0-9-129,4 2 0,4 2-129,11 4 129,4 8 258,10 15-387,3 5 258,3 7-258,2-1 258,3 7-258,-3-1 387,-4 1-129,-6 1 0,-8 0 129,-3 2 0,-16 11 129,9-11 0,-9 11 0,-9 11-129,1 10 0,0 7-387,2 0 129,5 9-258,3 4 258,8 1-258,10 0 0,7-6-129,7-6 258,0-6 0,3-7 0,-4-13 129,-3-7 0,-10-13 0,-11-9 129,-9-5-129,-5 2 129,-12 1 0,-3 4-258,-3 3-387,12 16-1419,-5-8-2838,16 12-258,7-9-258,16 6-645</inkml:trace>
  <inkml:trace contextRef="#ctx0" brushRef="#br0" timeOffset="84991.8612">22792 2074 5805,'-5'-43'5418,"5"43"-516,-27-12-129,10 23-1677,-12 7-1806,8 18-387,-3 12-516,4 11-258,7 3-129,4 5-387,10 5-258,7-21-1935,16 13-2064,3-25-774,9 0 0,1-28-258</inkml:trace>
  <inkml:trace contextRef="#ctx0" brushRef="#br0" timeOffset="85306.8793">23115 2260 5805,'13'-14'4515,"-2"7"0,-11 7-387,14-7-3612,-14 7-129,17-12 129,-14-2 129,2 0 387,-6-2-387,-3 2 0,-9-4-129,0 6-129,-6 3 129,-6 7-129,1 2-129,2 11 0,-1 11 0,5 5-387,6 8 258,8 0-387,5 6 258,18-4-645,9 4-129,1-18-1548,14 4-2322,2-16-387,9-4-258,-6-7-129</inkml:trace>
  <inkml:trace contextRef="#ctx0" brushRef="#br0" timeOffset="86155.9277">23608 2003 7482,'-12'-47'4386,"2"29"-387,-1 3-1419,1 15-1935,-5 12-516,6 13-129,-2 8 0,6 3 0,5 12-129,3-2-129,8 3 129,6-9-387,3-4 774,2-7 0,-5-8 516,0-4-258,-17-17 387,0 0 258,-2-6-129,-7 2 516,-16-10-774,7 3 0,-4-2-387,4 1 129,4 0-516,7-3 258,7 2-387,11-11-129,10 0 0,6-5-129,8-2 129,4-10 0,1-2 0,0 4 129,-1-2 0,-6 8 129,-8 8 0,0 9 0,-8 3 129,-1 13-129,-4 20 0,-3 5 0,3 6 0,-3 6 0,-1 5 0,0 0 129,-3 1 0,-3-1 129,-2-6-129,-7-1-129,-7-10 387,-2 0-387,-4-7 387,3-6-387,1-3 129,4-8-387,12-1 258,-1-15 258,10-5-387,11-7 129,10-7-129,7-9 129,9 0-129,4-3 258,2 1-129,1 4-129,-2 6 129,-5 11 0,-4 10 0,-6 14 129,-10 7-129,-2 15 0,-11 10 0,-5 8-129,-3 7-774,-5-12-3741,0 8-258,-2-14-516,-2-7-258</inkml:trace>
  <inkml:trace contextRef="#ctx0" brushRef="#br0" timeOffset="86320.9371">24259 1191 6966,'0'0'4128,"0"0"-774,-34 1-2322,33 49-5031,7 11-129,8 11-645</inkml:trace>
  <inkml:trace contextRef="#ctx0" brushRef="#br0" timeOffset="86847.9674">24559 2004 5934,'12'-27'5547,"-11"13"-258,-1 14-516,-13-10-1548,-3 5-2322,16 5-258,-21 1-387,21-1 0,-17 17-258,11-6 129,5-2-258,1-9 0,4 20 129,-4-20-129,25 13 0,-8-13 0,9-7 129,0-8-129,2-5 0,2-11 0,-2 4 258,-1-3-129,-3 1 129,-6 4-129,-2 10 0,-5 9 0,-11 6 129,16 14-129,-14 7 0,5 11 0,-1 10-129,1 12 129,2 2 0,2 6-258,2 5 258,0 3-258,2 1 387,2 4-129,-5-5 258,4-1 0,-9-8 129,4-6 0,-6-15-129,3-4-129,0-6-1032,-8-30-4257,0 13 258,-8-17-1161,-8-3 0</inkml:trace>
  <inkml:trace contextRef="#ctx0" brushRef="#br0" timeOffset="87418">23227 3366 1935,'-22'-83'4773,"12"49"-258,5 8 0,5 26-2451,-8-16-516,10 38-516,0 15-129,11 27 129,-6 11-387,6 22 0,-1 8-129,2 8-258,2-5 129,-3-13-258,1-20 0,0-20 0,5-26-129,3-29 129,3-27-258,4-37 129,4-29-129,0-25-129,5-16 129,-3-15-387,-5 4 129,-6 7 258,-7 15 0,-8 23 129,-4 31 0,-1 35 516,-4 34-258,7 35 129,-3 27-129,1 26-129,4 19-129,-1 6-387,9 9-903,-2-13-3483,7-14-387,-1-21 0,5-17-516</inkml:trace>
  <inkml:trace contextRef="#ctx0" brushRef="#br0" timeOffset="87814.0227">23820 3684 5676,'-2'16'5418,"2"-16"-645,8 30-129,-2-15-3483,13 11-258,-5-2 0,10 3-258,-6-9 0,6 1-387,0-13 0,0-7-129,2-16-258,-1-10 258,0-13-258,-2-6 129,-4 1 0,0-1 129,-6 2-129,-4 12 129,-3 10-129,-6 22 129,0 0 0,0 0-129,11 22 129,-5 7-129,0 9 0,2-2 0,1-1 129,3-5-387,4 1-129,1-18-1032,8 0-3225,-9-13-516,4-8-129,-6-12-645</inkml:trace>
  <inkml:trace contextRef="#ctx0" brushRef="#br0" timeOffset="88013.034">24435 3496 7224,'14'31'5676,"-11"-7"-645,5 12-129,-8 0-3612,0 12-645,0-3-387,1-8-903,3 7-2709,-4-23-1419,5-9-516,-5-12-516</inkml:trace>
  <inkml:trace contextRef="#ctx0" brushRef="#br0" timeOffset="88170.0425">24467 2977 6450,'-25'-28'4902,"14"28"-258,8 20-2064,3-1-6579,2-4-645,12 1-258,3-1-128</inkml:trace>
  <inkml:trace contextRef="#ctx0" brushRef="#br0" timeOffset="88515.0627">24726 2745 5160,'23'-16'5547,"-17"32"-774,0 26 129,-8 8-3870,5 32-387,-3 6 0,3 22-258,-3 5-129,-3 0-129,-2-12 0,-1-10-387,-3-12 258,1-17-129,-1-20 129,0-21 0,-3-22 129,7-7 258,-3-14-129,5-4 387,-1-9-258,7 9 129,13-5-129,10 3-4257,21 8-903,10-2-774,3-3-903</inkml:trace>
  <inkml:trace contextRef="#ctx0" brushRef="#br0" timeOffset="89414.1142">20233 6000 3999,'28'107'4902,"-11"-25"-645,-6 11 0,-9 3-3225,14 10-387,-4-12-258,1-7-387,-4-13-645,-4-28-1419,1-22-2193,-6-24 0,16-9-387</inkml:trace>
  <inkml:trace contextRef="#ctx0" brushRef="#br0" timeOffset="89691.13">19855 5891 4128,'-4'-55'5031,"22"28"-258,10 4-516,10 7-2967,3 0-387,17 16-129,-9 0 129,5 11-258,-14 8-129,-6 17 0,-21 7-258,-9 9 129,-8 4 0,-10 3-387,-3 7-387,-2-8-1161,19 8-2838,0-16-645,16-4 0,6-13-645</inkml:trace>
  <inkml:trace contextRef="#ctx0" brushRef="#br0" timeOffset="90306.1652">20657 6597 2451,'22'53'4257,"-9"-20"-129,-1-6-129,-1-2-3096,2 7 258,-10-12 0,8 4 129,-11-24-258,0 12 0,-6-20 129,-1-8-258,-12-18-129,5-3-258,-4-9-258,3-2-258,6-5 129,4 4-258,5 3 129,9 7-258,17 9 129,6 2-387,9 13-129,5-2-258,9 13-129,-6-7 258,9 8 0,-9-5 129,-3 4 258,-5 0 258,-11-5 516,-3 6 516,-13-11 0,5 13 387,-19 1-129,9-9 0,-9 9-258,0 0 0,-13 0-387,6 10 0,-2 4-387,1 5 129,1 3-258,5 3 0,2 2 0,1-2 0,10 1-258,-2-6 258,6 0-129,-1-13 129,-5-7 0,-4-9-129,-5-10 129,-1-6 0,-13-6 129,-3-1-129,-2-1-129,-2 5-258,7 12-387,-1-4-516,15 20-3225,0 0-258,9-10-516,0 9-258</inkml:trace>
  <inkml:trace contextRef="#ctx0" brushRef="#br0" timeOffset="90549.1791">21386 6110 6837,'58'-58'4902,"-33"41"-129,-4 5-387,-5 14-2838,-4 7-645,2 13-129,-10 11 0,-4 11-129,-4 2 0,-4 3-129,-6-2-129,5 2 0,-2-1-129,5-2-258,6-9-129,8-10-258,18 1-516,-4-21-1935,19 4-1935,-1-11-387,6-10-258,-4-12-258</inkml:trace>
  <inkml:trace contextRef="#ctx0" brushRef="#br0" timeOffset="90838.1956">21842 6247 6708,'0'0'4515,"13"0"129,2-1-516,2-7-3612,4-6-129,6 4 258,-8-9 0,4 2 0,-11-6-129,-2 5-129,-10 0 129,0 18 0,-17-12-258,-5 14 0,-6 10-129,0 6 129,2 7 0,7 9-129,7-1 0,9-1-129,8 0 0,12-9-1032,20 7-1935,-1-19-1677,7-7-516,1-8 0,0-9-645</inkml:trace>
  <inkml:trace contextRef="#ctx0" brushRef="#br0" timeOffset="91494.2331">22483 6025 8127,'-13'-51'4902,"-5"30"-387,-10 6-387,1 12-3354,-6 3-645,3 16 0,-2 11-129,6 9 0,8 11 0,7 6 0,11 4-129,8 1 129,13-6 0,3-3 0,5-9 129,-3-6 0,-2-12 258,-5-3 0,-19-19 129,11 2 258,-19-7-258,-3-4 129,-9-6-129,3-2-258,-2-3-258,7-7 0,10 1-129,7-2 0,16-3-129,9-6 129,6 0-129,9-7 0,0 0 129,0 3 0,-7-1 129,-7 5-129,-7 7 258,-7 5-258,-5 9 129,-12 16 0,0 0-129,12 7 129,-7 17 0,2 4 129,2 7-258,2 4 258,3 4 0,2-3 0,-3-2 258,0-1 0,-3-9 129,-4-4-258,-6-6 258,-2-1-129,-12-7 0,-3-3-387,0-1-387,-3-6-1032,20 0-3612,-18-6 258,18 6-774,-1-20-516</inkml:trace>
  <inkml:trace contextRef="#ctx0" brushRef="#br0" timeOffset="92131.2696">23260 5853 6063,'-37'-57'5289,"11"38"-387,-1 12-387,-11 4-2709,10 20-774,-5 10-387,10 14-129,-1 6-387,12 4 129,11 1-387,6-6 258,19-6-258,9-11 129,6-9-129,2-13 258,4-9-258,-3-16 0,-5-10 258,-9-7-258,-12-2 387,-14 4-258,-9 0 129,-19 10-129,-11 12 258,-9 10-129,-4 5-129,5 15 0,7 10 0,12 6 129,19-3-258,18-2 258,27-3-258,17-11 129,18-7 0,7-9 129,10-11 129,5-10-258,-3-3 258,-5-3-129,-8-3 258,-11 5-258,-12-2 258,-6 10 0,-17 0 0,-11 5-129,-12-5 129,-10-2-258,-10-6 129,-5-1 0,-9-4 0,-1-7-258,3-3 129,0-3-129,5 5 0,11-2 0,6 8-516,9-2-3741,16 10-1032,-4-1-387,2 6-774</inkml:trace>
  <inkml:trace contextRef="#ctx0" brushRef="#br0" timeOffset="96556.5227">12773 6089 258,'-14'-10'3096,"-5"1"258,5 2-645,14 7 0,-21 0-645,14 8-387,-6 3-387,9 13-258,-3-1-258,5 17-387,-2 8-129,4 12-129,-3 10 0,-1 7-129,-2 4 0,-4 6 0,2 4 129,-2 4-129,-3-8 0,1-3 129,0-8-129,0-8 129,4-7 0,-1-9-129,5-11 0,0-10 0,4-7 0,0-4 0,0-7 0,0-13 0,13 12 0,-2-5 0,2-5 0,-1-2-129,2 0 129,4-2 129,-1-5-129,-3 4 0,6 1 0,-2-3-129,1-1 129,1 3 0,0 0 0,4 0 0,4 0 0,-1 1 0,4-2 0,5 1 129,3 0-129,1 2 0,7-2 0,1 3 0,3 0 0,-2 0 0,4 3 0,-4-1 0,4 5 0,-1-3 0,1 1 0,1-4 0,1 2 0,2-3 0,5 0 0,2 0 0,-1-1 0,1 0 0,2-1 0,0-2 0,0 3 129,-3 0-129,2-3 0,2 4 0,-1 0 129,2 0-129,0 0 0,2 0 0,0 1 0,1 3 0,-1 2 0,-4 0 0,2 2 0,1 3 0,0-1 0,0 0 129,4 2-129,-2 2 0,-1-3 0,4 3 129,0 1-129,0 0 0,-2 2 0,2-2 0,0 2 0,4-2 0,-2 0 0,-2 1 0,4-8 0,0 1 129,-3-7-129,-1 0 0,-6-2 129,3 0 0,-2-3 0,2-2 129,-6-6 129,-2 1-129,-2 2 0,-3-2 0,-7-3-129,-1 5 129,-4-1-258,-6 2 129,-4 3-129,-1 0 0,-7-1 0,-2 4 0,-2 0 0,-5 0 0,-4 1 0,0-2 0,-6 0 129,3-1-129,-12 3 129,13-13-129,-6 2 129,-1-5 0,-2-5-129,3-1 129,-3-10-129,5-5 0,-1-10 129,1-7-129,0-8-129,1-8 129,0-4-129,1-8 129,2-4-129,-1-4 129,-3 1-129,0 3 129,-1 5 0,-5 9 129,0 5 0,-5 11-129,2 10 0,-4 11 129,-2 6-129,-1 13 129,-1 4-129,8 12 0,-17-7 0,17 7 0,-16 7 0,16-7 0,-14 20 0,4-8-129,1 5 258,0-6-129,-3-2 0,0-1 129,-2-3-129,-5 0 0,-2-4 0,-4 2 0,-7-3 0,-3 0 0,-9 0 0,-5 1-129,-7 0 129,-9 1 0,-7-1 129,-7 0-258,-2 1 129,-5 1 0,-4-1 129,-3 0-258,-4 5 258,-1-2-129,-4 0 0,0 1 0,-5 4 0,-1-6 0,-6 4 0,0-3 129,0-3-129,1-1 0,0-1 0,0 0 0,-2-4 0,-1-5 258,3-2-516,2-2 516,-1-2-516,4-1 258,1-2 0,0 0 258,8-2-516,6-1 129,8 8 0,9-8-903,19 6-3354,6-2-774,11 1 0,6 0-645</inkml:trace>
  <inkml:trace contextRef="#ctx0" brushRef="#br0" timeOffset="98533.6358">11982 8112 2322,'-1'-30'645,"-1"13"-516,1 3 129,1 2 258,0 1-129,0 11 129,0 0 258,0 0 0,-3 8 387,-2 13-129,6 15 258,-2 4-387,1 17 129,-8 6 0,6 16-258,-9 2 129,4 14-129,-7 6-129,5 2-258,-7-1 258,4-2-129,1-8-129,6-5 258,0-12-258,6-10-129,2-21 129,6-6-129,3-10 0,3-7-258,3-11 258,-1-5-258,0-3 0,2-2 129,0-2 0,3-5 0,-3-1-258,5-1 258,0 0 0,4-1 0,2-1-129,5-3 129,8 4-129,4-1 129,6 3 0,6 1-129,2 2 129,4 0-129,4 5 0,1 2 0,0 2 129,3 6-129,2-3 0,1 5-129,2-1 258,3 3-129,-1-4 129,2 2-258,0 1 258,1-5-129,4 3 258,1-5-516,2-2 258,3-2 258,1-1-258,2-2 0,3-1 0,4-4 258,0-6-387,3 0 387,0 0-258,0-6 129,2 0-129,1 1 258,3-3-258,-1-1-129,-4 4 258,-2 3-258,-3 0 258,-3 7-258,-5 0 258,-1 6-258,-7 2 258,2 5 129,-5 3-129,-1 3 0,0 3 0,-3 2 0,-2 1 0,-5 1-129,-2-1 129,-3 4-387,1 1 258,-2-5-129,-6-1 129,-3-1-258,-5-3 258,-5-5-129,-10-2 129,-4-4 0,-11-2 129,-5-1-129,-8-7 129,-9 8 0,12-21-129,-10 7 258,-2-2-129,0 1 129,0-3-258,0-9 129,-2 0-129,1-5 0,-3-6 0,0-6-129,0-6 258,-1-5-258,-3-6 129,0-2-129,-4-4 258,0 0 0,-2 0-129,-5 2 129,2 4-129,-1 3 0,-2 6 0,0 9 0,-4 6 0,2 5-129,-2 8 258,-1 5-129,0 4 0,0 3 0,-4 4 0,1-2 0,1 2 0,-1 1 0,0-1 129,2 4-129,2-4 258,0 1-129,2-1 0,-2 3 0,6 3-129,-2-1 0,-2 2 0,0 1 0,-5 0 0,-1 0 0,-9 4 0,-5-3-129,-7 0 129,-9-1 0,-4-1 0,-8-5 0,-5-1 0,-7-1 0,-6-2 0,-4 1 0,-8 2 0,-2 3 0,-6-2-129,-5 1 129,-6 3 0,-4 4-129,-8-2 129,-3 2-258,-1 5 258,-8-2-129,-5 1 129,-2 3 0,-2-5 0,1-4 0,0 0 0,2-6 129,5-7 129,8-4-129,15-1-129,10-2-129,22 13-2580,12-10-2193,15-2-645,15-2-387</inkml:trace>
  <inkml:trace contextRef="#ctx0" brushRef="#br0" timeOffset="109394.257">17303 8840 903,'0'0'2064,"0"0"-645,0 15 129,0-15 129,21 9-258,-2-5 0,14 7 258,2-11-258,15 8-129,4-8 0,19 5-258,5-6-129,21 1 0,5-15 0,16 4-258,10-7-129,15 2 0,7-12 129,13 3-258,0-4 0,8 3 0,-2-1 0,7 8 0,-6 0 129,0 6-129,-3 4-129,-1 6 0,-9 2 0,-6 2-129,-13 5-129,-8 1-258,-11 8-258,-18-7-903,-8 8-2709,-23-7-774,-19 3-258,-20-10-258</inkml:trace>
  <inkml:trace contextRef="#ctx0" brushRef="#br0" timeOffset="110098.2971">17696 7494 2709,'-35'-17'3999,"24"15"-258,-1-2-2193,12 4-516,0 0-258,0 0-129,7 8 129,11 2 0,17 11 129,2-1 0,22 16 387,8 0-258,20 18-129,11 1 0,15 15-387,4 2-258,15 8 0,4 2 0,3 3-129,-5-2-258,1-2 258,-1-2 0,-2-3 0,-4-4 0,-10 1 0,-4-2-258,-8-6-516,3 8-3096,-13-7-1032,-14-7-258,-12-5-387</inkml:trace>
  <inkml:trace contextRef="#ctx0" brushRef="#br0" timeOffset="111070.3528">21097 8573 4902,'-13'-10'5160,"1"26"-387,8 20 0,7 30-3225,-2 8-645,11 25-258,-7 3 0,6 11-129,-6-2-516,3-8 129,-4-19-258,-4-27-129,1-23 129,-1-34-258,0 0-129,-5-39 0,4-13-387,-11-22-129,4-3-387,-12-25-258,3 7 129,-13-10 258,7 5 0,-8-4 387,6 8 129,-2 4 645,10 7 774,8 11-129,8 7 258,11 9 129,14 2 0,19 14 0,5 8-129,13 17-258,0 13 0,9 13 0,-9 12 0,1 14 129,-17 3 0,-6 13 129,-22-5 0,-7 5 258,-13-8-129,-10 9-129,-16-5 129,3 14-387,-6 3-129,4 9-129,3 7-129,8 4 0,6 2-258,10 1 129,6-3-129,7-6 0,11-4-129,0-17-129,9-14 129,-1-14-258,7-16 129,-7-16 0,6-18-129,-6-13 258,4-11 0,-6-8 258,3-4-129,-6 0 258,-2-4-129,0 9 258,-5 2 0,1 8-129,-9 7 258,-5 9-129,-3 7 0,-3 19 129,-15-12-129,-4 16 0,-9 14-129,-5 11 129,0 5-258,0 10 129,3 6-129,7 1 0,14 5-258,9-5 0,21-2-774,7-19-2580,22 2-1032,4-14-516,12-11-387</inkml:trace>
  <inkml:trace contextRef="#ctx0" brushRef="#br0" timeOffset="111640.3854">22212 9054 2580,'65'-109'5160,"-54"63"0,-11 14-387,-25 2-1935,3 30-903,-22 2-645,8 26-387,-8 5-387,5 18-129,5 2-258,13 6-129,9-5-129,9-6-129,9-10-258,12-19 0,15-12-129,0-17 129,9-16 0,-6-23 0,6-5 129,-5-7 258,-3 2 129,-6 7 0,-2 15 387,-1 13-129,-3 22-129,-1 20 129,1 20-129,-2 18 0,4 14 0,2 15-129,0 9 0,-2 12 129,-3-2-258,-2-1 258,-9-10 258,-6-7 0,-8-19 129,-8-11 258,-10-23-258,-4-16 258,-6-17-129,4-20-129,3-20-258,12-16-129,9-15-387,9-26-129,19-8 129,9-16-258,13-7 129,3-4 0,6 10 129,-2 9 129,-3 16 129,-8 22 0,-5 17 258,-6 28-129,-12 24 129,-5 14-129,-8 23 0,-3 17-129,-2 18-129,-1 2-258,8 12-2967,-5-10-1677,6-8-129,0-16-387,7-15-258</inkml:trace>
  <inkml:trace contextRef="#ctx0" brushRef="#br0" timeOffset="111994.4057">22961 8293 7998,'-57'-61'4902,"38"61"0,10 17-516,9 16-3612,9 14-516,23 5-258,7-3 129,9-6 0,4-12-258,5-13 258,0-14 0,-4-5 129,0-17-129,-6 1 129,-6 8-129,-4 9 387,-8 4-129,-1 22-129,-6 9 0,-1 14 0,-12 5-129,-3 8 0,-6 0 0,-15 1 0,-6-8-129,-4-7 0,-5-12-129,-2-16 0,4-7-516,2-20-645,17-8-2967,2-18-645,7-2-387,7-9-387</inkml:trace>
  <inkml:trace contextRef="#ctx0" brushRef="#br0" timeOffset="112646.4425">23798 7510 4386,'0'13'4773,"0"37"-387,0 26 0,16 32-2580,-11 19-1032,11 20-516,-6 10-387,1 0-129,-3-9 0,-3-14 129,-1-21 0,-4-33 129,1-29-129,-5-24 258,4-27 258,-6-18 0,5-16-129,1-6-258,9-3 129,3 3-129,5 2 0,4 7 0,5 9 0,5 5 0,7 2 129,3 3-129,2 2 129,-2-4 129,0-1-129,-4-2 516,-9-2-258,-9 5 129,-13-1-129,-6 15 258,-15-3 0,-7 14-258,-6 12 0,2 11-258,2 8 0,12 10 0,11 1 0,11-2-129,18-8 0,23-4 129,15-13 129,12-9 0,9-17 0,10-9 258,-1-18 0,0-7 0,-9-8 0,-9 0 0,-19-2-129,-14 6 0,-20 0 0,-14 11-258,-11 5 0,0 22-258,-9 6-2322,3 11-2967,6 6-387,-5 10-645</inkml:trace>
  <inkml:trace contextRef="#ctx0" brushRef="#br0" timeOffset="160662.1893">10517 12398 3612,'1'-23'4128,"-1"23"-129,4-24-3354,-9 6-129,-8 3-258,-7-2 129,0 4 129,-5 0 0,3 13 129,-5 5-129,6 22 258,1 12 0,15 47-516,-12 0 0,17 39-129,-5-2 0,5-123-129,4 314 129,-3-128-387,-1 0 129,-2-2 387,-3 11 258,-7 8-129,0 10 0,-5 4-129,-1 5-129,-3-1 129,-3-3-387,-1 1 0,3-12 0,2-4-129,0-17 129,4-18 129,7-24-387,0-20 387,8-27-258,1-19 129,1-30-129,4-27-516,-5 52-387,13-108-1677,-7-29-1548,-6-18-516,0-15 775</inkml:trace>
  <inkml:trace contextRef="#ctx0" brushRef="#br0" timeOffset="161118.2154">10224 12533 8901,'53'-33'5289,"-35"27"-258,-4-2-516,-14 8-4386,-8 0-129,-17 14-129,-12 11 129,-9 13 0,-2 13 129,-2 21 0,1 31 129,6 26-129,7 33 387,11 34-129,13 33 0,4 28 129,8 28-129,6 16 0,5 12-258,-2 2 0,-1-12-129,-5-16 0,-3-25-129,-12-40 0,-9-36-387,-4-31-387,-13-49-1806,5-37-2451,1-32-387,7-25-258,9-19 0</inkml:trace>
  <inkml:trace contextRef="#ctx0" brushRef="#br0" timeOffset="161606.2433">9896 12511 8901,'-38'10'5160,"24"23"-129,6 21-387,10 31-4773,-4 25 129,1 33 0,4 33 387,2 29-258,10 28 387,3 23-129,7 73 129,4-30-129,5 16 0,1 6 0,4 4 0,-3-15 0,-2-10-129,-9-38-258,-17-94-3612,-8 1-1548,-14-70-516,-13-65-387,-3-59-516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10T16:43:44.4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14508 2580 1,'2'-48'2450,"-2"25"-257,0-3-129,0 9-516,-2-5-387,2 12-258,-6-6 0,6 16-129,-8-18 0,8 18-258,-12-7 0,12 7-258,-16-6 0,16 6 129,-14-3 129,14 3-129,-12 3 0,7 8 258,-3 7-258,8 5 0,0 9 0,-3 13-129,1 10-129,0 12 387,-3 9-258,4 7 0,-2 2 0,-1 13 129,-3 0-129,5 6 258,-6-4-129,8 7 0,-4-9 129,4 6-258,0-5 0,4-1-129,3-1 0,1 0 0,2-2-129,-1-2 0,1 2-129,-2 2 129,1-2 0,-4 0 0,0-3 129,0-2-129,1-3 0,-1-5 0,2-4 129,-1-2 0,1-9-129,2-5 129,-1-5-129,-1-7 0,1-5 129,1-8-258,-3-6 258,1-3-258,1-7 129,-3-3-258,4-3 258,-3-4 0,-6-11-129,12 15 129,-12-15-129,9 10 129,-9-10 0,10 9 0,-10-9-129,13 12 129,-2-7 0,-2 0 0,3 1 0,3-1 0,-1-2-129,2 1 129,4 0 0,-2-3 0,6 1 0,2 0 129,9-3-129,2 1 0,7-1 0,9-6 129,7-2-129,8 4 0,4-8 0,4 4 0,7 0 129,1 2-129,2 4 129,1 0 0,-1 2 0,-1 1 129,-3 0 0,-2-1 0,-12 1 0,-1 0 129,-8 0 0,-10-3-129,-12-1 0,-5 0 0,-11-5-129,-6 2 129,-9-6-129,-5-6 0,-2-3-129,-10-1 129,-3-7-129,-6-7 0,-1-5-129,-4-5 129,3-4-129,-3-2 0,6-12 129,-1-5-129,7-11 0,5-10 129,2-8-129,6-9 258,0-4-129,10-9 0,-2 1 0,4 0-129,2 4 129,-3 4 0,-2 5 0,-2 1-258,-2 4 129,-5 4 0,-4 4-129,-9-2 258,-4 5 0,-3 1-129,-5 5 258,0 11-129,-3 4 0,2 9 129,1 3-129,2 13 129,6 6-129,5 10 0,3 5 0,1 4 0,6 3-129,2 4 129,0 1 0,5-2-129,-5 14 129,14-22 0,-4 8 0,-1 4 129,-4-3 0,0 0-129,-3-1 129,-2-1 0,-4-3-129,-11 2 129,-1-3 0,-9-2-129,-6 2 0,-6-2 129,-8-1-129,-4 1 387,-9-1-387,-4 0 258,-10 4-129,-5 5 258,-7-1-258,-6 6 258,-2 8-387,-3 0 129,0 10 0,1-1-387,10 5 129,6-6-774,23 8-3612,-3-11-774,14-5-129,7-14-387</inkml:trace>
  <inkml:trace contextRef="#ctx0" brushRef="#br0" timeOffset="1969.1127">12531 2721 1,'-10'-9'1805,"10"9"-386,-11-9 0,11 9-129,0 0 129,-14-5-1032,14 5 0,0 0-387,0 0-129,0 0 129,-2-16-258,2 16 258,0-15 0,0 15 387,2-16-129,-2 5 387,0 11-129,0-17 129,0 17 129,2-18-258,-2 18 129,0 0 0,0 0-129,1-12 129,-1 12-129,0 10 387,1 13-129,-1-2 129,4 19-129,-4-2 129,3 17 129,-2 3-516,3 10 0,0-7-258,2 3 0,-4-11-129,2-3 129,-4-6-258,0-10 258,0-12-129,-1-5 0,1-17 129,0 0-129,-16 0-129,13-19 0,-1-16-129,-4-16-129,0-5 0,-3-16-258,1-5 258,-3-2 129,1 5 0,1 4 129,1 16 129,2 12 0,3 11 0,5 15 0,0 16 0,17-6 0,-2 10-258,6 4 129,0 0 0,7-1 0,-1 0-129,2-7 129,2 0 0,-1-5-129,-4-7 129,1 1-129,-4 0 0,-4 7 129,1 4 0,-6 6 0,-2 17 0,1 14 129,-6 10-129,2 9 387,-2 6-258,0 7 129,-1-4-258,-1-3 129,-1-8-129,-1-13-129,6-8-387,-8-18-1548,-1-15-2193,12 2-129,-7-7-516,2-15 129</inkml:trace>
  <inkml:trace contextRef="#ctx0" brushRef="#br0" timeOffset="2331.1334">13107 2448 6321,'39'1'4644,"-11"-1"-516,-3 0-129,0 0-3741,10 0 0,-4-3-129,-2-1-129,-1 1-129,-7-4-387,-1 7-1935,-7-1-1677,-13 1-129,0 0-516</inkml:trace>
  <inkml:trace contextRef="#ctx0" brushRef="#br0" timeOffset="2705.1547">13141 2531 1806,'-14'15'4257,"8"10"387,2 10-645,6 19-2064,-6-1-903,4 17 516,-4-4-516,4 10-129,-4-12-129,4 1 0,-7-16-258,7-2 129,-1-18-258,1-3-258,8-14 258,5-4-258,4-4 0,7-4-129,1 0 129,3-4-129,1 1 0,-1-3-129,-2 5 0,-2-3-129,-1 7-645,-11-3-1290,1 11-2322,-2 1-258,-3-1-258,-8-11-387</inkml:trace>
  <inkml:trace contextRef="#ctx0" brushRef="#br0" timeOffset="3017.1726">13507 2723 5676,'-3'7'4515,"2"11"0,-2 8-258,3 20-3096,-3-4-774,3 7 129,0-7 0,0 6 0,0-7-258,0-11-516,0 1-2322,3-18-1677,-3-13-516,0 0 0,14-21-258</inkml:trace>
  <inkml:trace contextRef="#ctx0" brushRef="#br0" timeOffset="3503.2004">13596 2476 5160,'0'0'4257,"0"0"-258,16-4-387,-3 4-3612,7-2-258,5-2 129,4 2 0,-4-5-129,4 2 258,-4-3 258,-3 2 0,-2 4 129,-6 2 0,0 2 0,-7 12 129,-1 11-258,-3 8-129,-1 9 0,-2 11-258,0 4 129,1 6 0,-1 3 258,1 0-258,5 1 129,1-8 258,4 0 258,-9-21 258,10 7 129,-8-20-129,4 4-258,-8-29 387,1 18-258,-1-18-516,-9 0-774,9 0-3999,0 0-258,-8-11-387,8 11-516</inkml:trace>
  <inkml:trace contextRef="#ctx0" brushRef="#br0" timeOffset="4460.2552">12549 4608 2709,'-8'-10'4515,"1"32"-258,1 7-129,6 13-2709,-6 5-645,7 13 0,-8 2-387,6 2 0,-7-13-129,5-2 258,-6-14-258,5-12 129,4-23-129,-11-6 0,6-25 0,4-11-258,1-9 0,0-8-129,0-2-129,5-2 129,1 9-129,0 1 258,1 10-129,-1 9 0,1 9 0,1 6 129,0 7-129,-8 12 258,18-13-258,-9 8 0,2 1 129,2-3-129,3 3 129,1 1 0,3 2 0,2 1 0,1 2 129,0 9 0,0 8 129,3 11-129,-3 5 258,-1 13-129,-5 2 387,-1 15-258,-7-3 0,3 9 0,-9-7-129,-1-3 129,-2-7-258,0-8 0,0-8-387,-1-21-774,5-4-3225,-4-13-387,9-7-516,-2-16-129</inkml:trace>
  <inkml:trace contextRef="#ctx0" brushRef="#br0" timeOffset="4778.2732">13217 4427 5031,'13'13'4773,"5"-13"-387,6 0-129,0-2-3612,14 0 0,-3-5-258,10 2-129,-5-2-387,-1-5-516,2 9-1548,-9-4-2064,-11-2 0,-8 4-516</inkml:trace>
  <inkml:trace contextRef="#ctx0" brushRef="#br0" timeOffset="5108.2922">13267 4516 6837,'-15'51'4902,"11"-20"-516,0 13-129,1 5-3225,3 11-774,-1 3 258,1 8-129,-9-6 129,5 1 0,-8-5-129,5-4 0,-3-13 129,3-2-129,4-12-129,3-3-129,1-6 0,9-4-258,3-4 129,5-5-129,6-4-129,-1-4-258,9 0-387,-6-12-903,13-1-2709,-8-5-258,6 1-258,-7-7-258</inkml:trace>
  <inkml:trace contextRef="#ctx0" brushRef="#br0" timeOffset="5549.3174">13559 4752 10191,'-13'-17'4644,"13"17"-129,0-21-1032,7 20-3096,10 1-387,3 10 129,3 10-129,1 6 0,-4 4 129,-2 3 0,-7 3 0,-6 4 0,-5-7 0,-9-3 0,-6-10 0,-2-4 0,-2-3-129,1-12-129,4-1 129,2-7-258,12 7 129,-15-22 0,15 22 0,0-15 0,0 15 0,23 0 129,-7 8 0,1 6-129,7 5 129,2-3-387,3 10-1032,-3-10-2709,1 1-387,1-10-258,-2-6-516</inkml:trace>
  <inkml:trace contextRef="#ctx0" brushRef="#br0" timeOffset="5974.3418">13856 4610 1806,'-5'-19'3870,"8"9"-258,3-7 258,10-2-3483,2 5 258,1-3-387,3 4 516,0 3-387,0 6 258,-4 2-129,-1 8-129,-2 9 0,3 9-129,-7 6 129,2 15 0,-2 3-129,1 8-129,-1 9 0,-2 8 258,1-5 129,-2 6 258,-7-9 0,3 2 258,-3-15 0,-1 1 129,-8-22 0,3 0-516,-7-14 0,7-5-516,2 4-1548,3-16-3483,0 0-129,0-16-516,8-9-645</inkml:trace>
  <inkml:trace contextRef="#ctx0" brushRef="#br0" timeOffset="6992.4">14496 3948 1419,'-2'7'2967,"2"-7"645,0 0-2064,0 0-258,8 9-258,4-9 129,9 6 0,1-6 0,14 2 0,0-2-387,15 1 0,2-2 0,14 1-258,2-4 0,14-1-129,5-3 0,6 1-129,5-5 258,4 4-258,-2-3 258,-1 5-129,-3-4-129,-5 3 0,-8 1-129,-5 3-129,-11 3-258,-13-1-387,-2 12-3483,-23-1-129,-10 4-516,-16-3-258</inkml:trace>
  <inkml:trace contextRef="#ctx0" brushRef="#br0" timeOffset="9004.515">15012 3101 3096,'0'0'3870,"0"0"129,0 0-1677,-2-7-258,2 7-387,2-19-645,5 9 129,-2-8-516,5 2-258,-2-6-129,5 1 0,-2-1-258,3 3 129,-2-1-129,-1-1-258,1 2 129,-1 3 129,-4 0 0,0 5 0,-4 0 129,-3 11-129,4-12 129,-4 12-129,0 0 0,0 0 0,0 0 129,0 0-129,0 0 0,0 0-129,0 0 129,0 0 0,0 0-129,0 0 129,0 0 0,0 7 0,0-7-129,0 13 258,0-13-258,0 16 129,0-4 129,0 0-129,0 3 129,0-2 129,0 5-129,1 4 258,-1 4-258,0 4 258,0 1-258,0 6 0,0-1 0,4 7-258,-2 0 258,3 0-387,-4-7 387,2-3 0,1-2-129,-2-2 129,1-5-129,0-5 0,-1-2 129,0-6-129,-2-11 0,4 18 129,-4-18-129,0 0-129,0 12 129,0-12-129,0 0-129,0 0-129,0 0-516,0 0-387,0 0-1290,0 0-1677,0 0-129,8-2-258</inkml:trace>
  <inkml:trace contextRef="#ctx0" brushRef="#br0" timeOffset="10400.5949">15173 2984 645,'-7'-11'3225,"7"11"645,0 0-1161,-15-21-774,15 21-129,-8-12-387,8 12-129,0 0-258,0 12 129,4 3-516,0 14 0,2 5 0,3 13 258,0 2-516,3 9 129,-2-1-387,-1 4-129,-2-8 0,2-2 258,-3-11-129,-1-8 0,-4-10 0,-1-5 129,0-17 0,0 0-129,0 0 258,0-13-258,-1-10-129,1-6 129,0-8-129,1-4 0,5-8 0,3-1 0,-1-1 0,2 2-129,3 1 258,-1 1 0,1 10-129,-1 1-129,0 9 0,1 3 129,0 5-129,3 6-129,-1 9 258,2 3 0,0 3 258,3 11 129,-2 9-129,5 9-129,-2 5 129,0 10 129,-1-2-129,-3 7-129,-4-1 258,0 1-387,-8-6 258,2 0 129,-7-5-258,1-3 129,-1-6-129,0-2-129,2-5-258,-2-24-1032,4 23-3483,-4-23 0,9-12-645,-5-10-516</inkml:trace>
  <inkml:trace contextRef="#ctx0" brushRef="#br0" timeOffset="11900.6807">15292 4651 3612,'-10'-10'3999,"10"10"-129,-22-11-1806,22 11-129,-22-7-774,22 7-129,-26-5-516,14 5 129,-3 0-258,1 3 0,-2 4-129,3 7 0,-3 4 0,3 4-129,0 3 129,2 10 0,0 0 129,6 4-129,0 5 0,5 3-129,5-3 0,6 3 129,2-3-129,8-1 0,4-5 0,8 0 129,4-10-258,4-9 129,0-8-129,1-5 0,4-8 129,-9-15-129,-4-16 0,-6-6 0,-7-11 129,-6-7 0,-8-4 0,-6-3 0,-4 3 0,-9 5 0,-9 9-129,-2 9 129,-5 12-129,-1 14 129,1 12-129,1 4-1935,10 25-2451,4-1-258,10 4-645,4-12-516</inkml:trace>
  <inkml:trace contextRef="#ctx0" brushRef="#br0" timeOffset="17222.9851">16938 3887 1161,'0'0'2322,"0"0"-258,0 0-258,0 0-129,0 0-387,0 0 129,0 0-387,0 0-387,0 0 129,0 0-516,0 0 0,0 0-129,0 0 258,0 0-258,0 0 129,0 6 0,0-6 0,0 0-129,8 10 258,-8-10-258,13 4 0,-4-2 0,2-2-129,2 1 129,0 0-129,2 0 129,-1 0-129,3-1 0,2 3 129,-5-3-129,6 1 0,-1-1 0,0 1 129,1-1-129,0 0 129,1-1 0,0 1-129,0 1 129,0 0-129,0 0 129,2-1-129,-1 0 129,1 0-129,-1 0 258,3 0-258,-1-1 129,1-1-129,1-3 129,-2 3 0,-3-3 0,3 3 0,-2-2 129,2 3-129,-3-1 129,4 2-129,-4-1 0,3 0 0,-1 0 129,4 0-129,-2-2 0,0 2 0,0-2-129,-1 2 129,1 1 0,1 0 0,0-1 0,0 0 0,3 1 0,-3 0 0,2 0 129,2 0-129,-2-2-129,-3 2 129,-3 0-258,-2-2 0,-3 2-258,-5-1-129,2 4-903,-14-3-2580,2 12-387,-2-12 0,-4 14-516</inkml:trace>
  <inkml:trace contextRef="#ctx0" brushRef="#br0" timeOffset="17693.012">17848 4182 1548,'-7'12'4128,"7"-12"258,7 2-129,5-4-1677,11 2-1032,0-7-387,14 7-258,0-10-258,8 8-258,2-9 0,0 7-258,1 0-129,-6 1 0,-4 1-129,-5-1-387,-1 3-258,-15-1-1161,2 0-2322,-9 1-129,-10 0-387,13 2 258</inkml:trace>
  <inkml:trace contextRef="#ctx0" brushRef="#br0" timeOffset="18221.0422">18252 3634 1935,'-11'-9'2193,"11"9"-387,-12-8 258,12 8-516,-11-3 0,11 3 129,0 0-129,-9 9-258,10 10 0,1-2-387,11 13 129,-4-7-129,14 11-258,-6-5 129,4 2-516,1-5 258,-2-2-387,1-6-129,-4-5-387,6 1-3612,-11-5-258,-12-9-516,10 9-258</inkml:trace>
  <inkml:trace contextRef="#ctx0" brushRef="#br0" timeOffset="20502.1727">20021 2378 129,'-9'13'2580,"0"-2"-387,6 5-129,-1-4 0,4 9-129,-5-2-387,6 14 129,-6 1-645,5 16-129,-4 2 0,4 11 0,-3 9-258,3 14-129,-6 1 0,4 16-129,-3-1 129,-1 10-129,-4-1 0,3 6-258,-6-4 387,0 2-258,-1-5 129,0-1-129,1-4-129,0-3 129,0 0-129,1-4 0,3 3 0,1-2-129,0 0 129,0 1-129,0 0 129,2-2-129,0-5 129,1-5-129,1-8 0,0-6 0,3-12-129,1-10 0,0-10 129,0-10-129,1-6 129,3-8-258,0-5 129,-4-13 129,12 9-129,-12-9 129,16-4-129,-16 4 129,15-19 0,-5 7 0,-1 1 0,-9 11 0,17-20 0,-17 20 129,16-13-129,-16 13-129,15-7 129,-4 6 0,1 1 0,5 0-129,3 0 258,3 2-387,6 0 258,4-1 129,6-1-129,7 0 129,7-1-129,2-5 129,6-5-129,5 0 129,1-1-258,0-3 258,1 0-258,2 2 129,0 0-129,-1-1 129,2 0-129,-3 4 129,-4-1 0,-4 4-129,-6-1 258,-6 1-258,-6 2 129,-11 1 0,-3 0 129,-11 2-129,-4-3 129,-13 5-129,11-12 129,-11 12-129,0-24 129,-4 4-129,-3-4 129,-3-8-129,-2-5 129,4-7-129,-3-7 129,4-5-129,-1-7-129,4-7 0,1-6 129,3-3 0,0-4-129,4-3 129,4-2-129,2-4 129,4-1 129,1 1-258,0 2 0,3-1 129,2 3 0,-3-1-129,3-1 129,-4 1 0,1 4-129,-4 2 129,-1 3 129,1 5-129,-1 1 129,-1 9 258,-2 3-516,0 4 129,-1 6-129,-1 2 258,-2-1-258,-1 6 129,-4 1-129,0 2-129,0 0 387,0 6-129,-4 3 0,0 5 0,0 3 0,3 3 0,-3 5 0,0 6 0,4 11 0,-7-15 0,7 15 129,-10-14-129,10 14 0,-12-13 129,12 13-129,-16-12 0,8 4 0,-2 1 129,-6 0-129,-1-1 0,-6 1 129,-4 0-129,-5 0 0,-6 0 0,-9 1 129,-8-1-129,-11 5 0,-4 1-129,-6 0 129,-10 1 0,-1 5 0,-4 6 0,-1 0 0,0 2 0,4 1 0,8 0-129,7 5-258,6-15-2064,13 9-1935,12-9-516,14-1-258,11-5-129</inkml:trace>
  <inkml:trace contextRef="#ctx0" brushRef="#br0" timeOffset="21185.2118">19905 3878 2967,'-8'18'3741,"8"-18"-516,0 0-1161,8 18-645,-8-18 0,30 5-129,-7-5-129,14 0 0,2-5-129,14 4-129,4-9-258,11 6 258,5-7-387,6 1 0,-2-2-258,3 5 0,-4-6-129,1 2-129,-7 3 0,-3-1 0,-9 4-258,-9 1-129,-4 5-645,-15 2-3354,-10 4-258,-20-7-258,0 0-516</inkml:trace>
  <inkml:trace contextRef="#ctx0" brushRef="#br0" timeOffset="21817.2479">20490 3239 516,'19'-28'3612,"-8"15"516,-1 1-1935,-5-11-387,9 15 0,-12-10-258,10 13-129,-14-7-258,2 12-129,0 0-129,0 0-258,-3 11 0,0 4 129,-5 0-387,7 5 0,-2-2-129,4 4-129,2-4 129,9 0-129,5-6 0,3-3-129,5-4 0,0-5-129,5 0-258,-3-13-387,3 7-1032,-11-13-2709,2 3-258,-9-9-387,-1 1 0</inkml:trace>
  <inkml:trace contextRef="#ctx0" brushRef="#br0" timeOffset="22299.2755">20652 2827 1935,'-2'11'4128,"-3"11"0,2-11-1290,3-11-1161,0 17-516,0-17-387,0 0-258,9 5-258,-9-5 0,12-8 0,-12 8 0,4-22 258,-4 22 0,-1-28 129,1 28 0,-16-16-129,16 16 129,-17 0-387,17 0-3741,-7 16-645,7-5-1032,0-11-387</inkml:trace>
  <inkml:trace contextRef="#ctx0" brushRef="#br0" timeOffset="24782.4175">20426 4817 1806,'-8'-3'4128,"8"3"129,-7-18-1290,7 18-774,-2-19-516,2 19-774,0-22-129,4 9-516,1 0-129,-5 13-129,12-20 0,-12 20 0,8-11 0,-8 11 129,0 0 0,12 6 129,-12-6-129,1 27 129,-1-12 129,0 7 0,-1-3-129,1 5 129,-2-4-129,4 2 258,-2-8-258,6 2 0,5-6-129,2 0 0,7-5 0,2-4-258,3-1-258,-1-3-774,12-6-2967,-13-4-387,1 1-516,-8-12 0</inkml:trace>
  <inkml:trace contextRef="#ctx0" brushRef="#br0" timeOffset="25303.4473">20559 4441 2967,'-6'15'3741,"-4"-2"258,10-13-2193,-4 11-258,4-11-387,0 0-387,0 0-129,12 4-258,-12-4 0,13-4 0,-13 4-129,8-17 258,-8 4-129,0 13 0,-9-17 129,9 17-129,-24-5 129,11 5-129,-4 5-129,8 5 0,0 4 0,5-1-774,8 12-1548,3-9-2451,11 0 129,-2-4-774,6 1 387</inkml:trace>
  <inkml:trace contextRef="#ctx0" brushRef="#br0" timeOffset="25921.4827">20749 4748 4257,'0'0'4644,"0"0"-258,0 0-903,-12-9-1290,20 9-774,-8 0-516,25-5-129,-10 0-258,7 3-129,-1-4 0,7 1-129,-3 0-129,-2 0 0,-4 1 0,-2 2-258,-1 2-258,-16 0-258,21 2-903,-21-2-2709,0 0-516,0 0 0,0 15-387</inkml:trace>
  <inkml:trace contextRef="#ctx0" brushRef="#br0" timeOffset="26217.4996">20856 4579 1032,'-17'-1'4128,"17"1"129,-13 7 129,2-2-2193,11 15-774,-4-3 0,4 9-387,0-4 0,3 8-387,-2-3 0,4 4-258,-2-5-258,2-1-129,-1 0-129,0-4-387,4 5-1419,-3-9-2322,3-6-387,-8-11-258,20 5 0</inkml:trace>
  <inkml:trace contextRef="#ctx0" brushRef="#br0" timeOffset="26860.5364">21200 4662 4386,'9'-10'4515,"-9"10"-258,8-15-516,-8-6-2580,11 8 129,-6-8-645,4 4 0,0-6-258,-1 4 0,2-4-129,-1 5 0,0 1-129,-1 2 0,-3 1-129,-1 3 129,-4 11-129,4-20 0,-4 20 129,0 0-129,0 0 0,0 0 0,0 0 0,0 0-129,0 0 129,0 16 0,0-3 0,4 3 129,2 2 0,1 2 129,-1 5 0,3 0 0,-1-3 258,1 6-129,0-7 129,-1 5-258,2-2 0,-3-4-129,0-3 129,2 2-258,-4-2 0,1-4-129,0 1-129,-6-14-645,13 26-1806,-13-26-1677,12 13-645,-12-13 0,0 0-516</inkml:trace>
  <inkml:trace contextRef="#ctx0" brushRef="#br0" timeOffset="27186.555">21300 4895 5805,'0'0'5160,"0"0"-387,0 0-129,10 1-2967,-10-1-516,22-4-129,-10-2-129,13 4-258,-4-7-129,5 5-129,-1-2-129,2-2-129,-3 1 0,-2 0-129,-4 2-387,-3-3-645,7 8-3612,-22 0-258,13 0-387,-13 0-516</inkml:trace>
  <inkml:trace contextRef="#ctx0" brushRef="#br0" timeOffset="27795.5899">21844 4660 3870,'22'2'4515,"-9"-3"0,6 1-1677,-5-10-1161,15 10 0,-10-10-645,7 8-129,-6-6-516,1 5 129,-4-1-387,-2 1 0,-5 1 0,-10 2 0,12-1-129,-12 1-258,0 0 258,0 0-645,5 7-516,-5-7-3225,0 0-258,0 0-258,0 0 129</inkml:trace>
  <inkml:trace contextRef="#ctx0" brushRef="#br0" timeOffset="28108.6078">21978 4456 3096,'-13'14'5031,"13"8"-258,0 2-129,1 15-1677,0-3-1548,10 12-387,-5-3-129,6 5-387,-5-10 258,4 0-387,-5-13-129,-2-3 0,-1-10-129,1-2 129,-4-12-258,0 0-258,0 0-1032,0 0-3483,6-7 0,-4-7-516,4 0-516</inkml:trace>
  <inkml:trace contextRef="#ctx0" brushRef="#br0" timeOffset="28531.632">22570 4952 5805,'0'0'4644,"3"9"-258,-3-9-129,0 0-3612,0 17-645,0-17 0,8 13-129,1 0-1290,-9-13-2580,20 0-387,-7-5-387,3-9 258</inkml:trace>
  <inkml:trace contextRef="#ctx0" brushRef="#br0" timeOffset="28704.6419">22797 4962 3483,'11'26'4515,"-3"-12"-387,-8-14-516,21 11-4257,-5-4-3354,-3-7-258,5 0-129</inkml:trace>
  <inkml:trace contextRef="#ctx0" brushRef="#br0" timeOffset="28871.6514">23028 4886 6966,'0'0'5031,"0"0"-129,0 0-516,12 13-3225,-12-3-903,0-10-903,18 25-3741,-9-13-258,7 1-258,4-5-645</inkml:trace>
  <inkml:trace contextRef="#ctx0" brushRef="#br0" timeOffset="29444.6842">23476 4776 2709,'-6'15'4773,"6"-15"-258,0 0 0,14 2-2064,-3-4-1419,15 2-129,-3-9-129,9 8 0,0-5-258,4 4-258,-4 0-129,-1 1 0,-3 1-258,-4 0-258,-4 4-387,-20-4-1935,19 1-1935,-19-1-129,0 0-516,0 0 517</inkml:trace>
  <inkml:trace contextRef="#ctx0" brushRef="#br0" timeOffset="29770.7028">23604 4603 1677,'0'0'4773,"0"0"258,-9 8-387,10 24-2580,-5-2-387,4 17-387,-1-4 0,2 11-516,-1-3-387,3-3-129,-2-3-129,1-11-129,4-7-258,-3-13-903,6-4-3483,-9-10-129,18-6-258,-8-9-516</inkml:trace>
  <inkml:trace contextRef="#ctx0" brushRef="#br0" timeOffset="30520.7457">24167 4704 3870,'-5'-11'4386,"5"11"258,0 0-1935,0 0-645,-1 18-258,-4-6-645,7 20-129,-2-6-129,9 12-258,-8 0-129,7 6 0,-4-7-387,2-4 258,-4-6-258,3-4 0,-3-6 0,-2-17 0,0 0 0,9 4-129,-4-11 129,2-12-129,2-5 0,3-4-129,4-4 129,2-7-129,6 1-129,-3-3 129,4 7 0,-2 5 0,0 3 129,0 5-258,-1 12 258,-6 6 0,-2 4 258,0 15-258,-5 8 258,0 3-129,-5 8 129,2 2 0,-5 5 0,3 0 0,-3 2 0,4-6-387,7 4-3483,-4-11-1290,1-11-387,-9-20-774</inkml:trace>
  <inkml:trace contextRef="#ctx0" brushRef="#br0" timeOffset="55352.166">1112 4679 1419,'-16'30'2709,"7"-3"-516,1 8-129,-3 8-258,3 13-129,-1 9-387,7 13 0,-5 9-387,5 12-387,-6 7-129,6 7 0,-6 1-258,5 0-129,-6-3 0,5-6 0,-4-11 0,3-12 0,-3-12 129,2-11-129,2-12 129,0-10 0,4-13 0,-3-5 0,3-8 129,0-11-258,0 0 258,0 0-129,4-23-129,4-3 129,-4-10-129,5-5 258,-4-11-516,3-9 258,1-9 0,-2-11 0,1-7 0,-7-4 0,5-9-129,-1-5 0,-1-4 129,-1 1-129,4-1 0,-1 6 129,0 8 0,6 6-129,-4 12 129,1 11-129,0 14 129,1 10-129,-3 17-129,2 10 258,-9 16-129,11 23 129,-7 17 129,1 26-129,0 20 0,0 22 129,-4 21 0,2 19-129,-2 13-129,1-3 129,-2 2-129,0-10 129,-5-11 258,0-12-129,-2-19 0,1-16 0,-2-20 129,-1-6 0,2-21 129,-1-9-258,3-16 0,5-20-129,-12-2 129,7-27-129,-1-19-129,4-13 129,-5-20 0,3-12-129,3-11 129,1-9 0,0-5 129,2-2 0,4 4-129,2 3 0,2 6 0,1 9 129,-3 11-129,-2 16 129,-3 22-258,-3 27 258,0 22-129,-17 44 129,-4 32-129,0 33-903,-3 33-2967,1 22-258,-5-5-645,4-4-129</inkml:trace>
  <inkml:trace contextRef="#ctx0" brushRef="#br0" timeOffset="72330.1371">1129 7106 1,'-8'-2'902,"-4"0"1,12 2-129,-12-2 0,12 2-129,0 0 0,-11 0-387,11 0 0,-3 14 129,0-4-258,3 5 0,-1 3 0,1 3 258,-2 2-258,2 6 258,0 2-258,-1 3 129,1 0 0,0 4 0,0 1 258,-2 0-129,1 4 129,0-3 129,-3 3-258,2 3 129,-1 5-129,0-4-129,2 6 129,-3-2-387,4 2 129,-5 4-129,4 0 0,-2-2-129,3 1 129,-3 5 0,0 0 0,1-1 0,-2 2 129,1 3 0,-1 1-129,-4 0 258,1 1-129,-3-1 0,1 2-129,1-1 258,0 1-129,0 0-129,3 0 258,-3 1 0,4 6 129,-1-2 0,1 6-129,0 1 0,4 7 258,0 0-387,0 3 129,0-3-387,0-3 129,1-1 0,2-3 129,-3-8-129,0-1 0,0-5 0,-4-2 0,0 1 0,0-1 0,0 0 0,3-1 129,-1 0-258,2-1 258,0 1-129,2 1 0,-1-4 129,4 2 0,2-2 0,3 1 0,-3-1 129,2 1-129,-3-1 0,2 5 0,-4-1-258,-1 1 129,0 1 0,-3 3 0,0 2-129,0 1 0,-4-5 129,-1-2-258,0-3 258,-1-1 0,1-1 0,-2 3 0,3-1 0,0 0 0,1 2 258,0 0-129,3 3 0,-4-2-129,1 3 129,-1-5-129,1-3 129,0-1-129,-1 0-129,1-2 129,-4 1 0,4-4 129,0-1-258,0 0 258,2-1 0,1-3-129,0 2 129,0-1-129,0-5 129,0 1-129,1-6 129,2 0-129,2-4 0,-2 0 129,2-6 0,-1-3-129,0 5 129,4-5-129,-4 5 129,6-1 0,-3 2-129,2 3 0,-1 1 0,-1 5 0,2-4 0,0 4 258,-1-4-258,1 3 0,-2 0 0,5-1 0,-4-2 129,-3 2-129,7-5 0,-8 1 0,4-2 0,-5-3 0,2-5 0,-4 0 129,-1-3 0,3-5 0,-3-4 129,0 1 0,0-2 129,0 3 0,0-16 129,0 18-129,0-18 129,0 14 0,0-14-258,0 0 0,0 0-129,8 3 0,-8-3-129,17-19-1419,1-6-2709,1-9-516,-6-17-516,-5-8-516</inkml:trace>
  <inkml:trace contextRef="#ctx0" brushRef="#br0" timeOffset="119624.8421">16558 8117 774,'-9'68'774,"-2"-14"129,-2 10 258,-4 12 0,-3 8-129,-2-4 387,3 1-387,-3-11 129,2-5-129,4-17-129,4-8-258,4-13-258,3-11-387,5-16-1935,0 0-1548,0 0-258</inkml:trace>
  <inkml:trace contextRef="#ctx0" brushRef="#br0" timeOffset="119983.8627">16570 8235 2709,'21'159'2967,"-10"-79"-1677,3-8-645,2-7 0,-4-15 129,-3-7 0,-5-22-129,-4-9 0,0-12 0,-11 2-258,-3-12-129,-1 0-258,-4 1-258,-4-4 0,2 8-129,0-4 0,5 5-258,2 0-903,2-7-2064,12 11 258</inkml:trace>
  <inkml:trace contextRef="#ctx0" brushRef="#br0" timeOffset="120391.8861">17162 8298 2967,'-4'-58'4257,"-2"28"-129,2-5-1419,1 14-1290,-8-7-258,3 14-387,-3-4-258,-1 16 0,-8 2-129,3 13-258,-7 12 129,2 12-129,-5 7-129,3 7 129,1 5-129,7 1 129,0-1 129,10-1-129,4-5 129,6-3-129,12-2-129,10-5-258,6 2-387,0-13-1677,4-5-2064,6-10-258,-3-9-387</inkml:trace>
  <inkml:trace contextRef="#ctx0" brushRef="#br0" timeOffset="120723.9051">17494 8335 1,'-2'-48'3998,"-5"22"130,0 4-1161,7 22-903,-24-17-516,10 20-258,-9 8-129,5 17-387,-8 6 0,8 18 0,-9 3-129,11 8-129,1 2-129,9 0 0,5-6-129,2-5 0,12-7-258,10-14-258,7-3-387,-1-14-2322,8-7-1548,0-2-387,0-7-258</inkml:trace>
  <inkml:trace contextRef="#ctx0" brushRef="#br0" timeOffset="121265.9361">18203 8596 1,'0'0'3998,"15"0"259,-3-6-1806,15 6-387,-8-12-129,13 8 0,-3-9-516,7 8-387,-10-7-516,8 4-258,-9-1-129,0 3-258,-5 5 0,-4 1-129,-3 6-516,-13-6-1806,0 14-1677,-1 1-258,-10-5-258</inkml:trace>
  <inkml:trace contextRef="#ctx0" brushRef="#br0" timeOffset="121481.9484">18315 8713 3225,'-35'20'4773,"25"-13"-258,10-7 129,0 0-2709,8 1-1032,14-1-258,3-6-129,8 2-129,0-2-258,2 0-1290,-1 6-3096,0 5-516,-9 0-387,0 5-129</inkml:trace>
  <inkml:trace contextRef="#ctx0" brushRef="#br0" timeOffset="122952.0324">19115 8754 3225,'-9'-13'4257,"6"1"-774,3 12-1032,-17-22-387,17 22-516,-12-26-516,11 15-129,-3-7-387,4 0 0,4-5-516,4 3 258,3 1-516,2 0 258,2-1-129,1 4 0,3 3 0,-4 8 0,0-1 129,-2 6-129,-13 0 387,16 20-129,-9-4 129,-5 6 0,-2 2 129,0 2-129,-4 2 129,3 2-129,-3-2 129,4 0-129,0-1-129,7-5 129,3-4-129,6-4 0,3-7-129,4-6 0,6-1-129,0-18-645,10 4-1677,-4-10-1806,-4-9-645,-4-3-258,-6-3 129</inkml:trace>
  <inkml:trace contextRef="#ctx0" brushRef="#br0" timeOffset="123434.0601">19312 8140 2580,'-23'0'4644,"11"3"-516,2 13-1032,-6-12-1032,12 16-645,-5-11-387,9 6-387,0-15-258,0 18-129,0-18 0,13 0-129,-3-6-129,-3-6 129,1-5-129,-4 0 0,-4 0 129,0 4-258,0 13 129,-20-10 0,4 10 0,3 14 0,5 11-903,3 3-3225,5-8-645,8-3-516,4-18 129</inkml:trace>
  <inkml:trace contextRef="#ctx0" brushRef="#br0" timeOffset="130080.4401">146 6910 7224,'-9'12'4515,"9"-12"-387,0 0 0,0 0-3870,6-7-258,13 5-129,1 0 129,5-4 129,0 1-129,1-3 129,2 1 0,-2-2 129,2 2 0,-1-4 129,3 2-129,-1-5 258,5 7-129,-5-3 0,8 6 0,0-3-129,3 7-129,-1 0 0,3 4-129,2 2 129,2 2-129,3-1-129,1 1 129,3-1 0,0 0 129,2-2-129,-1 1 129,1-3-129,-2 0 129,5 1 0,-4-1-129,-2 0 0,-2-1 0,0 0 258,0-1-258,-1 1 0,1 0 129,0-2 0,0 2-129,0-2 129,0 0 0,0-2 0,-1 2 0,-1 0-129,-1 0 0,-3 0 0,-2 0 0,0 5 0,0 0 0,0 0 0,2 2 0,1-4 0,1 4 0,-2-5 0,4 1 129,0-2-129,2-1 0,-1 0 0,-2-9 129,3 2-129,-1-3 0,0 0 0,-2-3 0,-3 3 0,-2 0 0,2 0 0,-1 1 0,-2 3 0,3 1 129,2 4-129,0 1 129,3 0 0,2 0-129,-2 0 0,5 3 0,-1 6-1032,-1-6-3870,-3-3 0,-12 0-903,-22-11-387</inkml:trace>
  <inkml:trace contextRef="#ctx0" brushRef="#br0" timeOffset="132413.5737">16600 6500 258,'2'-15'2709,"-2"15"-516,0-16 258,-6 4-516,6 12 0,-9-16 0,9 16-129,-5-12-387,5 12-258,0 0-129,0 0-387,-11 7-258,5 13 0,-5 5-258,-1 10 129,-4 1-258,1 8 129,-4 2 0,1 0-129,-1-3 0,6-9-129,1-1-129,3-13-129,6 4-516,3-24-1677,0 0-1935,0 0-129,8 0-387</inkml:trace>
  <inkml:trace contextRef="#ctx0" brushRef="#br0" timeOffset="132867.5993">16635 6354 1548,'0'0'1935,"0"0"-129,0 0-129,0 0-387,10-2-258,-10 2 0,0 0 0,0 0 129,5 9-129,-2 2 129,9 17 0,-7-3 0,16 19-129,-6 2-129,11 11-129,-6-2-387,4 1 0,-3-10-258,-4-1 0,-2-12-129,-1-6 0,-9-14-129,-5-13-129,0 0-258,-9-6-516,9 6-1290,-24-24-2193,6 5-129,-9-4-258</inkml:trace>
  <inkml:trace contextRef="#ctx0" brushRef="#br0" timeOffset="133007.6076">16587 6683 3612,'-37'-4'4644,"37"4"-387,-10 2-1032,10-2-1548,18 0-645,3 0-774,8 0-387,12 2-1419,-4 3-2580,0-5-258,0 3-516</inkml:trace>
  <inkml:trace contextRef="#ctx0" brushRef="#br0" timeOffset="133705.6476">17059 6469 3096,'0'0'3225,"5"6"-2064,-5-6-516,11 23-258,-4-10-516,3 5-2451,-10-18-645</inkml:trace>
  <inkml:trace contextRef="#ctx0" brushRef="#br0" timeOffset="133979.6632">17145 6451 645,'-20'-13'3999,"10"16"387,-9 8-1290,-5-2-1032,9 16-645,-10 0-129,6 13-129,-3-6-129,8 10-258,-1-5 0,13 6-258,2-10-129,9-1 129,9-8-258,11-3-387,6-7-516,-2-10-1032,8-1-2709,0-3-387,-4-3-387,-5-8-129</inkml:trace>
  <inkml:trace contextRef="#ctx0" brushRef="#br0" timeOffset="134363.6852">17498 6538 2580,'-1'-14'4644,"-23"13"-387,5 2 258,3 14-2838,-12-2-645,4 12-258,-5-2-129,8 13 0,0-6-129,12 7-129,2-4 0,7 0 0,13-7-258,11-3 0,9-5-129,4-8-258,9 3-1677,-1-12-2580,-3-1-258,-3-8-645,-11-4 258</inkml:trace>
  <inkml:trace contextRef="#ctx0" brushRef="#br0" timeOffset="143341.1987">19889 8616 2322,'-2'-15'2580,"2"15"258,0 0-258,0 0-387,-11-13-387,11 13-516,0 0-129,0 0-387,0 0 129,8 8-387,-8-8-129,25 4 0,-4-4 129,4 4 0,-1-4-129,6 0-129,-1 0-129,-3-4-129,1 2-258,-9-3-258,3 5-1032,-21 0-2580,12 0-645,-12 0 129,0 0-258</inkml:trace>
  <inkml:trace contextRef="#ctx0" brushRef="#br0" timeOffset="143590.2129">20007 8436 258,'-20'13'4644,"9"8"258,2 8-258,-7 4-1935,14 20-774,-9-4-774,11 10-258,-4-6-129,4-3-387,0-9-258,0-7-129,8-7-387,-8-27-1032,13 11-2967,-5-11-129,4-10-516,1-3-129</inkml:trace>
  <inkml:trace contextRef="#ctx0" brushRef="#br0" timeOffset="144103.2423">20711 8839 5031,'-11'6'4902,"11"-6"-387,0 0-129,8 1-3096,-8-1-903,13-4-387,2 1-129,-3-8-645,10 8-2064,-2-4-1548,-2-7 0,2 3-516</inkml:trace>
  <inkml:trace contextRef="#ctx0" brushRef="#br0" timeOffset="144260.2513">21019 8815 1548,'14'9'4128,"-5"-1"129,-9-8-387,0 0-3354,14 7-2580,-14-7-1161,16 5-903,-16-5-129</inkml:trace>
  <inkml:trace contextRef="#ctx0" brushRef="#br0" timeOffset="144478.2637">21354 8862 1161,'41'9'4515,"-25"-9"-129,8 3-258,-10-3-2322,5 0-1548,-1 0-387,5 0-516,-9-3-903,3 3-1032,-5 0-516,-12 0-1161,17 3 259</inkml:trace>
  <inkml:trace contextRef="#ctx0" brushRef="#br0" timeOffset="145204.3053">22201 8627 4128,'-12'-6'4515,"12"6"129,0 0-1806,-19-8-903,19 8-516,0 0-516,14 0-129,-1-3-387,11 3 129,2-1-258,10 1 129,-1-1-258,5 1 0,-1 0-258,-3 1-387,0 7-903,-15-1-2709,-4 1-645,-5-4-258,-12-4-129</inkml:trace>
  <inkml:trace contextRef="#ctx0" brushRef="#br0" timeOffset="145438.3186">22384 8470 3354,'-22'30'4773,"10"-8"0,4 13-516,0 12-2193,-2-8-1290,10 13-387,-3-6-129,0-5 0,2-4-258,1-13-387,0-10-3354,0-14-645,0 0-387,13-14-129</inkml:trace>
  <inkml:trace contextRef="#ctx0" brushRef="#br0" timeOffset="146111.3571">22872 8547 1161,'-6'-36'4128,"0"22"-129,1-2-1290,5 16-516,-5-17-516,5 17-129,0 0-258,0 21-387,-2 0-129,4 13-258,2 1 0,5 12 129,-2-2-129,3 1-258,0-8-129,1-4 0,1-8-129,-3-6 258,2-16-258,-1-4 129,1-17 0,1-11 0,-2-1 0,6-7-129,1-4 0,-1-5 0,8 2-129,2 0 0,2 2 129,1 6-129,-3 7 0,2 7 129,-4 5 129,-2 13-129,-6 3 258,-3 14 0,-7 8 387,1 4-258,-5 6 0,3 7 0,-1 0-129,-1 4-645,8 7-4257,-5-4-387,-1-7-645,0 0-387</inkml:trace>
  <inkml:trace contextRef="#ctx0" brushRef="#br0" timeOffset="164022.3811">16955 10335 645,'-4'-13'2451,"4"13"-387,-20 17 258,12 6-387,-9 6 129,4 9-129,-11 1-258,6 12-516,-10-6-387,3 8-129,-3-8-387,2 1 0,1-13 0,5-3-129,3-9-258,5-7-129,12-14-387,0 0-1806,0 0-1806,5-13-516,6-13 387</inkml:trace>
  <inkml:trace contextRef="#ctx0" brushRef="#br0" timeOffset="164293.3971">16890 10279 258,'22'63'4128,"-8"-9"0,-5-3-258,7 7-3096,7 3-129,0-6-387,0-4 0,-5-13 0,1-7-129,-7-19 0,-2-12 129,-10 0-258,-4-14-258,-10 3 129,-6-1-258,3 7-387,-6-5-774,7 5-2322,6 5-258,-2 0 130</inkml:trace>
  <inkml:trace contextRef="#ctx0" brushRef="#br0" timeOffset="164599.4146">17423 10469 1419,'-5'-15'4386,"5"15"129,-24-14-129,8 2-2580,4 10-903,-8-3-387,6 5 129,-3 1-258,4 12 129,-6 1-129,6 9 0,0 2-129,9 7 0,3-1-129,1 1 129,8 1-129,7-3-129,8-3-258,3-9-645,14 5-1677,-2-10-1935,-1-9-258,1-3-387</inkml:trace>
  <inkml:trace contextRef="#ctx0" brushRef="#br0" timeOffset="164876.4303">17725 10434 2193,'-9'-31'4257,"9"31"387,-20-11-258,3 9-2967,7 10-387,-5 9-258,7 12 0,-1 1-129,5 9 0,-3-3-258,7 5 0,3-3-258,6-2-129,4-4-129,-1-7-258,11 3-1161,-4-7-2838,5-8-387,1-1-387,4-10 129</inkml:trace>
  <inkml:trace contextRef="#ctx0" brushRef="#br0" timeOffset="165262.4523">18313 10626 3483,'0'0'4644,"0"0"0,17 1-516,-1-1-3225,8 0-645,5-3-129,0-2 258,1 1-258,-3 1-258,-6-1-387,1 4-516,-12 4-3225,-10-4-129,0 0-387</inkml:trace>
  <inkml:trace contextRef="#ctx0" brushRef="#br0" timeOffset="165411.4609">18374 10725 6450,'-5'14'4644,"5"-14"0,5 5-1419,8 1-2580,6-3-645,1 1-516,7 4-1032,1-2-2838,-3-6-129,4 1-516</inkml:trace>
  <inkml:trace contextRef="#ctx0" brushRef="#br0" timeOffset="165841.4853">19053 10824 2322,'7'-35'4515,"2"20"-258,-6-8-129,9 2-2709,-1 6-1032,-1 1-129,1 9-129,-11 5 129,15-5 129,-15 5 129,8 9 0,-8-9 0,0 29 129,-3-14-129,3 6 0,0-4-129,4 2 129,1-6-129,7 1-129,0-5-129,7-3 129,0-5-258,5-1-129,-1-2-129,-4-11-258,8 10-1290,-9-10-2709,-5 0-258,-1 0-516,-9-6 129</inkml:trace>
  <inkml:trace contextRef="#ctx0" brushRef="#br0" timeOffset="166207.5066">19226 10327 1548,'-11'-9'4515,"-4"9"258,15 0-258,-14 10-2451,3-6-774,11-4-645,-11 15 0,11-15-258,-7 14 0,7-14-129,0 0-129,-5 11 0,5-11 129,0 0-258,0 0 0,-13 6-1548,13-6-2838,0 16-516,0-16-645,0 0 388</inkml:trace>
  <inkml:trace contextRef="#ctx0" brushRef="#br0" timeOffset="167974.6076">16893 11634 258,'-21'74'4515,"8"-23"-129,-8-1 0,-4 3-2193,6 10-645,-7-12-645,5 5 0,-3-12-516,5-6 0,4-9-258,1-9-258,12-3-774,2-17-3354,0 0 0,4-18-516,5-13 0</inkml:trace>
  <inkml:trace contextRef="#ctx0" brushRef="#br0" timeOffset="168340.6286">16893 11547 3483,'0'-10'4128,"0"19"-903,0 8-903,0 14-645,-3 5 0,3 17-516,0 1-129,8 12-387,-1-1-258,1-1-129,-2-9 0,5-9 0,-8-13-258,2-10 129,-5-23 0,0 0 0,-16-12 0,0-10-129,-2-3 0,-4 2 0,2 4-129,0 1-129,11 9-258,9 9-774,0-10-3096,14 10-129,10 0-387,13 3 0</inkml:trace>
  <inkml:trace contextRef="#ctx0" brushRef="#br0" timeOffset="168622.6447">17411 11706 2967,'-39'-14'4644,"14"14"0,-3 2-129,-8 10-2580,14 18-903,-6 0-258,7 13-129,4-2-258,9 9 258,7-6-516,9-1 129,10-5-516,6-9-129,14 8-1677,-2-17-2322,3-10-258,-2-6-645,0-4 258</inkml:trace>
  <inkml:trace contextRef="#ctx0" brushRef="#br0" timeOffset="168883.6593">17658 11692 3225,'-28'-23'5031,"8"17"-129,-2 4-129,-3 8-2580,-4-3-1032,13 20-387,-5-1 0,9 13-129,4 5-258,8 7-129,6 3-258,9 7 0,13 6-903,-4-13-1290,10 0-2322,2-8-645,1-11-258,-2-7 129</inkml:trace>
  <inkml:trace contextRef="#ctx0" brushRef="#br0" timeOffset="169213.6785">18147 11858 1935,'0'-13'5031,"0"13"-258,3-12 0,-3 12-2193,10-8-1290,14 6-516,-2-3 0,10 3-129,-3-2-258,8-3-387,-3 5-129,-2-7-516,2 9-2193,-11 0-1806,-10 0-258,-13 0-258</inkml:trace>
  <inkml:trace contextRef="#ctx0" brushRef="#br0" timeOffset="169383.6882">18209 11985 4773,'0'0'5160,"8"9"-516,5-9-129,2-3-3354,2-5-774,3 3-645,3-3-3612,-5 8-645,-6 0-258,-2 3-516</inkml:trace>
  <inkml:trace contextRef="#ctx0" brushRef="#br0" timeOffset="169859.7155">19012 12091 3225,'0'-59'4515,"0"30"0,2 4-129,4 6-3354,-6-1-129,6 9-258,-5-1 0,-1 12 0,0 0-258,9 17 129,-8-2 0,3 7-258,4 2 0,5 0 0,3-1-129,5-6-258,7 0-258,-3-17-903,9-3-2967,-2-5-516,-4-10-258,-3-5-129</inkml:trace>
  <inkml:trace contextRef="#ctx0" brushRef="#br0" timeOffset="170214.7358">19207 11491 2709,'-26'0'5031,"12"9"-387,-2-4-129,5-1-2580,10 12-1161,1-16-258,1 20-387,-1-20 0,19 18 0,-8-16-129,1-2 129,-12 0-129,16-9 129,-16-3-129,-4-1 129,-9-1 129,-4 4 0,-4 0 0,1 6 0,2 4-129,5 4 0,7 12-387,6-4-2451,9 6-1806,12 4-387,3-4-516</inkml:trace>
  <inkml:trace contextRef="#ctx0" brushRef="#br0" timeOffset="170634.7598">19598 11851 6450,'0'0'5031,"0"0"0,0 0-1935,18 11-1548,-5-12-387,15 1-387,-7 0-258,6-3-258,-1 2-129,-5-5-387,2 6-1032,-10 3-3225,-3-1-258,-10-2-387,0 0-387</inkml:trace>
  <inkml:trace contextRef="#ctx0" brushRef="#br0" timeOffset="171171.7905">20171 11833 1806,'-10'-12'5031,"10"-6"-387,0 5-129,9 1-2064,-9-13-1032,12 7-387,-5-10-516,6-1 0,-1-2-516,2-2 129,-2 2 0,-2 2-129,0 1 0,-6 6 0,-3 7 0,-1 15 0,0 0 0,0 0 129,-8 14 0,7 11 129,2 8 0,0 10 0,6 3 129,6 1-129,-1 3 0,5-1 0,-1-7 0,0-4-129,-2-6-129,-3-8 0,-2-5 0,-4-9-387,-5-10-129,0 0-645,11 19-1677,-11-19-1806,0 0-387,0 0-258,-11 15 388</inkml:trace>
  <inkml:trace contextRef="#ctx0" brushRef="#br0" timeOffset="171377.8023">20244 12062 5031,'-26'0'5418,"15"0"-258,11 0-258,-1-12-2451,15 12-1032,4-8-258,12 6-516,0-1 0,7 1-258,4 2-645,-5-3-2838,-4 8-1677,-12 9-516,-7 6-516,-12 2-645</inkml:trace>
  <inkml:trace contextRef="#ctx0" brushRef="#br0" timeOffset="214544.2713">15565 16630 129,'-24'-8'4128,"24"8"516,-17-7-1290,17 7-903,0 0-1032,15-6-645,12 6-387,5-1-387,6 1 0,10-1 0,2-4-258,4 2 129,-1 1-129,0 2-258,-6 0 258,0 2-129,-8 7 129,-4 9-129,-6 7 258,-5 15-129,-3 10 258,-5 14-129,2 14 129,-2 9 0,1 9 0,6 22-129,3 13 387,0-16-129,1 2 387,-9-20 129,2-8-129,-13-24 258,-6-5-129,-17-41 516,-9-15-387,-18-8 129,-5-10-516,-6-19-516,4-1 0,8-6-903,1-7-1548,13-1-1677,19-2-903,9 1 129</inkml:trace>
  <inkml:trace contextRef="#ctx0" brushRef="#br0" timeOffset="215048.3001">16578 17233 2322,'-12'8'4644,"12"12"-129,0 2 0,0 11-2967,16 22-387,0-6-387,11 14-129,-7-17-258,3 2 0,-1-19-129,-2-9 0,-2-27-129,-5-21-258,-2-9 0,-4-15 129,-1 3-129,-1-5-129,1 12 129,-4 2-129,2 24 129,-4 16 129,0 0 129,16 18-129,-4 19 0,4 20 0,4 6-129,0 4-903,11-12-2838,2-2-774,-7-22-129,4-19-258</inkml:trace>
  <inkml:trace contextRef="#ctx0" brushRef="#br0" timeOffset="215395.3199">17088 17220 2451,'-5'-22'4773,"5"22"-129,0 0-387,5 25-2322,1 2-903,8 18-387,4 5-258,6 10 129,0-9-129,5-9-129,-1-20 0,1-15 129,-2-13-129,-2-25-129,-5-19 0,-1-14 0,-7-4 0,-2 3-129,-2 2 0,-5 7-387,2 18-258,-5 6-645,0 32-2064,3-11-1419,-3 17-129,0 20-258</inkml:trace>
  <inkml:trace contextRef="#ctx0" brushRef="#br0" timeOffset="215903.349">18012 17266 1161,'-34'-52'3483,"19"29"-1290,-9-5-387,5 13-129,-9-7 129,8 18 129,-13-1-129,14 10-258,-5 8-258,12 11-258,2 4-387,10 14-129,3-4-258,12 3-129,8-4-129,6-6 0,5-13-129,-1-12-129,1-8 0,-6-24 0,2-7-129,-7-8 0,-6 4 0,-8-10 129,-6 14 0,-3 8 129,-6 9 0,-4 16 129,-4 4 129,3 21 0,4 2 0,6 10 0,2 5-258,11 9 0,17 3-1677,4-7-2580,5-12 258,7-12-903</inkml:trace>
  <inkml:trace contextRef="#ctx0" brushRef="#br0" timeOffset="216432.3793">18384 17112 2322,'0'0'4515,"-6"8"-258,2 12-774,2-2-2322,4 14-258,2-1-516,5 10 129,0-13-258,3-3 0,1-10-129,1-6 258,-1-15-258,-1-17 0,-3-10 0,-1-7 0,-7-3 0,2 0-129,-3-2 129,-3 7-129,2 8 0,-1 4-129,2 9 129,10 5-129,8 8 129,9 0-129,8 4 129,5 1-129,3 6 129,1 0 0,-2 1 129,-4 2 129,-5-6 129,-9 11 0,-9-4 0,-1 5 129,-8 2-129,1 11 258,-4-4-387,2 9-129,4-3-387,-1-7-774,13 9-1935,-6-18-1677,-1-12-258,0-11-387</inkml:trace>
  <inkml:trace contextRef="#ctx0" brushRef="#br0" timeOffset="216598.3888">18744 16489 5160,'-54'-10'5160,"36"10"-387,18 0-903,-1 21-3999,23 2-2193,16-5-2064,7 1-258,9-3-129</inkml:trace>
  <inkml:trace contextRef="#ctx0" brushRef="#br0" timeOffset="217474.4389">19608 16948 1032,'-42'-50'3999,"16"28"129,-3-3-1419,5 11-774,-11-6-516,9 18-516,-8-2 129,8 13-258,-5 8 129,11 12-258,-2 1-129,13 11 0,4-4-129,6 4 0,11-12-129,10-9-129,5-12 129,3-8-129,6-14 129,1-20-258,-3-14 129,-4-2 0,-5-4-129,-4 2 0,-9 5 0,-5 9 0,-7 12 0,-2 12 0,-9 14 0,0 21 129,4 10-129,6 10 0,2 7 0,14 0 129,5 5-258,6-3 258,9-9-129,2-13 258,-1-15-258,0-11 129,-2-12 0,-5-17-129,-1-14 129,-2-8-258,-7-1 258,-5 1-258,-3 5 129,-5 6-129,-4 18 129,-2 20-129,0 0 129,-8 9 0,4 23-129,4 10 129,0 2 0,8 2-129,6 6 129,6-5 0,5-9 0,4-15 0,5-16 129,-3-8-129,0-20 0,1-17 0,-3-16 129,-5-6-129,-6 0 129,-6 1-129,-5 7 129,-7 11-129,0 16 129,0 25-129,-7 0 0,2 16 0,-3 20 0,8 12 0,6 9-258,9 2-129,10 8-1161,3-10-2838,9-8-516,5-22-258,5-15-129</inkml:trace>
  <inkml:trace contextRef="#ctx0" brushRef="#br0" timeOffset="218136.4767">20512 16070 1032,'-14'-2'4644,"9"19"387,3 18-645,2 29-2064,2 0-645,14 27-516,-7 1-258,8 17-387,1-10-258,0-5-129,-2-12 0,-3-21-129,-1-21 0,-3-19 0,-9-21 0,9-35-129,-7-5 0,-2-5-258,-3-7 129,-5 0 0,0 8-129,-4 6 0,1 15 129,-4 5 129,1 9 0,4 9 129,10 0-129,-10 21 129,10-1 0,10-1 0,10 2 129,10-6-129,10-6 129,6-5-129,7-6 258,2-9 0,0-7 0,1-1 0,-4-6 0,-6 4 258,-12-1-129,-6 8 129,-14-1 0,-14 15 0,0 0-129,-12 11 258,-5 9-129,1 9-258,6 9 129,11 14-516,15 16-2193,14-22-2451,19-11-645,14-23-387,11-15-645</inkml:trace>
  <inkml:trace contextRef="#ctx0" brushRef="#br0" timeOffset="233221.3393">9582 4330 1161,'-54'-10'2967,"30"4"129,-1-6-1935,2 0-387,9 3-516,-2 1-258,6 0-258,1 4-258,9 4 0,-15-11-258,15 11-129,-20-12 258,7 4 0,-3-5 387,-2-2 129,-6-9 387,0-1 0,-3-8 387,-4-5 129,4-6 0,-5-4-258,3-5 0,-1-4 129,-2-1-387,-1-2 129,1 1-258,-2-5 129,-3 6-129,-1-1 0,-4 8-258,-2 1-129,-1 6 129,-1 3-387,-4 7 258,-2 5-258,-2 3 258,-3 2 0,-4 1-129,-8 0 387,-1 3-129,-5 0 0,-5-2 258,-3 1-129,-4-2 387,-2-1-387,-3-3 387,-2 1-258,-7-1 0,3 1 258,-4 1-258,-1-2 0,-3 6-129,-6-1 0,2 6-129,1-1 129,0 1 0,-2 0-129,0 1 129,-2-3 129,-1 0 0,1-6-129,1-4 129,0 5 258,-1-5-258,-2 4 0,-2-2 0,4 10-129,-3 0 129,2 14-129,1 3-129,-2 4 0,0 13 0,0 4 0,1 11-129,1 0 0,-1 7 129,-3 0 0,-3-2 129,1 3 0,-1-4 129,3 1-129,-3-2 258,-4 2-129,-1-6 129,-2 7 0,6-4-129,1 2 129,0 0-258,-3 2 258,2 2-258,5 5 0,1 1-258,3 4 258,5 5 0,0 0 0,2 4-129,6-1 129,0 0 129,4 7-129,3-8 258,0 2-129,3 0 0,2 5 0,0 4 0,4 10-129,4 5 0,1 4 0,0 10-129,7 10 129,5 6-129,0 1 129,7 7-129,6-3 129,3 6 0,4-1-129,5 4-129,-1 3 0,3-1 129,-1 0 0,3 3 0,-2 8-129,5 2 129,1 5 129,4 7 0,1 4-129,7 1 129,5 10 0,6-4-129,5 3 0,6-3 129,-1 2-129,7 0-258,2-2 387,5-4 0,1-3-129,2 6 129,0 0 0,-1 0 129,-2-4 258,1 1-258,0 2 0,-5 2 0,3-1 129,-2-4 0,-1 1 0,2-1-258,-1 7 129,-1 0 0,1 3 0,-2 6-129,4 1 0,-3 6-129,1 1 0,1-3-129,-1 3-129,-5 1 258,5-6 0,-3-3 0,-2 2 0,4 0 258,-2-4 0,5-1 0,4-3 258,1-3-645,7 3 258,6-5 258,6-9-258,6-3 0,6-1-258,8-3 258,5-2-129,6-5 129,6-2-258,0-4 129,1-5-258,5 5 129,1-10-129,-2-2 0,1-9-258,2 1 387,0-11-129,5 3 0,-1-6 129,1-8 258,-2-3-129,8 2 129,-5-2 0,2-10 0,0-2 0,3-9 129,0-7 0,1-7 0,4-3 0,4-15 129,2-7-129,1 1 258,3-13-258,7-3 129,3-9-129,8-1-129,2-6 129,0-1-129,5-7 129,2-2-129,2 0 0,0-4 0,-4 2-129,4 0 129,-1-3 129,6-8-129,-2 0 0,0-6 0,0-14 0,3 4 0,4-16 129,-5-9 129,-2-6-516,0-1 516,-1-17-258,3-3 258,0-2-129,-5-12-129,1-3 129,-4-7-129,6-10 129,-7-10 129,0 2-258,-8-7-258,-2-10 258,-4-7 0,0 0 258,-3-3-516,-4 5 258,-9-10-129,-6-2 129,-2-7 0,0 0-129,-4-6 129,-1-9 0,-3-5 129,-1-10-258,-2-2 258,0-3-258,-3-2 0,-2 2 0,-8 2 0,-4 6-258,-10-2 129,-7 7-129,-1-1 258,-8 3 0,-7 1 129,-5-6 0,-5-5 516,-2-7-129,-7-6 387,1-10 0,-6-8 129,4-6 0,-7-13 129,6 0-129,-7-3-258,6 2-129,-6-7 129,4 9-129,-4-1-258,1 1 129,-5 10-258,2 0 129,-4-2 129,0 6 0,-4-2-258,-2 1 129,-11 1-129,-3 6 129,-8 0 387,-5 12-129,-9 12 0,-3 23-129,-9 17 0,0 35 0,0 34-1548,2 33-2322,-2 34-774,0 30-774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18T10:10:59.5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C68F4AD-F68D-4ED0-9203-156F9D7C9804}" emma:medium="tactile" emma:mode="ink">
          <msink:context xmlns:msink="http://schemas.microsoft.com/ink/2010/main" type="inkDrawing" rotatedBoundingBox="2305,5214 10128,5621 10050,7117 2227,6711" semanticType="enclosure" shapeName="Other">
            <msink:sourceLink direction="with" ref="{000655DA-BBBA-4788-A91D-665C1CAA07CD}"/>
          </msink:context>
        </emma:interpretation>
      </emma:emma>
    </inkml:annotationXML>
    <inkml:trace contextRef="#ctx0" brushRef="#br0">7 33 1161,'0'0'2838,"-19"0"-903,19 0 129,0 0-645,0 0-129,-18 0-645,18 0 129,0 0-387,0 0 258,0 0-258,11 2 129,-11-2-258,25 4 129,-25-4 129,39 3-129,-15-1 0,9 1-258,4-3 258,5 4-129,7-4-129,5 0 0,6 0 129,3 0-129,1-5 0,7-2-129,1 0 129,6 2-129,-1-1 129,4 3-129,4 1 0,5 2 0,5 0 0,6 0 0,2 0 0,0 0 0,3 2 129,-2-2-129,3 0 0,2 0 0,-4 0 0,-1 0-129,0-2 129,1-1 0,4 0 129,0 0-129,-5 2 0,-1-2 0,-1 0 0,-4 3 0,-3 0 0,-1 0 0,-11 0 0,-1 7 129,-1-4-129,-3 1 0,2-2 0,1 2 0,-4 2 0,2 0 0,3-2 0,-4 0-129,-1 0 129,-1 3 129,-2 0-129,1 0 0,-3 0 0,-2 2 0,-1-1 0,3 1 0,0 2 0,1-4 0,6 0-129,3-1 129,-1-2 0,6-1 129,0 0-129,1-3 0,1 0 0,-1 0 0,-1-3 0,0 0 0,-3-2 0,-1-1 0,1 0 0,2 0 0,1 1 0,1-1 0,1 3 0,-4-2-129,2 2 258,-2-1-258,-7 1 258,-1 1-129,-4 0 0,-4 1 0,-4-2 0,-6 3 129,-1 0-129,-4 0 0,-2 0 0,0 0 258,-3 0-129,0 0-129,-2 0 0,1 3 129,2-2-129,1 1 129,-2-2-129,5 4 129,-7 1-129,4-2 129,-4-3 0,2 5 0,-5-5 0,-1 0-129,-7 0 129,2 0 0,-9 0-129,-6 0 129,-4 0-129,-19 0-129,21 9-258,-21-9-1290,0 0-2709,-10 16-387,-7-15-129</inkml:trace>
    <inkml:trace contextRef="#ctx0" brushRef="#br0" timeOffset="-1696">118-1280 645,'-16'0'1548,"16"0"129,-19-8-258,19 8 258,0 0-387,-17-6-258,17 6-129,0 0-129,0 0-258,0 0 0,-17-5-387,17 5 0,0 0-129,0 0 129,9 17-129,-9-17 129,24 12-129,-7-1 258,4-3-129,1 0-129,6-1 129,2 4 0,8-3 0,0 2 0,6 2 0,1-2 129,-1-2-129,8 3 0,-3-6 0,5 1 129,-1-3-258,6 2 129,-1-5 0,6 0 0,-3 0 129,6 0-258,1 0 129,4 0-129,-1 0 129,2 0-129,3 0 0,0 2 0,1-1 0,-2 1 0,-3 3 0,-1-5 0,-4 4 0,-1 0 0,-1-1 0,-2-3 0,0 1 129,1 1-129,0-2 0,1 2 0,2-2 129,2 0-129,1 0 0,-6 0 0,8-2 129,-1-1-129,0-1 129,2 1-129,-6-1 0,5 1 129,-4 1-129,-1 2 129,1 0-129,4 0 0,-8 0 129,7 0-129,1 5 387,2-5-258,2 0 0,6 5 0,5-5 129,0 2 0,4-2-129,3 1 0,-1-1 0,0 0 0,0 0 0,2 0 129,-3 3-258,4-3 129,1 0-129,2 0 0,6 0 129,2 0-129,-3 1 0,2 1 129,0 0-129,-2 5 0,-4-5 0,0 3 0,-7 2 0,-3 0 0,2 0 0,-1 0 0,1 2 0,1-1 129,0-1-129,-1 4 129,-5-4-129,0 0 129,-5-2-129,-1 2 129,-5-6 0,-2-1-129,-3 0 129,-3-1-129,3-10 129,2 4-129,-5-5 129,-2 5-129,0-1 0,-4 4 0,-7 1-129,-4 3 0,-7 0-258,-11 0-129,2 12-645,-35-12-903,30 15-2451,-25 3-387,-5-18 258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09T16:26:44.5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15571 12175 1806,'-19'-61'1677,"11"39"0,0 6-129,8 16-258,-16-15-258,16 15-129,-13 5-129,6 17-258,1 11-258,-1 11 129,2 9-258,1 15 0,1 7 129,-1 15 129,3 7-258,1 13 258,0 3 129,0 9-258,0 8 258,5 13 129,-5 9-129,5 9 258,-4 1-129,7 10 0,-8 6-258,8 11 258,-5 0-129,5-3-258,-4-4 129,0-1-129,-2-4 0,1-5-258,-1-10 258,0-7-129,-2-15-129,4-11 129,-2-2-258,3-12 258,-1-14-258,0-9 129,3-14 129,-3-11-258,-1-9 258,1-2-258,0-13 129,-2-6-129,1 1 0,-3-9-258,2 8-387,-2-15 0,0 14-774,-2-19-129,2 12-516,-3-19 258,3 11-129,0-21 387,0 0 387,-10 0 645,10 0 774,-7-10 774,3-4 387,4 0-129,-2-3 129,2 17 0,6-34-258,8 22-387,-1-5-129,8 5-258,5-5-129,6 4-129,4-3 0,6 4-129,9 1 129,4-3-129,10 0 129,8 1 129,3-1-129,8 1 0,8 0 0,8-2 0,6-1 0,6 3 0,7-3-129,9-4 129,7 5-129,6-3 129,10 6 0,5-6 129,9 8 0,8-3 258,4 4 387,4 6-129,3-3 258,11 6 0,-8-2 0,6 6-129,-7-4-129,4 8-129,-10-4-129,-3 13-129,-7-14 0,-11 10-129,-11-7-258,-10-4-129,-11 6-1290,-16-8-2967,-15 0-258,-14-20-516,-24-6 130</inkml:trace>
  <inkml:trace contextRef="#ctx0" brushRef="#br0" timeOffset="1180.0675">15997 11823 2322,'33'32'4644,"-9"-19"-258,-1-9-258,3 3-3354,15 7-258,11 2-129,11 3-129,11 1-258,10 3 0,12-3 0,6-1-258,13 4 0,9-5 0,8-1 129,3-5-258,10-2 258,7-3 0,9-1 0,6-2 129,7-6 129,3 0 129,10-9 129,12 4-129,3-6 0,9 2 0,6-4 0,8 0 129,5-2-129,4 5 0,2 3-129,-6 1 0,-3 2 0,-9 0-129,-12 6 0,-11 0 0,-14 3 0,-8 4 0,-18-1 0,-9 3 129,-15 1-129,-12 0 129,-10-2 0,-7 3 0,-13-9 0,-6 6 129,-11-4-129,-8-1 129,-10-3-129,-6 1 0,-9-1 0,-6 0-129,-10-1 0,-4-3 0,-5-2 0,-14 6-129,10-9 129,-10 9-129,-7-10-129,-4 6 129,-3 4 0,-5 0 0,0 10 0,-4 2-129,1 13 129,-1 7 0,1 7 0,0 13 0,3 17 0,4 13 129,4 17 0,4 21 0,4 8 129,2 17 0,1 15-129,7 18-129,-1 7 258,-2 0 0,-4 3 258,1 3 0,-6-3 129,-1 0 129,-10-15 129,5-6 129,-4-9-129,3 2-258,-3-14 0,5-5 0,-3-13-258,3-1-258,-1-8-129,0-15-645,5-1-1419,-3-27-2709,-1-12-258,-9-19-387,-1-15-129</inkml:trace>
  <inkml:trace contextRef="#ctx0" brushRef="#br0" timeOffset="1539.088">20816 16396 129,'-141'20'3483,"68"-7"129,-8 7-2193,-4-13-258,6 11 129,-1-13 0,12 5 387,2-10-129,21 0-129,9-8-387,30-5 0,17 1-258,35-6-258,19 6-129,24 5-258,22 3 0,19 3 0,17 6-258,11 13-774,17 7-2322,-5 8-1419,7-9-258,0-5-516</inkml:trace>
  <inkml:trace contextRef="#ctx0" brushRef="#br0" timeOffset="2878.1645">14338 12136 903,'-12'49'3999,"12"-18"-516,0 3-774,1-5-774,12 10-387,1-13-387,10 1-129,-4-15-258,9-6-129,-2-12 129,5-11-258,-7-19 0,3-9-129,-8-14 0,-3-2-258,-7-4 0,-5 6-129,-6 8 129,-11 9-258,-4 16 129,-7 18-129,1 12-129,-4 16-903,8 18-3225,7 11-387,4-3-258,8 2 258</inkml:trace>
  <inkml:trace contextRef="#ctx0" brushRef="#br0" timeOffset="3641.2081">14479 12985 4644,'-18'-14'4902,"8"4"0,0 5-387,10 5-2838,-14 1-1161,14-1-774,-6 31-1161,3-10-3225,3 0 0,0 7-516,2-10 258</inkml:trace>
  <inkml:trace contextRef="#ctx0" brushRef="#br0" timeOffset="3794.217">14448 13359 774,'-21'59'3612,"5"-39"0,12 12-774,-3-9-4644,0-1-2064,7 7 129</inkml:trace>
  <inkml:trace contextRef="#ctx0" brushRef="#br0" timeOffset="3987.2279">14427 13849 2967,'-7'80'4257,"2"-49"-387,5 8-387,0-5-4257,3-5-3096,4 7-258,-5-16-129</inkml:trace>
  <inkml:trace contextRef="#ctx0" brushRef="#br0" timeOffset="5589.3197">14048 16131 1161,'-10'0'4773,"10"0"387,-9-12-1032,9 12-1806,-5-12-645,5 12-516,0-12-387,0 12-258,0-13 0,0 13-387,10-5 129,0 5 0,-2 5 0,3 10-129,2 10 0,0 18 0,3 7-129,-2 9 129,-2 5-129,1 6 0,-4 8 0,-4 2 0,-3-8 129,-2-11-258,0-7 0,-3-5 129,1-11-387,-5-16-516,7 0-1419,0-22-2322,0-15-645,0-14 0</inkml:trace>
  <inkml:trace contextRef="#ctx0" brushRef="#br0" timeOffset="5754.3291">14065 16556 5676,'-10'0'5676,"10"0"-774,0 0 0,15 12-3612,3-14-774,8 2-387,6 4-516,0-4-1161,11 0-3354,-2-1 0,-3 0-645,0-6 387</inkml:trace>
  <inkml:trace contextRef="#ctx0" brushRef="#br0" timeOffset="6265.3584">14633 16201 4644,'1'-17'4902,"-1"17"0,-3-12-1935,-1 30-774,-8 10-774,2 20-129,-8-2-516,7 12-258,-3 3 0,3 7-258,7 1 129,4-4-258,4-11-129,10-12 0,4-6 0,4-10 129,6-18-129,-3-8 0,-4-18 129,0-9-129,-7-6 129,-8 2-129,-3-1 0,-6 3 0,-9 10 129,-3 8-387,-2 10 0,-1 1-774,8 17-1935,0-8-1806,8 5-516,2-14-258,11 15 259</inkml:trace>
  <inkml:trace contextRef="#ctx0" brushRef="#br0" timeOffset="6952.3976">14902 16163 516,'-13'-22'3741,"6"3"-258,6 4-1032,6 8-516,-4-6 0,17 13-387,-10-6-258,13 10-258,-8-2 0,11 20-129,-9 0-258,5 27 129,-8-4 0,2 18-258,-8 2 0,0 10-129,-6 3-129,0 4-129,-6 3 0,0-13-129,0-4 0,1-15 0,3-4-258,2-11-129,1-13-258,-1-25-774,14 0-774,-9-34-2580,4-10-258,-3-12-129</inkml:trace>
  <inkml:trace contextRef="#ctx0" brushRef="#br0" timeOffset="7074.4046">15039 16537 8385,'-11'-21'5160,"-3"14"-129,14 7-258,0 0-3225,24 5-1419,10 7-3741,3-11-1161,7-2-387,7-7-645</inkml:trace>
  <inkml:trace contextRef="#ctx0" brushRef="#br0" timeOffset="8089.4627">15763 11104 2709,'0'-11'4515,"0"-6"-516,6-1-2064,7 3-645,-2-7-129,6 0 0,-4-8-387,4 7 129,-6-5-516,3 7 129,-6 1-258,-1 4 0,-3 2-129,-4 14-129,2-15 0,-2 15 0,0 0 0,-4-13 0,4 13-129,0 0-129,0 0-129,0 0-258,0 0-258,0 0-129,5-5-258,-5 5-129,12 0-258,-12 0-258,11 0-645,-11 0-1548,0 0 517</inkml:trace>
  <inkml:trace contextRef="#ctx0" brushRef="#br0" timeOffset="8567.49">15954 10839 1548,'-13'-43'4128,"4"25"258,-6-6-387,-6 5-2967,6 9-516,-4 5 0,0 7 0,-7 13 129,4 16-258,-3 6 387,7 11-387,1 4 129,12 6-129,5 0 129,4-3-258,15-8 0,9-12-129,7-13 0,9-16 0,1-10-129,1-18 258,-1-16-129,-7-12 0,-6-9-129,-10-3 258,-12-2-258,-11 4 129,-14 9-258,-10 10 129,-11 17-258,-4 13 129,-2 11 0,2 15-129,7 23-516,6-1-2451,15 8-1419,12 2-129,12-10-387</inkml:trace>
  <inkml:trace contextRef="#ctx0" brushRef="#br0" timeOffset="8831.5049">16503 11115 4644,'0'0'4644,"0"0"-387,10 3-258,4-3-4128,14 0-1290,4 0-2709,7-8-129,7 3-258</inkml:trace>
  <inkml:trace contextRef="#ctx0" brushRef="#br0" timeOffset="8996.5146">17361 11064 2322,'43'28'4386,"-15"-15"-258,-6-8-516,12-4-3999,1 7-3354,6-8-258,15 0 0</inkml:trace>
  <inkml:trace contextRef="#ctx0" brushRef="#br0" timeOffset="9180.525">18443 11067 1806,'60'29'3483,"-22"-14"129,5-8-3354,-3-6-3354,16 8 129</inkml:trace>
  <inkml:trace contextRef="#ctx0" brushRef="#br0" timeOffset="9903.5664">21586 10700 3870,'-3'69'4773,"3"-14"-129,0 15-387,3 12-2709,-3 2-645,6 2-387,-2-9-129,-1-7-258,0-13-129,3-19-129,0-14-516,-6-24-2709,12-4-1032,-1-18 0,-1-17-516</inkml:trace>
  <inkml:trace contextRef="#ctx0" brushRef="#br0" timeOffset="10278.5878">21745 10705 5547,'-5'-29'4902,"5"29"0,0-14-645,0 14-1806,19 1-2322,-2 5-258,6 6-387,-2-4 258,2 4 0,-5-5 129,1 2 0,-4-3 129,-4 0 129,-11-6 258,7 18 258,-6-1-129,-2 0 258,-2 7-129,-5 2 258,4 8-387,-2-2 129,2 2-258,4-1 0,0-1-258,0-7 0,7-4 129,-5-5-129,-2-16-129,0 15 0,0-15-129,0 0-1161,-14 13-3483,14-13-258,-8 0-387,8 0-645</inkml:trace>
  <inkml:trace contextRef="#ctx0" brushRef="#br0" timeOffset="11641.6657">22319 10723 3870,'-5'-18'4386,"-6"8"258,3 10-387,1 18-2451,-12 4-387,9 19-516,-4 5 0,2 10-387,-1 5 258,6 3-387,0-6 0,7-4-258,4-11 258,6-14-258,3-14 0,3-13 0,2-12 129,1-12-129,-4-10 0,-2 3 0,-3-4-129,-5 8 0,-5 7-129,0 18-258,-10-6-516,-8 7-1290,9 11-2580,-1 3-129,6-1-258,4-3-258</inkml:trace>
  <inkml:trace contextRef="#ctx0" brushRef="#br0" timeOffset="11922.682">22540 10713 1032,'-21'31'4644,"14"-7"-129,7 13-129,14 9-2709,-5-3-129,11 6 0,-7-13-129,7 6-129,-8-17-516,4 2 0,-16-27-258,0 15 258,-10-15-516,-9-8-645,6 4-2322,-7-12-1935,1-5-387,3-7-129,6-6-387</inkml:trace>
  <inkml:trace contextRef="#ctx0" brushRef="#br0" timeOffset="12054.6895">22611 10714 9030,'13'-15'5160,"0"11"-129,0 2-516,12 2-3483,5 5-2064,8 1-3354,3 2-387,-1-5-645,3 0-387</inkml:trace>
  <inkml:trace contextRef="#ctx0" brushRef="#br0" timeOffset="13318.7618">15446 14004 2451,'-20'-20'4515,"11"15"-258,-3-2 0,1 2-2838,11 5-774,0 0-258,5 8-129,13-2 0,10 0-129,9-2 129,15 2-129,10-4 129,16 1-129,16-3 129,16 2-129,13-2-129,18-2 129,17 2-258,15 0 129,21 0-129,14-5 129,26-2-129,13-2 129,26-3-129,15-2 129,18 0 0,18 0-129,44 2 129,-18 0 0,5 4 129,5 4 0,-2 1 129,-5 5 0,-6 4 129,-13 7 0,-48 2 129,18 5 258,-26-2-258,-17 4-129,-27-4 129,-21 2-258,-25-3-387,-26-12-1806,-24 5-2451,-27-5-645,-33-5-387,-32-12-387</inkml:trace>
  <inkml:trace contextRef="#ctx0" brushRef="#br0" timeOffset="14058.804">19230 11669 2709,'-13'-73'3096,"9"42"-774,0 9-903,-1 10-129,5 12-258,-7 9-129,6 24-129,-3 24 0,4 30 129,-3 22 0,3 31 129,3 20-129,6 36 0,-1 23-258,6 32 0,0 19-258,4 19 258,-3 18 0,1 22-129,-4 4 0,0 2-129,-3-6 129,0-12-129,-4-24 129,2-20-129,-1-36-129,2-25 0,4-32-387,6-39-1419,9-34-3225,9-47-387,6-41-645,2-36-258</inkml:trace>
  <inkml:trace contextRef="#ctx0" brushRef="#br0" timeOffset="15113.8644">19330 13801 3096,'-3'-62'4128,"-6"31"-129,-3 0-1419,4 12-903,-9 2-258,5 17-258,-6 0-129,7 16-387,-6 11 0,9 10-129,0 4-129,8 6-129,0-2 129,10-1-129,3-6-129,8-6 0,-2-16-129,5-10 129,-2-7 0,1-18-129,-5-14 129,-3-7 0,-8-11-129,-5-2 129,-4 6-129,-13 7 129,-8 11 0,-2 15 0,-6 12 0,4 14 0,1 16 0,6 6 0,6 3 129,12-1-129,8-7-129,10-7 258,8-8-258,6-16 0,1-7 129,-2-11-129,-5-4 129,-5-1-129,-11 6 0,-8 4-258,0 15-1032,-19 17-3225,1 12-258,-2 5-258,4 12-645</inkml:trace>
  <inkml:trace contextRef="#ctx0" brushRef="#br0" timeOffset="15553.8896">19840 14278 6837,'1'67'5160,"1"-9"-129,2 17-516,-4 1-2709,7 22-1032,0-2-129,0 2-387,0-14-129,-2-13-129,-3-15 129,-1-20-258,1-17-129,-2-19 0,2-6-774,-2-30-1032,0-1-2451,0-13-387,2-8-387,0-9 0</inkml:trace>
  <inkml:trace contextRef="#ctx0" brushRef="#br0" timeOffset="15842.906">19746 14241 6450,'-37'-53'5289,"29"33"-387,4 3-516,10 13-2580,10 3-1032,17 10-258,6 14-258,7 11 129,-1 5-387,-2 1 129,-10-2 129,-9 2 0,-15-11 0,-9 0-129,-16-5 129,-7-4 0,-4-2-258,2 5-129,10 4-516,3-8-1548,12 13-2322,9-6-516,16 3-387,5 0-387</inkml:trace>
  <inkml:trace contextRef="#ctx0" brushRef="#br0" timeOffset="16118.922">20170 14867 9546,'1'-12'5547,"14"5"-516,-15 7-129,23 15-4128,-15 10-387,2 8-258,-6 1 129,-2 1-129,-2-2-129,0-2-258,-5-5-258,5-26-516,-1 15-3870,1-22 0,3-15-645,5-15 0</inkml:trace>
  <inkml:trace contextRef="#ctx0" brushRef="#br0" timeOffset="16259.93">20366 14263 5676,'-32'-43'5160,"9"39"-387,-2 5-645,6 11-2709,-3 13-5418,16 11-645,5 3-258,3 6-258</inkml:trace>
  <inkml:trace contextRef="#ctx0" brushRef="#br0" timeOffset="16548.9466">20433 14636 5805,'-2'18'5289,"8"2"-258,8 2-258,6 19-2838,-3-7-903,11 9-516,0-2 0,2 0-387,2-4 0,-3-3-258,0-3-129,-4-9-258,-1-2-129,-12-18-1419,-2 8-2451,-10-10-516,0 0-258,0-15-258</inkml:trace>
  <inkml:trace contextRef="#ctx0" brushRef="#br0" timeOffset="16756.9585">20728 14609 5676,'-8'27'4773,"-7"10"0,-11 10-387,2 21-3483,-9 2-258,0 14-129,-7-6 129,7-1-516,4-10-258,2-18-1677,16-7-2580,8-18-258,3-24-516,21 0-129</inkml:trace>
  <inkml:trace contextRef="#ctx0" brushRef="#br0" timeOffset="17341.9919">21013 14904 6063,'30'-50'5031,"-16"22"-258,-7-1-387,-4 5-3225,-5-5-903,2 7 129,-4 5-258,-6 5-129,-3 10 0,-2 2 0,0 13-129,-3 10 0,6 12 258,-1 7-258,5 5 129,2 6 0,6-2 129,3-1 0,10-4 258,9-6-129,0-12 129,10-12 0,1-16 0,7-12 0,1-23 129,0-16-129,2-19-258,1-22 129,-4-15-258,-1-6 129,-10-4 0,-6 4 129,-13 8-258,-6 17 129,-9 20 0,-11 33 129,-10 28 0,-2 28 129,0 44 0,3 29-129,9 30 129,8 28 0,9 6-258,20 2-387,29-4-4644,8-25-258,19-35-516,20-38-903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10-18T10:11:07.8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A8F41BE-A25B-40C9-97EC-D7BD78CC2C6E}" emma:medium="tactile" emma:mode="ink">
          <msink:context xmlns:msink="http://schemas.microsoft.com/ink/2010/main" type="inkDrawing" rotatedBoundingBox="12470,18601 12485,18601 12485,18616 12470,18616" shapeName="Other"/>
        </emma:interpretation>
      </emma:emma>
    </inkml:annotationXML>
    <inkml:trace contextRef="#ctx0" brushRef="#br0">8232 12619 0,'0'0'0,"0"0"0,0 0 0,0 0 0,0 0 0,0 0 0,0 0 0,0 0 0,0 0 0,0 0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18T10:12:06.2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B36A847-6E7A-4DB3-9B89-4B29A817DB7E}" emma:medium="tactile" emma:mode="ink">
          <msink:context xmlns:msink="http://schemas.microsoft.com/ink/2010/main" type="writingRegion" rotatedBoundingBox="15212,5943 21557,5824 21585,7290 15239,7408">
            <msink:destinationLink direction="with" ref="{DCDB798A-E1B9-4F9A-B590-77F933705843}"/>
          </msink:context>
        </emma:interpretation>
      </emma:emma>
    </inkml:annotationXML>
    <inkml:traceGroup>
      <inkml:annotationXML>
        <emma:emma xmlns:emma="http://www.w3.org/2003/04/emma" version="1.0">
          <emma:interpretation id="{1247FD23-9C86-4D55-8280-F8DB710A9287}" emma:medium="tactile" emma:mode="ink">
            <msink:context xmlns:msink="http://schemas.microsoft.com/ink/2010/main" type="paragraph" rotatedBoundingBox="15212,5943 21557,5824 21585,7290 15239,7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9F8E34-B864-4704-AEF9-BD9912003422}" emma:medium="tactile" emma:mode="ink">
              <msink:context xmlns:msink="http://schemas.microsoft.com/ink/2010/main" type="line" rotatedBoundingBox="15212,5943 21557,5824 21585,7290 15239,7408"/>
            </emma:interpretation>
          </emma:emma>
        </inkml:annotationXML>
        <inkml:traceGroup>
          <inkml:annotationXML>
            <emma:emma xmlns:emma="http://www.w3.org/2003/04/emma" version="1.0">
              <emma:interpretation id="{BF495DE4-E7DB-48B6-8B1A-A3A38AC4E173}" emma:medium="tactile" emma:mode="ink">
                <msink:context xmlns:msink="http://schemas.microsoft.com/ink/2010/main" type="inkWord" rotatedBoundingBox="15212,5943 16422,5920 16448,7291 15237,7314"/>
              </emma:interpretation>
            </emma:emma>
          </inkml:annotationXML>
          <inkml:trace contextRef="#ctx0" brushRef="#br0">-401 518 1,'0'0'644,"0"0"-128,0 0 129,0 0-129,0 0-129,0 0 129,0 0-258,0 0 129,0 0-129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18T10:10:38.4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D0F322E-B7FB-4081-805A-6603131CCF61}" emma:medium="tactile" emma:mode="ink">
          <msink:context xmlns:msink="http://schemas.microsoft.com/ink/2010/main" type="writingRegion" rotatedBoundingBox="7337,5254 7384,5254 7384,5290 7337,5290"/>
        </emma:interpretation>
      </emma:emma>
    </inkml:annotationXML>
    <inkml:traceGroup>
      <inkml:annotationXML>
        <emma:emma xmlns:emma="http://www.w3.org/2003/04/emma" version="1.0">
          <emma:interpretation id="{D5284DF8-C5DE-4E41-8F37-39B51871CE95}" emma:medium="tactile" emma:mode="ink">
            <msink:context xmlns:msink="http://schemas.microsoft.com/ink/2010/main" type="paragraph" rotatedBoundingBox="7337,5254 7384,5254 7384,5290 7337,52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A1D745-150C-444D-BC3C-52AF495F6CCA}" emma:medium="tactile" emma:mode="ink">
              <msink:context xmlns:msink="http://schemas.microsoft.com/ink/2010/main" type="line" rotatedBoundingBox="7337,5254 7384,5254 7384,5290 7337,5290"/>
            </emma:interpretation>
          </emma:emma>
        </inkml:annotationXML>
        <inkml:traceGroup>
          <inkml:annotationXML>
            <emma:emma xmlns:emma="http://www.w3.org/2003/04/emma" version="1.0">
              <emma:interpretation id="{52A342C6-752E-49A7-9FB2-F9736775A401}" emma:medium="tactile" emma:mode="ink">
                <msink:context xmlns:msink="http://schemas.microsoft.com/ink/2010/main" type="inkWord" rotatedBoundingBox="7337,5254 7384,5254 7384,5290 7337,5290"/>
              </emma:interpretation>
            </emma:emma>
          </inkml:annotationXML>
          <inkml:trace contextRef="#ctx0" brushRef="#br0">1016-432 1,'-17'7'1547,"-2"1"-515,19-8-258,0 0-516,-11 21-516,11-21-1290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18T10:11:09.6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9EC7897-2246-4EBF-9BA0-524D62DDACD2}" emma:medium="tactile" emma:mode="ink">
          <msink:context xmlns:msink="http://schemas.microsoft.com/ink/2010/main" type="writingRegion" rotatedBoundingBox="3381,5534 8948,5696 8914,6872 3347,6710"/>
        </emma:interpretation>
      </emma:emma>
    </inkml:annotationXML>
    <inkml:traceGroup>
      <inkml:annotationXML>
        <emma:emma xmlns:emma="http://www.w3.org/2003/04/emma" version="1.0">
          <emma:interpretation id="{DAA63CD6-B92B-4035-9823-9C8267D4593E}" emma:medium="tactile" emma:mode="ink">
            <msink:context xmlns:msink="http://schemas.microsoft.com/ink/2010/main" type="paragraph" rotatedBoundingBox="3381,5534 8948,5696 8914,6872 3347,67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0655DA-BBBA-4788-A91D-665C1CAA07CD}" emma:medium="tactile" emma:mode="ink">
              <msink:context xmlns:msink="http://schemas.microsoft.com/ink/2010/main" type="line" rotatedBoundingBox="3381,5534 8948,5696 8914,6872 3347,6710">
                <msink:destinationLink direction="with" ref="{5C68F4AD-F68D-4ED0-9203-156F9D7C980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D1E035F-0207-460C-BF8D-393A7E75FA2A}" emma:medium="tactile" emma:mode="ink">
                <msink:context xmlns:msink="http://schemas.microsoft.com/ink/2010/main" type="inkWord" rotatedBoundingBox="5530,5596 8542,5684 8520,6438 5509,6351"/>
              </emma:interpretation>
            </emma:emma>
          </inkml:annotationXML>
          <inkml:trace contextRef="#ctx0" brushRef="#br0">229 47 2322,'-21'-21'2451,"-3"8"129,7 4-1032,17 9-129,-32-4-258,32 4 129,-31 0-258,31 0-129,-34 6-129,34-6 0,-28 22 129,15-1-258,13-21 258,-23 35-387,16-17 129,7 8-258,0-11 258,0 8-387,0-23 129,26 32-258,-9-20 129,8-3-129,-1-4 0,1-5 0,2 0-129,-3 0 0,0-7-129,-2-7 0,-3-2 0,-4-2-129,0 3-258,-7-7 387,0 6-387,-7-9 258,-1 25-129,0-31 258,0 31-129,0 0 129,0 0 0,-11-11 258,11 11 0,-6 16 0,4 0 258,2 2-258,2 4 258,7 0-129,2 1 258,7 3-387,-3-6 129,9 3 0,0-8-129,0-3-129,2 1-387,-2-13-516,14 6-2967,-16-6-774,-1 0-387,-2 0 0</inkml:trace>
          <inkml:trace contextRef="#ctx0" brushRef="#br0" timeOffset="1224">1648 102 258,'0'0'3741,"-3"-23"-516,3 23-1032,-18-20 129,2 5-903,16 15-129,-25-23-516,25 23 129,-25-22-258,25 22 0,-32-11-258,32 11 0,-36-7 129,36 7-129,-36 3 0,17 10-129,-2-3 0,4 9 0,1-2 129,2 10-258,1-6 387,5 9-387,3-11 129,5 3 0,0-4 0,3 1-129,-3-19-129,27 25 129,-11-20-129,5-3 129,-2-2-129,3 0 0,-2 0 0,-2-3 0,-2-7 0,-16 10 0,25-15-129,-25 15 129,11-18 0,-11 18 0,0-17-129,0 17 129,0 0 0,0 0 0,-3-19-129,3 19 129,0 0 0,0 0 0,0 0-129,0 0 129,0 0-387,0 0 387,0 0 0,0 0 0,0 0-129,0 0 129,0 0-129,0 0 129,3-17 258,-3 17-258,0 0 0,0 0-129,0 0 258,0 0-129,0 0 0,0 0 0,0 0 0,0 0 0,0 0 0,0 0 0,0 0 0,-10 0 0,10 0 0,0 0-129,0 0-258,0 0-129,0 0-903,0 0-2193,0 15-1032,0-15-387,0 0 0</inkml:trace>
          <inkml:trace contextRef="#ctx0" brushRef="#br0" timeOffset="2356">1493-293 1,'-2'-22'2321,"-4"3"-257,6 19 0,-6-15-129,6 15-387,0 0-258,-18-21 0,18 21-258,0 0 0,-8 14 129,8-14-129,-11 40-129,-1-15 129,12 22-129,-15-2-129,12 14 129,-8-5 0,10 9-258,-7-7-129,8-3-129,-3-7 0,3-3-258,0-15 387,0-2-516,0-8 0,0-18 0,1 20 0,-1-20 0,0 0 0,0 0 0,0 0 0,16-16 0,-16 16-129,14-32 129,-3 16 0,0-7-258,7 5 0,-4 3 258,5-1-258,1-1 129,6 5-129,-1 1 129,-1 6-129,3 2 258,1 3 0,-3 0-129,2 1 387,-5 11-258,-3 4 129,-3 4-129,-2 3 129,-6-1-129,-3 4 129,-5 0-129,0 2 0,-8-2 0,-5-3 0,-4-1 0,-4-6 0,1 2 129,-9-4 0,4-7-129,-6-6 0,2 2 129,-1-3 0,0-3 0,2-5-129,1-4 129,3 2-129,3 0 0,21 10 0,-26-14-129,26 14-387,0 0-645,0 0-3483,0 0-129,0 0-387,15 2-387</inkml:trace>
          <inkml:trace contextRef="#ctx0" brushRef="#br0" timeOffset="4828">2602 240 1032,'13'-27'2322,"4"5"-129,-17 22-258,30-22-258,-30 22-387,40-15 0,-21 8-129,9 7-129,-6-5-258,8 5 0,-7 0-387,0 0 0,-2 0 129,-1 0-258,-1 0-129,-19 0 0,26 0 0,-26 0 0,0 0-129,0 0 129,0 0-129,0-20 129,0 20-129,-21-10 129,1 7-129,-1 1 0,-3 2 129,2 0 0,-5 0 129,2 0 0,-3 5 0,5 8 0,-2 1 129,1 2 0,-1 1 0,9 9 129,-4-5-129,13 8 0,0-4 129,7 3-129,0-8 0,14 7-129,6-10 0,10 2 0,5-4-129,1-7 0,6-4-129,0-1 0,1 3-129,-5-6-258,3 8-774,-21-8-2580,6 0-1290,-7 0-129,-19 0-258</inkml:trace>
        </inkml:traceGroup>
        <inkml:traceGroup>
          <inkml:annotationXML>
            <emma:emma xmlns:emma="http://www.w3.org/2003/04/emma" version="1.0">
              <emma:interpretation id="{7876155B-F291-45E5-8E67-DAD71E3FD024}" emma:medium="tactile" emma:mode="ink">
                <msink:context xmlns:msink="http://schemas.microsoft.com/ink/2010/main" type="inkWord" rotatedBoundingBox="3971,5586 6468,5658 6434,6800 3937,6728"/>
              </emma:interpretation>
            </emma:emma>
          </inkml:annotationXML>
          <inkml:trace contextRef="#ctx0" brushRef="#br0" timeOffset="-6871">894-242 258,'-2'-20'2064,"-2"-3"-516,4 23-129,-7-22 258,7 22-258,-6-19-258,6 19 129,0 0-129,0 0-129,0 0 129,0 0-129,-21 7 0,21 27 0,-3-1-129,3 29 258,-1 1-258,1 20 0,0 1-129,4 5-129,1-5-129,3-3-258,-3-6 0,1-12 0,-4-8-258,1-11 129,-3-12-129,0-6 0,1-5 0,-1-21-258,4 28-387,-4-28-774,0 0-3096,20-20-516,-20 20-258,16-38-129</inkml:trace>
          <inkml:trace contextRef="#ctx0" brushRef="#br0" timeOffset="-7807">-620-281 129,'0'-19'1548,"0"19"0,0 0-129,0-23-129,0 23 258,0-18-387,0 18 258,0-19-387,0 19 129,-2-19-129,2 19 0,-6-17-129,6 17-129,0 0 0,0 0-129,0 0-129,-11 9 258,3 11-258,8 17 129,-2 3-129,2 23 0,0 0 129,0 15 0,0 0-258,7 0 0,-7-1 0,0 5-129,0-10 129,0-4-129,-8-2-258,0-3 387,-5-9-258,2-4-129,2-3-129,1-13-387,8 5-387,0-39-2451,11 23-1419,-11-23-516,39-13-387</inkml:trace>
          <inkml:trace contextRef="#ctx0" brushRef="#br0" timeOffset="40086">-1222 60 1,'0'0'1031,"0"0"-128,0 0 129,0 0-387,0 0 129,0 0-129,-7-16 0,7 16 129,0 0 0,0 0-387,0 0 258,0 0-387,-17-9 258,17 9-258,0 0 0,0 0 0,0 0 0,-21-15 0,21 15-129,0 0 129,-15-13-129,15 13-129,0 0 129,-21-15 0,21 15-129,-13-16 129,13 16-129,-12-18 0,12 18 0,0 0 0,-18-18 0,18 18 0,0 0 0,-20-8 0,20 8 129,0 0-129,-21 0 0,21 0 0,-17 8 129,17-8-258,-17 16 258,17-16-129,-18 21 0,18-21 258,-24 29-129,24-29-129,-23 34 0,23-34 129,-26 36-129,12-17 129,3 2-129,2-2 0,2 1-129,1-3 129,6-17 0,-5 31 0,5-31 0,0 28-129,0-28 129,13 20 0,-13-20 129,22 15-129,-22-15 0,29 1 0,-29-1 0,26 0 0,-26 0 0,27-16 0,-27 16 0,22-20 0,-22 20 129,19-21-129,-19 21 0,11-23 0,-11 23 0,10-22 0,-10 22 129,5-23-129,-5 23-129,6-25 129,-6 25 0,3-22 0,-3 22 0,6-19 0,-6 19 0,0 0 0,8-17 0,-8 17 0,0 0 0,0 0 0,0 0 0,0 0 0,0 0 0,0 0 0,0 0 0,0 0 0,0 0 0,11-17 0,-11 17 0,0 0-129,0 0 129,0 0 0,0 0 0,0 0 0,10 12 0,-10-12 0,0 23 129,0-23-129,3 28 129,-3-28 0,2 35 0,-2-35 129,9 29 0,-9-29-129,14 30 129,-14-30 129,27 26-258,-27-26 129,30 18-129,-30-18 0,30 11 0,-30-11 0,30 1-129,-30-1 129,24 0-129,-24 0 0,22 0 0,-22 0 0,22 0-516,-22 0-1032,35 11-2193,-35-11-516,32-8 258</inkml:trace>
          <inkml:trace contextRef="#ctx0" brushRef="#br0">-1270 33 1806,'0'0'2322,"7"-19"-387,-7 19 129,0 0-774,0 0 129,-7-24-387,7 24 0,-9-17-387,9 17-129</inkml:trace>
        </inkml:traceGroup>
        <inkml:traceGroup>
          <inkml:annotationXML>
            <emma:emma xmlns:emma="http://www.w3.org/2003/04/emma" version="1.0">
              <emma:interpretation id="{3F97D3BF-3AC7-47FC-9592-C6CA70463A58}" emma:medium="tactile" emma:mode="ink">
                <msink:context xmlns:msink="http://schemas.microsoft.com/ink/2010/main" type="inkWord" rotatedBoundingBox="3380,5587 8947,5749 8916,6803 3349,6641"/>
              </emma:interpretation>
            </emma:emma>
          </inkml:annotationXML>
          <inkml:trace contextRef="#ctx0" brushRef="#br0" timeOffset="-8687">-2043-379 129,'0'0'774,"-9"-22"129,9 22-129,0 0-129,-8-18 129,8 18 129,0 0-129,0 0 0,0 0 129,-17 0-129,17 0 129,-10 30 129,1-8-129,6 20 129,-8-2-129,9 18 129,-8 5-258,7 17 0,-1-1-129,4 2 0,-7-8-129,6 2-129,-4-11 0,2-2 0,-4-18-129,6-6 0,-5-12-129,2-2-258,4-3-129,0-21-774,4 28-1935,-4-28-1419,22 7-387,-5-7 129</inkml:trace>
          <inkml:trace contextRef="#ctx0" brushRef="#br0" timeOffset="-5947">2297-291 1806,'0'0'1677,"0"0"-129,0 0-129,0 0 129,-17 0-387,17 12 0,0-12-129,-5 44 129,-4-8 258,9 22-129,-2-1 0,2 22-129,-5-5 129,5 19-258,-9-12-129,9 14 129,-11-16-258,8 2-258,-8-17-129,4-6-129,1-13 0,3-8-129,3-7-129,0-30-258,6 28-774,-6-28-3225,18-14-645,-4-8-387,-2-7-129</inkml:trace>
          <inkml:trace contextRef="#ctx0" brushRef="#br0" timeOffset="-4555">3375-211 129,'0'0'645,"0"0"-258,0 0 129,0 0 129,0 0 129,0 0 129,0 0 258,0 29 129,5 5 516,-5 6 0,0 18-129,-3 3-129,3 14-258,0 1-129,0 10-387,0-14-258,0 2-258,0-10 0,4-8-258,0-8 129,-1-16-129,3-8-129,-6-24-258,10 28-774,-10-28-2580,0 0-516,0 0-387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18T10:11:15.7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04CD192-E875-43C5-B76F-C657F4E01E63}" emma:medium="tactile" emma:mode="ink">
          <msink:context xmlns:msink="http://schemas.microsoft.com/ink/2010/main" type="writingRegion" rotatedBoundingBox="2214,7052 8872,6794 9103,12753 2445,13011"/>
        </emma:interpretation>
      </emma:emma>
    </inkml:annotationXML>
    <inkml:traceGroup>
      <inkml:annotationXML>
        <emma:emma xmlns:emma="http://www.w3.org/2003/04/emma" version="1.0">
          <emma:interpretation id="{4584FD61-8951-4E0F-B1C4-C4B20AEE0C30}" emma:medium="tactile" emma:mode="ink">
            <msink:context xmlns:msink="http://schemas.microsoft.com/ink/2010/main" type="paragraph" rotatedBoundingBox="6006,6870 6280,9069 5301,9191 5027,69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41A8D60-7EC8-41BB-9F78-984BF34AC85B}" emma:medium="tactile" emma:mode="ink">
              <msink:context xmlns:msink="http://schemas.microsoft.com/ink/2010/main" type="line" rotatedBoundingBox="6006,6870 6280,9069 5301,9191 5027,6992"/>
            </emma:interpretation>
          </emma:emma>
        </inkml:annotationXML>
        <inkml:traceGroup>
          <inkml:annotationXML>
            <emma:emma xmlns:emma="http://www.w3.org/2003/04/emma" version="1.0">
              <emma:interpretation id="{0C7CBEB4-0258-4072-8DB5-EE3F7355545A}" emma:medium="tactile" emma:mode="ink">
                <msink:context xmlns:msink="http://schemas.microsoft.com/ink/2010/main" type="inkWord" rotatedBoundingBox="6006,6870 6280,9069 5301,9191 5027,6992"/>
              </emma:interpretation>
            </emma:emma>
          </inkml:annotationXML>
          <inkml:trace contextRef="#ctx0" brushRef="#br0">-10284 902 516,'0'-19'1935,"0"19"-387,0-17 129,0 17-129,0 0-129,-9-24-129,9 24-129,0 0-129,0 0-129,0 0 0,-18 0-129,18 0 0,-9 25 0,-1-1 0,9 23 129,-7 1 0,8 21-258,-6 4 129,6 16-258,0 1-129,0 4-129,0-5 0,4-7-258,-2-7 0,3-10 258,-4-11-258,1-13 0,-2-15 0,0-7 0,0-19 0,0 0-258,0 0-387,-2-12-903,2-18-2838,0 2-516,0-13-387,0-4 388</inkml:trace>
          <inkml:trace contextRef="#ctx0" brushRef="#br0" timeOffset="652">-10339 851 2580,'0'0'3096,"-11"7"-387,1 10-387,10-17-645,-23 31-129,-1-14-387,6 14-258,-10-7 0,11 7-129,-12-4-258,15 5 129,-7-6-258,9 0 129,4-8-129,8 4-258,0-22 258,6 18-258,13-18 129,10 0 0,1 0-129,6 0 129,2-7-258,1-2 516,-1 4-516,0 1 258,-8 4-258,-4 0-129,-3 0 129,-23 0-645,30 9 129,-30-9-516,15 23-645,-15-23-1935,0 0-1161,-2 20-516,2-20 517</inkml:trace>
          <inkml:trace contextRef="#ctx0" brushRef="#br0" timeOffset="1002">-10229 896 3225,'-20'-2'4515,"9"11"-516,11-9-1032,-3 32-516,3-32-774,0 48-387,3-22-258,16 11 0,-7-9-516,9 4-258,-5-7 129,0-3-387,-1-1 0,-15-21-387,29 27-1935,-29-27-2451,0 0-258,0 0-258,0 0-129</inkml:trace>
          <inkml:trace contextRef="#ctx0" brushRef="#br0" timeOffset="2303">-10376 2274 3096,'0'0'2967,"0"-31"-387,0 31-387,-12-30-645,12 30-387,-24-29-258,24 29-129,-31-26-129,31 26 129,-38-16-387,20 16 129,-5-2-129,4 2-129,-8 8 258,6 7-258,-1 7 0,1 8 129,1 3 0,4 5 0,0-6 129,7 7-129,6-3 0,3-1 0,1-11 0,13-4-129,7-3-258,4-5 129,2-10-129,6-2 0,1 0 0,-1-11-129,-2-4-129,-1-4 0,0-2-258,-7-13 258,-1 8-258,-10-2 258,1-1-258,-10 5 258,-1 4 0,-2-2 129,0 22 0,-2-23 0,2 23 0,0 0 129,0 0 0,0 0 0,-16 17 129,16 9 129,0 3 129,0 11 129,0 6 0,8 10 0,-3 2 129,3 12 0,-2-7-129,4 11-129,-7-5-129,5-2 0,-2-11-129,-3-3 258,-1-13-387,-2-6 129,0-8 0,0-7-129,0-19 129,0 0-258,0 0-129,0 0-258,0 0-774,-5-26-2580,5 2-1161,3-8-258,5 1-129</inkml:trace>
          <inkml:trace contextRef="#ctx0" brushRef="#br0" timeOffset="2927">-10050 2533 3483,'13'-24'4515,"-13"24"-258,25-25-2064,-23-1-516,15 13-387,-14-11-774,10 5 129,-10-2-516,6 3 129,-9 18-258,8-26 129,-8 26-258,3-19 129,-3 19 0,0 0 0,0 0 258,0 0-258,4 14 387,2 5-258,-4 3 387,7 8-129,-4 0 258,4 14 0,-2-6-258,0 11 129,0-7-129,2 6 0,1-7-258,-1 0 129,-2-7-129,0-7-129,0-4 129,-7-23-258,11 29 0,-11-29-258,0 0-387,0 0-645,19 9-1290,-19-9-2064,0 0-258,0 0-387</inkml:trace>
          <inkml:trace contextRef="#ctx0" brushRef="#br0" timeOffset="3320">-10067 2868 2709,'0'0'5031,"0"0"0,9 1-2064,20 14-516,-29-15-129,52 2-774,-24-4-516,16 2-258,-6 0 0,5 0-387,-7 0-129,-2-5 0,-3 3-258,-4-2 0,-3 4-516,-24 0-1032,23-4-3225,-23 4-387,0 0-129,0 0-387</inkml:trace>
        </inkml:traceGroup>
      </inkml:traceGroup>
    </inkml:traceGroup>
    <inkml:traceGroup>
      <inkml:annotationXML>
        <emma:emma xmlns:emma="http://www.w3.org/2003/04/emma" version="1.0">
          <emma:interpretation id="{1966BAAB-D209-4F74-980D-BCC927E83DDA}" emma:medium="tactile" emma:mode="ink">
            <msink:context xmlns:msink="http://schemas.microsoft.com/ink/2010/main" type="paragraph" rotatedBoundingBox="2320,9668 6223,9601 6245,10858 2341,109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052736-EF46-497E-BF8A-FB1C00C6F6F1}" emma:medium="tactile" emma:mode="ink">
              <msink:context xmlns:msink="http://schemas.microsoft.com/ink/2010/main" type="line" rotatedBoundingBox="2320,9668 6223,9601 6245,10858 2341,10925"/>
            </emma:interpretation>
          </emma:emma>
        </inkml:annotationXML>
        <inkml:traceGroup>
          <inkml:annotationXML>
            <emma:emma xmlns:emma="http://www.w3.org/2003/04/emma" version="1.0">
              <emma:interpretation id="{545027D5-B2CD-4A74-AE05-E066B2A26B72}" emma:medium="tactile" emma:mode="ink">
                <msink:context xmlns:msink="http://schemas.microsoft.com/ink/2010/main" type="inkWord" rotatedBoundingBox="2320,9668 6223,9601 6245,10858 2341,10925"/>
              </emma:interpretation>
            </emma:emma>
          </inkml:annotationXML>
          <inkml:trace contextRef="#ctx0" brushRef="#br0" timeOffset="108784">-13589 3817 1419,'-1'-27'1677,"1"27"-129,16-34-516,7 14 0,12 1-129,11-4-258,13 8 129,2 1-387,12 2 129,-5 6 0,6 6 129,-11 6 0,-1 14-129,-23 8 129,-4 7 0,-17 5 0,-9 13-129,-9 1 0,-11 8 0,-14 0-258,6-2 0,-5-4 0,7-4-129,2-8-258,9-8 258,6-5-258,2-4 129,10-8 0,1-2 0,-13-17 0,32 26 258,-32-26-129,20 11 258,-20-11-129,0 0 258,-20 3 0,-1-2 0,-11-1 0,-1 2-258,-11-2 0,-2 7 0,2-6-129,3 1-258,9 3-516,-3-5-903,35 0-2580,-17 0-516,17 0-129</inkml:trace>
          <inkml:trace contextRef="#ctx0" brushRef="#br0" timeOffset="108048">-13192 3880 774,'-5'-25'1419,"5"25"-258,-3-19 129,3 19-258,0 0 0,-6-17 0,6 17-129,0 0 0,0 0 258,-10 17 0,10 9 129,-11-2-129,11 24 129,-9-4 0,9 16-129,-11-4-129,11 14-258,-3-8-129,3 1-129,0-10-258,0-3 0,0-12-129,0-5 129,3-7-258,-2-8 0,-1-18-516,0 19 0,0-19-774,0 0-1806,0 0-1548,0 0-387,0-12 0</inkml:trace>
          <inkml:trace contextRef="#ctx0" brushRef="#br0" timeOffset="109448">-12703 4234 3225,'0'0'3741,"23"0"-1677,-1 0 0,5-7-387,5 2-516,-4-9-387,5 3-129,-1-8-387,0 0 129,-9 0-129,-2 5 0,-10-5-129,-11 19 0,6-25 0,-6 25-129,-19-7 129,-3 7 0,-9 7 258,-1 12-129,-9 3 387,8 11-258,-7-7 129,12 12 0,-1-5 0,17 4-129,2-5-129,10-2-129,13-6 0,12-3-129,11-6-258,6-6-387,14 3-774,-10-6-2967,10-6-129,-1-4-645,-9-10 259</inkml:trace>
          <inkml:trace contextRef="#ctx0" brushRef="#br0" timeOffset="110129">-12136 4395 1677,'-24'-6'4386,"24"6"387,19-13-1806,21 12-1032,-9-14-774,23 13-387,-7-8-387,10 4-516,2 6-1161,-10 2-2967,-8-2-129,2 5-387</inkml:trace>
          <inkml:trace contextRef="#ctx0" brushRef="#br0" timeOffset="109972">-11822 3672 3483,'-33'-55'3354,"11"32"-903,5 6-387,-7 1 0,7 16-387,-7 3-129,14 27-387,-9 0 0,18 30-258,-7 5-129,8 27 0,0 9-129,11 13-129,-5 5-258,7-1 0,-5-6 0,-2-3-129,-3-15 0,-3-17-129,0-21 0,-4-12 0,-1-22 0,5-22-129,-17 12-129,5-25-129,12-8-1032,-12-27-774,10 4-2580,-4-8-258,-4 2-258</inkml:trace>
          <inkml:trace contextRef="#ctx0" brushRef="#br0" timeOffset="110784">-11509 4215 2580,'0'0'4257,"0"0"-1161,0 0-903,26 0-387,-1 4-387,-6-8-258,16 1-387,-7-15-387,5 2 0,-4-3 0,-1-2-129,-7-2-129,-5 2 0,-9-3-129,-7 3 129,-1 3-129,-17 6 129,-7 5 0,-3 7 0,-12 0 129,2 12 0,-3 6 129,5 10 0,1-1 0,10 9 0,9-6 129,14 4-258,2-4 0,23 2-129,8-6 0,13-3-129,10-4-258,5-10-387,12 7-774,-18-10-2967,9-5-516,-2-1-387,-9-3 129</inkml:trace>
          <inkml:trace contextRef="#ctx0" brushRef="#br0" timeOffset="111488">-10805 3672 1677,'0'0'4386,"-15"19"-258,15 21-1032,-6 2-516,11 24-516,-7-4-387,5 20-516,-3-9-387,13-2-129,-8-9-258,3-6-129,-2-19-129,0-8 0,-6-29-129,18 4-129,-18-4-129,27-36-387,-4 10-516,-10-20-516,22 14-516,-21-17-516,22 27-129,-23-14 258,15 31 387,-28 5 645,27 0 1161,-16 12 1161,-8 8 1032,5 18 258,-8-12 387,0 21-129,-1-20-387,1 18-387,0-19-387,0 9-1032,16-2-1806,-5-5-1677,4-14-1032,20 5-516,-8-13 259</inkml:trace>
          <inkml:trace contextRef="#ctx0" brushRef="#br0" timeOffset="112136">-10219 4371 3225,'20'-16'3096,"1"-2"-129,1-10-516,10-3-645,-4-17-258,13 3-516,-7-16-258,3 4-258,-5-12-258,0 5-129,-9-6 0,-5 14-129,-9-3 129,-9 8-129,-6 10 0,-10 8 129,-11 13 129,-4 14 0,-12 6 0,7 19 0,-7 13 258,11 24 0,2 5 0,18 16 0,2 2 129,15 7-129,14-6-129,16 2-129,10-13-129,14-12-258,12-5-774,-12-14-3741,9-17-129,-4-6-516,-8-15 0</inkml:trace>
        </inkml:traceGroup>
      </inkml:traceGroup>
    </inkml:traceGroup>
    <inkml:traceGroup>
      <inkml:annotationXML>
        <emma:emma xmlns:emma="http://www.w3.org/2003/04/emma" version="1.0">
          <emma:interpretation id="{44524EA3-303B-4E17-AD1A-8ABA94F4CDA7}" emma:medium="tactile" emma:mode="ink">
            <msink:context xmlns:msink="http://schemas.microsoft.com/ink/2010/main" type="paragraph" rotatedBoundingBox="2634,11364 9039,11116 9103,12753 2698,130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68CD7D-87A1-4DD3-B58F-8343C9CDE00F}" emma:medium="tactile" emma:mode="ink">
              <msink:context xmlns:msink="http://schemas.microsoft.com/ink/2010/main" type="inkBullet" rotatedBoundingBox="2646,11681 3346,11654 3379,12523 2680,12550"/>
            </emma:interpretation>
          </emma:emma>
        </inkml:annotationXML>
        <inkml:trace contextRef="#ctx0" brushRef="#br0" timeOffset="120508">-12948 5754 258,'0'-12'3225,"0"12"-258,0 0-387,0-18-645,0 18-129,0 0-387,-8-18-258,8 18-387,-13-20 0,13 20-129,-16-21-129,4 3 0,12 18-258,-23-24 129,23 24-129,-25-19 0,25 19-129,-33-9 129,33 9-129,-38 7 0,19 4 0,-3 4 0,0 6 0,3 2-129,0 3 129,3 0 129,2 4-258,8-5 129,2 4-129,4-2 129,0-1 0,11-4 0,7-3-129,1 0 0,1-8 258,2-1-258,-1-6 129,1-4-129,3-1-129,-7-12 129,1 2-258,1-8 258,-4 0 258,-3-2-516,-2-2 258,-3 3-129,-4 0 129,3 0 0,-6 3 0,-1 17-129,0-27 129,0 27 0,0-19 0,0 19 0,0 0 0,0 0 0,0 0 0,0 0-129,0 0 129,0 0 0,18-14-129,-18 14 129,0 0 0,0 0 0,0 0 0,0 0 0,0 0 0,0 0 0,0 0 0,0 0 0,0 0 0,0 0 0,0 0 0,0 0 0,0 0 0,16-2 0,-16 2 0,1 13 129,-1 5-258,2 7 258,2 5-129,-4 9 0,4 9 129,-3 6 0,4 3 0,-3 1-129,-1-2 258,1-1-129,2 0 0,-2-7-129,-2-12 0,0-1 0,0-9 0,0-7-129,-6 1 129,-4-3-129,10-17-258,-14 28-516,-3-28-903,17 0-2967,0 0-129,0 0-387</inkml:trace>
        <inkml:trace contextRef="#ctx0" brushRef="#br0" timeOffset="121088">-12558 6114 129,'-2'-17'3483,"2"17"-387,0 0-387,0 0-258,0 0-774,0 0 0,0 0-258,0 0-258,0 26-129,-4-9-258,4 13 0,0-4-129,0 11-129,0-4 0,0 9-129,0-9-129,4-2 0,-4-10 0,2 4-129,-2-25 0,2 27-129,-2-27 0,0 0-258,0 0-387,0 0-1290,0 0-2838,12-17-387,-12 17-387,8-31 388</inkml:trace>
      </inkml:traceGroup>
      <inkml:traceGroup>
        <inkml:annotationXML>
          <emma:emma xmlns:emma="http://www.w3.org/2003/04/emma" version="1.0">
            <emma:interpretation id="{BF704420-9F15-4DDB-B093-DD0D6E5BA437}" emma:medium="tactile" emma:mode="ink">
              <msink:context xmlns:msink="http://schemas.microsoft.com/ink/2010/main" type="line" rotatedBoundingBox="4095,11307 9039,11116 9103,12753 4159,12945"/>
            </emma:interpretation>
          </emma:emma>
        </inkml:annotationXML>
        <inkml:traceGroup>
          <inkml:annotationXML>
            <emma:emma xmlns:emma="http://www.w3.org/2003/04/emma" version="1.0">
              <emma:interpretation id="{61939F22-9C80-4D6A-A793-FF30D4C75C2D}" emma:medium="tactile" emma:mode="ink">
                <msink:context xmlns:msink="http://schemas.microsoft.com/ink/2010/main" type="inkWord" rotatedBoundingBox="4108,11632 4824,11604 4844,12097 4127,12124"/>
              </emma:interpretation>
            </emma:emma>
          </inkml:annotationXML>
          <inkml:trace contextRef="#ctx0" brushRef="#br0" timeOffset="122432">-11498 5731 645,'13'-2'4644,"-13"2"129,-6-19-1290,-5 0-1161,11 19-516,-13-24-516,13 24-645,-14-25-129,14 25-129,-21-32-129,21 32 0,-27-26-129,27 26 129,-31-24-129,31 24 0,-32-12 129,32 12-129,-28 0 0,28 0 0,-22 3 0,22-3 0,-26 32 0,14-9 0,-3 3 0,4 3 129,-3 3-129,5 6 0,-2-4 0,7 6 0,3-3 0,1 2 0,5-11 0,10 1-129,1-6 129,5-5-129,7-6 0,2-6 0,2-6 0,-4-6 0,2-9-129,-4-4 129,-3-4-129,3-5 129,-11 2-129,0-4 0,-4-1 0,-3 6 129,-2 0-129,-1 1 129,-4 3-129,-1 3 129,0 18 0,0-20 0,0 20 0,0 0 0,0 0 0,0 0 0,-17 0 0,17 0 0,0 26 0,0-8 0,0 2 0,5 6 0,1 4 129,3 3-129,2 3 129,5-3-129,0-3 129,5 0-129,1-8 129,5-3 0,1-5-129,4-12 0,-1-2-129,-1-13-258,15 8-1419,-23-14-2838,8-5-516,-3-2-387,-10 1-129</inkml:trace>
        </inkml:traceGroup>
        <inkml:traceGroup>
          <inkml:annotationXML>
            <emma:emma xmlns:emma="http://www.w3.org/2003/04/emma" version="1.0">
              <emma:interpretation id="{8546C81C-B04C-46CA-88D5-75420ECF572C}" emma:medium="tactile" emma:mode="ink">
                <msink:context xmlns:msink="http://schemas.microsoft.com/ink/2010/main" type="inkWord" rotatedBoundingBox="5597,11284 7432,11213 7494,12815 5659,12886"/>
              </emma:interpretation>
            </emma:emma>
          </inkml:annotationXML>
          <inkml:trace contextRef="#ctx0" brushRef="#br0" timeOffset="124827">-9998 5761 1032,'18'-7'4128,"-18"-19"-1161,0 26-258,-2-23-645,2 23-387,-6-26-387,6 26-387,-11-30-258,11 30-129,-16-29 0,16 29-258,-25-26-129,25 26 0,-32-10-129,32 10 129,-35 3 0,16 12 0,-3 0-129,0 10 129,-7 1-129,6 8 129,-2 2 0,7-1 0,4 5 0,8 4-129,2-12 258,4 4-129,15-8 0,7-5 0,0-9 0,3-7-129,4-7 129,1-3-129,1-12 0,-1-7 129,-1-3-258,-7-6 0,0 1 0,-9-2-129,1 1 0,-9-1 129,-4 10-129,-1-3 0,-3 8 129,3 17 0,-16-25 0,16 25 129,0 0 0,-17-3-129,17 3 129,0 0 0,-3 14 0,3-14 0,0 31 129,4-10 0,0 4 129,2 8 0,-5 4 129,7 15-129,-8 1 258,7 13-129,-7 4 0,6 8 129,-6-1-258,3 5-129,-3-1 0,5-3 0,-5-4-129,0-10 129,0-6-258,0-14 129,0-11 0,0-7-129,0-10-129,0-16-645,0 0-774,0 0-3096,-5-23-258,5-3-387</inkml:trace>
          <inkml:trace contextRef="#ctx0" brushRef="#br0" timeOffset="125504">-9658 6025 4386,'14'-20'5418,"4"9"-645,-18 11-1935,34 0-1032,-34 0-387,27 20-516,-19-3-258,3 15-258,-4-5-129,-6 13 0,-1-4-129,-6 3 0,-7 1 0,-6-3-129,0-3 0,2-2 129,-1-6-129,4-2 0,14-24 0,-17 26 0,17-26 129,0 0-129,0 0 129,20 17 129,-1-17-129,7-3 258,2 0-129,5-2 0,-3-1 0,7-2 0,-6-3-129,-2 3 0,-4 1 0,0 0 0,-4 2-129,-21 5-129,25 0-258,-25 0-645,0 0-3225,2 20-903,-7-2-516,-14 0 0</inkml:trace>
          <inkml:trace contextRef="#ctx0" brushRef="#br0" timeOffset="126916">-8805 5206 2580,'-1'-22'2709,"1"22"0,0 0-516,0 0-129,-18-26-258,18 26-258,0 0-258,0 0-258,-18-10-129,18 10-129,0 0-258,0 0 0,-19 21-129,19 0 129,-5 8 129,5 14 0,0-6-129,0 23 129,0-1-258,3 8 258,2-5-258,3 2-129,1-8 0,2-4-129,0-8 0,2-8-129,-5-11 129,1-4-129,-9-21 129,0 0-258,19 10 129,-19-10 0,10-13 0,-4-4 0,-3-2-129,0-1 0,5-1 0,-1 3 129,-7 18-129,12-26 0,-12 26-129,16-15 129,-16 15 129,24-4-258,-24 4 129,23 0 129,-23 0 0,29 10 0,-29-10 0,30 16 0,-13-8 0,1 3 0,1 3 0,-4-2 0,3 6 0,-1-3-129,-3 4 129,-3 1 0,-1 4 0,-4 1 0,-3-3 129,-3-1-258,0-5 258,-1 2-129,1-18 129,-29 24-129,9-18 129,-4-2 0,-4-2-129,-5-2 129,-4 0 0,1 0-129,-2 0 129,3-2-129,2-8 129,3 1-129,6-1 0,7-4-258,17 14-258,-19-37-1548,19 37-3096,8-24-129,-8 24-387,28-18-129</inkml:trace>
        </inkml:traceGroup>
        <inkml:traceGroup>
          <inkml:annotationXML>
            <emma:emma xmlns:emma="http://www.w3.org/2003/04/emma" version="1.0">
              <emma:interpretation id="{46CA4C38-F189-42AA-9CBB-080CB5F7F334}" emma:medium="tactile" emma:mode="ink">
                <msink:context xmlns:msink="http://schemas.microsoft.com/ink/2010/main" type="inkWord" rotatedBoundingBox="8142,11150 9039,11116 9081,12197 8184,12232"/>
              </emma:interpretation>
            </emma:emma>
          </inkml:annotationXML>
          <inkml:trace contextRef="#ctx0" brushRef="#br0" timeOffset="128608">-7754 5298 3612,'-11'-63'5289,"11"34"-387,0 4-2193,0-17-774,21 23-387,-4-13-516,23 24-129,-1-5-387,17 13-129,2 13 0,5 10-129,-4 11-129,-1 6 129,-7 9-258,-8-2 129,-13 6-129,-12-1 129,-11-9-129,-7 1 129,-3-7 0,-10 0 129,-8-9-129,1-1 0,-2-1 0,1-4-129,1-3 129,1 0-129,5-1 0,4-3 0,10-15 0,-11 32-129,11-15 258,0 0-258,11 2 258,5 0-258,6-4 258,3 3-129,5 1 129,3 0-258,2-2 258,6 2-129,0-6 0,1 3 129,-5-1-129,3-4 129,-4-4 0,-3 4 0,-2-3-129,-6-1 129,-8 1-129,-17-8-129,29 29-516,-29-29-3999,-5 31-387,-6-13-387,-7 4-516</inkml:trace>
          <inkml:trace contextRef="#ctx0" brushRef="#br0" timeOffset="127849">-7456 5413 1677,'-23'-17'4773,"12"31"258,11-14-1935,-8 49-516,-4-23-516,12 30-387,-2-13-387,4 20-387,-2-12-129,5 12-258,-5-11 0,6 3-387,-5-15 129,-1-3-258,0-6 129,0-10-129,0-4-129,0-17-258,0 0-387,0 0-1032,-1-19-3225,-1 3-129,1-6-645,-2-3 258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FBC3-9CDA-4BA0-B3AE-8469B3F1B33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03E4-257F-4E3B-8155-1DD35E62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5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FBC3-9CDA-4BA0-B3AE-8469B3F1B33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03E4-257F-4E3B-8155-1DD35E62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9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FBC3-9CDA-4BA0-B3AE-8469B3F1B33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03E4-257F-4E3B-8155-1DD35E62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23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B0B-C62D-44D5-AF93-4223FC4E5994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0FD3-0396-4EDF-BECC-2FB3FCF9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8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B0B-C62D-44D5-AF93-4223FC4E5994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0FD3-0396-4EDF-BECC-2FB3FCF9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54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B0B-C62D-44D5-AF93-4223FC4E5994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0FD3-0396-4EDF-BECC-2FB3FCF9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71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B0B-C62D-44D5-AF93-4223FC4E5994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0FD3-0396-4EDF-BECC-2FB3FCF9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67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B0B-C62D-44D5-AF93-4223FC4E5994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0FD3-0396-4EDF-BECC-2FB3FCF9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44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B0B-C62D-44D5-AF93-4223FC4E5994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0FD3-0396-4EDF-BECC-2FB3FCF9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61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B0B-C62D-44D5-AF93-4223FC4E5994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0FD3-0396-4EDF-BECC-2FB3FCF9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36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B0B-C62D-44D5-AF93-4223FC4E5994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0FD3-0396-4EDF-BECC-2FB3FCF9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9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FBC3-9CDA-4BA0-B3AE-8469B3F1B33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03E4-257F-4E3B-8155-1DD35E62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67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B0B-C62D-44D5-AF93-4223FC4E5994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0FD3-0396-4EDF-BECC-2FB3FCF9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65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B0B-C62D-44D5-AF93-4223FC4E5994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0FD3-0396-4EDF-BECC-2FB3FCF9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59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B0B-C62D-44D5-AF93-4223FC4E5994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0FD3-0396-4EDF-BECC-2FB3FCF9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81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B0F81-88BC-4866-A9BD-43F83BCB0E24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B0F81-88BC-4866-A9BD-43F83BCB0E24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B0F81-88BC-4866-A9BD-43F83BCB0E24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B0F81-88BC-4866-A9BD-43F83BCB0E24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B0F81-88BC-4866-A9BD-43F83BCB0E24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B0F81-88BC-4866-A9BD-43F83BCB0E24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B0F81-88BC-4866-A9BD-43F83BCB0E24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FBC3-9CDA-4BA0-B3AE-8469B3F1B33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03E4-257F-4E3B-8155-1DD35E62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97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B0F81-88BC-4866-A9BD-43F83BCB0E24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B0F81-88BC-4866-A9BD-43F83BCB0E24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B0F81-88BC-4866-A9BD-43F83BCB0E24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B0F81-88BC-4866-A9BD-43F83BCB0E24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FBC3-9CDA-4BA0-B3AE-8469B3F1B33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03E4-257F-4E3B-8155-1DD35E62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FBC3-9CDA-4BA0-B3AE-8469B3F1B33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03E4-257F-4E3B-8155-1DD35E62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FBC3-9CDA-4BA0-B3AE-8469B3F1B33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03E4-257F-4E3B-8155-1DD35E62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3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FBC3-9CDA-4BA0-B3AE-8469B3F1B33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03E4-257F-4E3B-8155-1DD35E62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7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FBC3-9CDA-4BA0-B3AE-8469B3F1B33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03E4-257F-4E3B-8155-1DD35E62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8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FBC3-9CDA-4BA0-B3AE-8469B3F1B33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03E4-257F-4E3B-8155-1DD35E62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3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9FBC3-9CDA-4BA0-B3AE-8469B3F1B33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B03E4-257F-4E3B-8155-1DD35E62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524625"/>
            <a:ext cx="1439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24625"/>
            <a:ext cx="4103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16688"/>
            <a:ext cx="971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B0F81-88BC-4866-A9BD-43F83BCB0E24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52400" y="6326188"/>
            <a:ext cx="2971800" cy="493712"/>
            <a:chOff x="96" y="3888"/>
            <a:chExt cx="2225" cy="359"/>
          </a:xfrm>
        </p:grpSpPr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3984"/>
              <a:ext cx="1745" cy="263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524625"/>
            <a:ext cx="1439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24625"/>
            <a:ext cx="4103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16688"/>
            <a:ext cx="971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B0F81-88BC-4866-A9BD-43F83BCB0E24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52400" y="6326188"/>
            <a:ext cx="2971800" cy="493712"/>
            <a:chOff x="96" y="3888"/>
            <a:chExt cx="2225" cy="359"/>
          </a:xfrm>
        </p:grpSpPr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3984"/>
              <a:ext cx="1745" cy="263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524625"/>
            <a:ext cx="1439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24625"/>
            <a:ext cx="4103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16688"/>
            <a:ext cx="971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B0F81-88BC-4866-A9BD-43F83BCB0E24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52400" y="6326188"/>
            <a:ext cx="2971800" cy="493712"/>
            <a:chOff x="96" y="3888"/>
            <a:chExt cx="2225" cy="359"/>
          </a:xfrm>
        </p:grpSpPr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3984"/>
              <a:ext cx="1745" cy="263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524625"/>
            <a:ext cx="1439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24625"/>
            <a:ext cx="4103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16688"/>
            <a:ext cx="971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B0F81-88BC-4866-A9BD-43F83BCB0E24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52400" y="6326188"/>
            <a:ext cx="2971800" cy="493712"/>
            <a:chOff x="96" y="3888"/>
            <a:chExt cx="2225" cy="359"/>
          </a:xfrm>
        </p:grpSpPr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3984"/>
              <a:ext cx="1745" cy="263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0B0B-C62D-44D5-AF93-4223FC4E5994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B0FD3-0396-4EDF-BECC-2FB3FCF9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6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524625"/>
            <a:ext cx="1439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24625"/>
            <a:ext cx="4103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16688"/>
            <a:ext cx="971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B0F81-88BC-4866-A9BD-43F83BCB0E24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52400" y="6326188"/>
            <a:ext cx="2971800" cy="493712"/>
            <a:chOff x="96" y="3888"/>
            <a:chExt cx="2225" cy="359"/>
          </a:xfrm>
        </p:grpSpPr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3984"/>
              <a:ext cx="1745" cy="263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524625"/>
            <a:ext cx="1439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24625"/>
            <a:ext cx="4103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16688"/>
            <a:ext cx="971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B0F81-88BC-4866-A9BD-43F83BCB0E24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52400" y="6326188"/>
            <a:ext cx="2971800" cy="493712"/>
            <a:chOff x="96" y="3888"/>
            <a:chExt cx="2225" cy="359"/>
          </a:xfrm>
        </p:grpSpPr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3984"/>
              <a:ext cx="1745" cy="263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524625"/>
            <a:ext cx="1439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24625"/>
            <a:ext cx="4103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16688"/>
            <a:ext cx="971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B0F81-88BC-4866-A9BD-43F83BCB0E24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52400" y="6326188"/>
            <a:ext cx="2971800" cy="493712"/>
            <a:chOff x="96" y="3888"/>
            <a:chExt cx="2225" cy="359"/>
          </a:xfrm>
        </p:grpSpPr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3984"/>
              <a:ext cx="1745" cy="263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524625"/>
            <a:ext cx="1439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24625"/>
            <a:ext cx="4103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16688"/>
            <a:ext cx="971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B0F81-88BC-4866-A9BD-43F83BCB0E24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52400" y="6326188"/>
            <a:ext cx="2971800" cy="493712"/>
            <a:chOff x="96" y="3888"/>
            <a:chExt cx="2225" cy="359"/>
          </a:xfrm>
        </p:grpSpPr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3984"/>
              <a:ext cx="1745" cy="263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524625"/>
            <a:ext cx="1439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24625"/>
            <a:ext cx="4103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16688"/>
            <a:ext cx="971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B0F81-88BC-4866-A9BD-43F83BCB0E24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52400" y="6326188"/>
            <a:ext cx="2971800" cy="493712"/>
            <a:chOff x="96" y="3888"/>
            <a:chExt cx="2225" cy="359"/>
          </a:xfrm>
        </p:grpSpPr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3984"/>
              <a:ext cx="1745" cy="263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524625"/>
            <a:ext cx="1439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24625"/>
            <a:ext cx="4103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16688"/>
            <a:ext cx="971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B0F81-88BC-4866-A9BD-43F83BCB0E24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52400" y="6326188"/>
            <a:ext cx="2971800" cy="493712"/>
            <a:chOff x="96" y="3888"/>
            <a:chExt cx="2225" cy="359"/>
          </a:xfrm>
        </p:grpSpPr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3984"/>
              <a:ext cx="1745" cy="263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524625"/>
            <a:ext cx="1439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24625"/>
            <a:ext cx="4103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16688"/>
            <a:ext cx="971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B0F81-88BC-4866-A9BD-43F83BCB0E24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52400" y="6326188"/>
            <a:ext cx="2971800" cy="493712"/>
            <a:chOff x="96" y="3888"/>
            <a:chExt cx="2225" cy="359"/>
          </a:xfrm>
        </p:grpSpPr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3984"/>
              <a:ext cx="1745" cy="263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emf"/><Relationship Id="rId39" Type="http://schemas.openxmlformats.org/officeDocument/2006/relationships/image" Target="../media/image19.emf"/><Relationship Id="rId34" Type="http://schemas.openxmlformats.org/officeDocument/2006/relationships/customXml" Target="../ink/ink12.xml"/><Relationship Id="rId42" Type="http://schemas.openxmlformats.org/officeDocument/2006/relationships/customXml" Target="../ink/ink16.xml"/><Relationship Id="rId47" Type="http://schemas.openxmlformats.org/officeDocument/2006/relationships/image" Target="../media/image23.emf"/><Relationship Id="rId50" Type="http://schemas.openxmlformats.org/officeDocument/2006/relationships/customXml" Target="../ink/ink20.xml"/><Relationship Id="rId55" Type="http://schemas.openxmlformats.org/officeDocument/2006/relationships/image" Target="../media/image28.emf"/><Relationship Id="rId63" Type="http://schemas.openxmlformats.org/officeDocument/2006/relationships/image" Target="../media/image32.emf"/><Relationship Id="rId68" Type="http://schemas.openxmlformats.org/officeDocument/2006/relationships/customXml" Target="../ink/ink29.xml"/><Relationship Id="rId76" Type="http://schemas.openxmlformats.org/officeDocument/2006/relationships/customXml" Target="../ink/ink33.xml"/><Relationship Id="rId84" Type="http://schemas.openxmlformats.org/officeDocument/2006/relationships/customXml" Target="../ink/ink37.xml"/><Relationship Id="rId71" Type="http://schemas.openxmlformats.org/officeDocument/2006/relationships/image" Target="../media/image36.emf"/><Relationship Id="rId2" Type="http://schemas.openxmlformats.org/officeDocument/2006/relationships/customXml" Target="../ink/ink4.xml"/><Relationship Id="rId16" Type="http://schemas.openxmlformats.org/officeDocument/2006/relationships/customXml" Target="../ink/ink9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6.xml"/><Relationship Id="rId11" Type="http://schemas.openxmlformats.org/officeDocument/2006/relationships/image" Target="../media/image14.emf"/><Relationship Id="rId32" Type="http://schemas.openxmlformats.org/officeDocument/2006/relationships/customXml" Target="../ink/ink11.xml"/><Relationship Id="rId37" Type="http://schemas.openxmlformats.org/officeDocument/2006/relationships/image" Target="../media/image17.emf"/><Relationship Id="rId40" Type="http://schemas.openxmlformats.org/officeDocument/2006/relationships/customXml" Target="../ink/ink15.xml"/><Relationship Id="rId45" Type="http://schemas.openxmlformats.org/officeDocument/2006/relationships/image" Target="../media/image22.emf"/><Relationship Id="rId53" Type="http://schemas.openxmlformats.org/officeDocument/2006/relationships/image" Target="../media/image27.emf"/><Relationship Id="rId58" Type="http://schemas.openxmlformats.org/officeDocument/2006/relationships/customXml" Target="../ink/ink24.xml"/><Relationship Id="rId66" Type="http://schemas.openxmlformats.org/officeDocument/2006/relationships/customXml" Target="../ink/ink28.xml"/><Relationship Id="rId74" Type="http://schemas.openxmlformats.org/officeDocument/2006/relationships/customXml" Target="../ink/ink32.xml"/><Relationship Id="rId79" Type="http://schemas.openxmlformats.org/officeDocument/2006/relationships/image" Target="../media/image40.emf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36" Type="http://schemas.openxmlformats.org/officeDocument/2006/relationships/customXml" Target="../ink/ink13.xml"/><Relationship Id="rId49" Type="http://schemas.openxmlformats.org/officeDocument/2006/relationships/image" Target="../media/image25.emf"/><Relationship Id="rId57" Type="http://schemas.openxmlformats.org/officeDocument/2006/relationships/image" Target="../media/image29.emf"/><Relationship Id="rId61" Type="http://schemas.openxmlformats.org/officeDocument/2006/relationships/image" Target="../media/image31.emf"/><Relationship Id="rId82" Type="http://schemas.openxmlformats.org/officeDocument/2006/relationships/customXml" Target="../ink/ink36.xml"/><Relationship Id="rId19" Type="http://schemas.openxmlformats.org/officeDocument/2006/relationships/image" Target="../media/image18.emf"/><Relationship Id="rId31" Type="http://schemas.openxmlformats.org/officeDocument/2006/relationships/image" Target="../media/image24.emf"/><Relationship Id="rId44" Type="http://schemas.openxmlformats.org/officeDocument/2006/relationships/customXml" Target="../ink/ink17.xml"/><Relationship Id="rId52" Type="http://schemas.openxmlformats.org/officeDocument/2006/relationships/customXml" Target="../ink/ink21.xml"/><Relationship Id="rId60" Type="http://schemas.openxmlformats.org/officeDocument/2006/relationships/customXml" Target="../ink/ink25.xml"/><Relationship Id="rId65" Type="http://schemas.openxmlformats.org/officeDocument/2006/relationships/image" Target="../media/image33.emf"/><Relationship Id="rId73" Type="http://schemas.openxmlformats.org/officeDocument/2006/relationships/image" Target="../media/image37.emf"/><Relationship Id="rId78" Type="http://schemas.openxmlformats.org/officeDocument/2006/relationships/customXml" Target="../ink/ink34.xml"/><Relationship Id="rId81" Type="http://schemas.openxmlformats.org/officeDocument/2006/relationships/image" Target="../media/image41.emf"/><Relationship Id="rId4" Type="http://schemas.openxmlformats.org/officeDocument/2006/relationships/customXml" Target="../ink/ink5.xml"/><Relationship Id="rId14" Type="http://schemas.openxmlformats.org/officeDocument/2006/relationships/customXml" Target="../ink/ink8.xml"/><Relationship Id="rId35" Type="http://schemas.openxmlformats.org/officeDocument/2006/relationships/image" Target="../media/image13.emf"/><Relationship Id="rId43" Type="http://schemas.openxmlformats.org/officeDocument/2006/relationships/image" Target="../media/image21.emf"/><Relationship Id="rId48" Type="http://schemas.openxmlformats.org/officeDocument/2006/relationships/customXml" Target="../ink/ink19.xml"/><Relationship Id="rId56" Type="http://schemas.openxmlformats.org/officeDocument/2006/relationships/customXml" Target="../ink/ink23.xml"/><Relationship Id="rId64" Type="http://schemas.openxmlformats.org/officeDocument/2006/relationships/customXml" Target="../ink/ink27.xml"/><Relationship Id="rId69" Type="http://schemas.openxmlformats.org/officeDocument/2006/relationships/image" Target="../media/image35.emf"/><Relationship Id="rId77" Type="http://schemas.openxmlformats.org/officeDocument/2006/relationships/image" Target="../media/image39.emf"/><Relationship Id="rId51" Type="http://schemas.openxmlformats.org/officeDocument/2006/relationships/image" Target="../media/image26.emf"/><Relationship Id="rId72" Type="http://schemas.openxmlformats.org/officeDocument/2006/relationships/customXml" Target="../ink/ink31.xml"/><Relationship Id="rId80" Type="http://schemas.openxmlformats.org/officeDocument/2006/relationships/customXml" Target="../ink/ink35.xml"/><Relationship Id="rId85" Type="http://schemas.openxmlformats.org/officeDocument/2006/relationships/image" Target="../media/image43.emf"/><Relationship Id="rId3" Type="http://schemas.openxmlformats.org/officeDocument/2006/relationships/image" Target="../media/image10.emf"/><Relationship Id="rId12" Type="http://schemas.openxmlformats.org/officeDocument/2006/relationships/customXml" Target="../ink/ink7.xml"/><Relationship Id="rId33" Type="http://schemas.openxmlformats.org/officeDocument/2006/relationships/image" Target="../media/image12.emf"/><Relationship Id="rId38" Type="http://schemas.openxmlformats.org/officeDocument/2006/relationships/customXml" Target="../ink/ink14.xml"/><Relationship Id="rId46" Type="http://schemas.openxmlformats.org/officeDocument/2006/relationships/customXml" Target="../ink/ink18.xml"/><Relationship Id="rId59" Type="http://schemas.openxmlformats.org/officeDocument/2006/relationships/image" Target="../media/image30.emf"/><Relationship Id="rId67" Type="http://schemas.openxmlformats.org/officeDocument/2006/relationships/image" Target="../media/image34.emf"/><Relationship Id="rId20" Type="http://schemas.openxmlformats.org/officeDocument/2006/relationships/customXml" Target="../ink/ink10.xml"/><Relationship Id="rId41" Type="http://schemas.openxmlformats.org/officeDocument/2006/relationships/image" Target="../media/image20.emf"/><Relationship Id="rId54" Type="http://schemas.openxmlformats.org/officeDocument/2006/relationships/customXml" Target="../ink/ink22.xml"/><Relationship Id="rId62" Type="http://schemas.openxmlformats.org/officeDocument/2006/relationships/customXml" Target="../ink/ink26.xml"/><Relationship Id="rId70" Type="http://schemas.openxmlformats.org/officeDocument/2006/relationships/customXml" Target="../ink/ink30.xml"/><Relationship Id="rId75" Type="http://schemas.openxmlformats.org/officeDocument/2006/relationships/image" Target="../media/image38.emf"/><Relationship Id="rId83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emf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emf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8600" cy="3660775"/>
          </a:xfrm>
        </p:spPr>
        <p:txBody>
          <a:bodyPr>
            <a:normAutofit/>
          </a:bodyPr>
          <a:lstStyle/>
          <a:p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Computer? </a:t>
            </a:r>
            <a:br>
              <a:rPr lang="en-US" dirty="0" smtClean="0"/>
            </a:br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Programm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err="1" smtClean="0"/>
              <a:t>Können</a:t>
            </a:r>
            <a:r>
              <a:rPr lang="en-US" dirty="0" smtClean="0"/>
              <a:t> Computer </a:t>
            </a:r>
            <a:r>
              <a:rPr lang="en-US" dirty="0" err="1" smtClean="0"/>
              <a:t>Alles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Halteproblem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Gibt es das folgende </a:t>
            </a:r>
            <a:r>
              <a:rPr lang="de-DE" dirty="0" err="1" smtClean="0"/>
              <a:t>Turingprogramm</a:t>
            </a:r>
            <a:r>
              <a:rPr lang="de-DE" dirty="0" smtClean="0"/>
              <a:t>?</a:t>
            </a:r>
          </a:p>
          <a:p>
            <a:pPr lvl="1"/>
            <a:r>
              <a:rPr lang="de-DE" dirty="0" smtClean="0"/>
              <a:t>Eingabe </a:t>
            </a:r>
            <a:r>
              <a:rPr lang="de-DE" dirty="0" err="1" smtClean="0"/>
              <a:t>L#w</a:t>
            </a:r>
            <a:r>
              <a:rPr lang="de-DE" dirty="0" smtClean="0"/>
              <a:t>,     L = </a:t>
            </a:r>
            <a:r>
              <a:rPr lang="de-DE" dirty="0" err="1" smtClean="0"/>
              <a:t>Turingprogramm</a:t>
            </a:r>
            <a:r>
              <a:rPr lang="de-DE" dirty="0" smtClean="0"/>
              <a:t>, w = Wort</a:t>
            </a:r>
          </a:p>
          <a:p>
            <a:pPr lvl="1"/>
            <a:r>
              <a:rPr lang="de-DE" dirty="0" smtClean="0"/>
              <a:t>Eigenschaften</a:t>
            </a:r>
          </a:p>
          <a:p>
            <a:pPr lvl="2"/>
            <a:r>
              <a:rPr lang="de-DE" dirty="0" smtClean="0"/>
              <a:t>Hält immer</a:t>
            </a:r>
          </a:p>
          <a:p>
            <a:pPr lvl="2"/>
            <a:r>
              <a:rPr lang="de-DE" dirty="0"/>
              <a:t>F</a:t>
            </a:r>
            <a:r>
              <a:rPr lang="de-DE" dirty="0" smtClean="0"/>
              <a:t>alls </a:t>
            </a:r>
            <a:r>
              <a:rPr lang="de-DE" dirty="0" smtClean="0"/>
              <a:t>L mit Eingabe w </a:t>
            </a:r>
            <a:r>
              <a:rPr lang="de-DE" dirty="0" smtClean="0"/>
              <a:t>anhält, dann hält es in q1</a:t>
            </a:r>
            <a:endParaRPr lang="de-DE" dirty="0" smtClean="0"/>
          </a:p>
          <a:p>
            <a:pPr lvl="2"/>
            <a:r>
              <a:rPr lang="de-DE" dirty="0" smtClean="0"/>
              <a:t>Fa</a:t>
            </a:r>
            <a:r>
              <a:rPr lang="de-DE" dirty="0" smtClean="0"/>
              <a:t>lls </a:t>
            </a:r>
            <a:r>
              <a:rPr lang="de-DE" dirty="0" smtClean="0"/>
              <a:t>L </a:t>
            </a:r>
            <a:r>
              <a:rPr lang="de-DE" dirty="0" smtClean="0"/>
              <a:t>Eingabe </a:t>
            </a:r>
            <a:r>
              <a:rPr lang="de-DE" dirty="0" smtClean="0"/>
              <a:t>w nicht </a:t>
            </a:r>
            <a:r>
              <a:rPr lang="de-DE" dirty="0" smtClean="0"/>
              <a:t>anhält, dann hält es in q2</a:t>
            </a:r>
            <a:endParaRPr lang="de-DE" dirty="0" smtClean="0"/>
          </a:p>
          <a:p>
            <a:pPr marL="114300" indent="0">
              <a:buNone/>
            </a:pPr>
            <a:endParaRPr lang="de-DE" dirty="0"/>
          </a:p>
          <a:p>
            <a:pPr marL="114300" indent="0">
              <a:buNone/>
            </a:pPr>
            <a:r>
              <a:rPr lang="de-DE" b="1" dirty="0" smtClean="0"/>
              <a:t>Turing: ein solches Programm gibt es nicht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Beweis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Annahme, Programm existiert, nenne es Q</a:t>
            </a:r>
          </a:p>
          <a:p>
            <a:r>
              <a:rPr lang="de-DE" dirty="0" smtClean="0"/>
              <a:t>Dann gibt es auch das folgende </a:t>
            </a:r>
            <a:r>
              <a:rPr lang="de-DE" dirty="0" smtClean="0"/>
              <a:t>Programm L</a:t>
            </a:r>
            <a:endParaRPr lang="de-DE" dirty="0" smtClean="0"/>
          </a:p>
          <a:p>
            <a:pPr lvl="1"/>
            <a:r>
              <a:rPr lang="de-DE" dirty="0" smtClean="0"/>
              <a:t>Eingabe, </a:t>
            </a:r>
            <a:r>
              <a:rPr lang="de-DE" dirty="0" err="1" smtClean="0"/>
              <a:t>Turingprogramm</a:t>
            </a:r>
            <a:r>
              <a:rPr lang="de-DE" dirty="0" smtClean="0"/>
              <a:t> P</a:t>
            </a:r>
          </a:p>
          <a:p>
            <a:pPr lvl="1"/>
            <a:r>
              <a:rPr lang="de-DE" dirty="0" smtClean="0"/>
              <a:t>Verhalten: </a:t>
            </a:r>
          </a:p>
          <a:p>
            <a:pPr lvl="2"/>
            <a:r>
              <a:rPr lang="de-DE" dirty="0" smtClean="0"/>
              <a:t>falls Q mit Eingabe P#P in q1 hält, dann </a:t>
            </a:r>
            <a:r>
              <a:rPr lang="de-DE" dirty="0" smtClean="0"/>
              <a:t>hält L nie</a:t>
            </a:r>
            <a:endParaRPr lang="de-DE" dirty="0" smtClean="0"/>
          </a:p>
          <a:p>
            <a:pPr lvl="2"/>
            <a:r>
              <a:rPr lang="de-DE" dirty="0" smtClean="0"/>
              <a:t>Falls Q mit Eingabe P#P in q2 hält, dann </a:t>
            </a:r>
            <a:r>
              <a:rPr lang="de-DE" dirty="0" smtClean="0"/>
              <a:t>hält L an </a:t>
            </a:r>
            <a:endParaRPr lang="de-DE" dirty="0" smtClean="0"/>
          </a:p>
          <a:p>
            <a:r>
              <a:rPr lang="de-DE" dirty="0" smtClean="0"/>
              <a:t>Was macht L an der Eingabe L? Hält es an oder läuft es für immer?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Beweis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Annahme, Programm existiert, nenne es Q</a:t>
            </a:r>
          </a:p>
          <a:p>
            <a:r>
              <a:rPr lang="de-DE" dirty="0" smtClean="0"/>
              <a:t>Verhalten von L an Eingabe L</a:t>
            </a:r>
            <a:endParaRPr lang="de-DE" dirty="0" smtClean="0"/>
          </a:p>
          <a:p>
            <a:pPr lvl="1"/>
            <a:r>
              <a:rPr lang="de-DE" dirty="0" smtClean="0"/>
              <a:t>falls Q mit Eingabe </a:t>
            </a:r>
            <a:r>
              <a:rPr lang="de-DE" dirty="0" smtClean="0"/>
              <a:t>L#L </a:t>
            </a:r>
            <a:r>
              <a:rPr lang="de-DE" dirty="0" smtClean="0"/>
              <a:t>in q1 hält, dann </a:t>
            </a:r>
            <a:r>
              <a:rPr lang="de-DE" dirty="0" smtClean="0"/>
              <a:t>hält L nie</a:t>
            </a:r>
            <a:endParaRPr lang="de-DE" dirty="0" smtClean="0"/>
          </a:p>
          <a:p>
            <a:pPr lvl="1"/>
            <a:r>
              <a:rPr lang="de-DE" dirty="0" smtClean="0"/>
              <a:t>Falls Q mit Eingabe </a:t>
            </a:r>
            <a:r>
              <a:rPr lang="de-DE" dirty="0" smtClean="0"/>
              <a:t>L#L </a:t>
            </a:r>
            <a:r>
              <a:rPr lang="de-DE" dirty="0" smtClean="0"/>
              <a:t>in q2 hält, dann </a:t>
            </a:r>
            <a:r>
              <a:rPr lang="de-DE" dirty="0" smtClean="0"/>
              <a:t>hält L an </a:t>
            </a:r>
            <a:endParaRPr lang="de-DE" dirty="0" smtClean="0"/>
          </a:p>
          <a:p>
            <a:r>
              <a:rPr lang="de-DE" dirty="0" smtClean="0"/>
              <a:t>Aber Eigenschaften von Q</a:t>
            </a:r>
            <a:endParaRPr lang="de-DE" dirty="0"/>
          </a:p>
          <a:p>
            <a:pPr lvl="1"/>
            <a:r>
              <a:rPr lang="de-DE" dirty="0"/>
              <a:t>F</a:t>
            </a:r>
            <a:r>
              <a:rPr lang="de-DE" dirty="0" smtClean="0"/>
              <a:t>alls </a:t>
            </a:r>
            <a:r>
              <a:rPr lang="de-DE" dirty="0"/>
              <a:t>L mit Eingabe </a:t>
            </a:r>
            <a:r>
              <a:rPr lang="de-DE" dirty="0" smtClean="0"/>
              <a:t>L anhält, dann hält Q an Eingabe L#L in q1</a:t>
            </a:r>
            <a:endParaRPr lang="de-DE" dirty="0"/>
          </a:p>
          <a:p>
            <a:pPr lvl="1"/>
            <a:r>
              <a:rPr lang="de-DE" dirty="0" smtClean="0"/>
              <a:t>Falls </a:t>
            </a:r>
            <a:r>
              <a:rPr lang="de-DE" dirty="0"/>
              <a:t>L mit Eingabe L </a:t>
            </a:r>
            <a:r>
              <a:rPr lang="de-DE" dirty="0" smtClean="0"/>
              <a:t>nicht anhält</a:t>
            </a:r>
            <a:r>
              <a:rPr lang="de-DE" dirty="0"/>
              <a:t>, dann hält Q an Eingabe L#L in </a:t>
            </a:r>
            <a:r>
              <a:rPr lang="de-DE" dirty="0" smtClean="0"/>
              <a:t>q2</a:t>
            </a:r>
            <a:endParaRPr lang="de-DE" dirty="0"/>
          </a:p>
          <a:p>
            <a:pPr lvl="1"/>
            <a:endParaRPr lang="de-DE" dirty="0"/>
          </a:p>
          <a:p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Universelle </a:t>
            </a:r>
            <a:r>
              <a:rPr lang="de-DE" dirty="0" err="1" smtClean="0"/>
              <a:t>Turingmaschine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" indent="0">
              <a:buNone/>
            </a:pPr>
            <a:r>
              <a:rPr lang="de-DE" dirty="0" smtClean="0"/>
              <a:t>Eingabe </a:t>
            </a:r>
            <a:r>
              <a:rPr lang="de-DE" dirty="0" err="1" smtClean="0"/>
              <a:t>L#w</a:t>
            </a:r>
            <a:r>
              <a:rPr lang="de-DE" dirty="0" smtClean="0"/>
              <a:t>,     L = </a:t>
            </a:r>
            <a:r>
              <a:rPr lang="de-DE" dirty="0" err="1" smtClean="0"/>
              <a:t>Turingprogramm</a:t>
            </a:r>
            <a:r>
              <a:rPr lang="de-DE" dirty="0" smtClean="0"/>
              <a:t>, w = Wort</a:t>
            </a:r>
          </a:p>
          <a:p>
            <a:pPr marL="57150" indent="0">
              <a:buNone/>
            </a:pPr>
            <a:endParaRPr lang="de-DE" dirty="0"/>
          </a:p>
          <a:p>
            <a:pPr marL="57150" indent="0">
              <a:buNone/>
            </a:pPr>
            <a:r>
              <a:rPr lang="de-DE" dirty="0" smtClean="0"/>
              <a:t>Eigenschaft: tut, was immer L mit Eingabe w tut</a:t>
            </a:r>
          </a:p>
          <a:p>
            <a:pPr marL="114300" indent="0">
              <a:buNone/>
            </a:pPr>
            <a:endParaRPr lang="de-DE" dirty="0" smtClean="0"/>
          </a:p>
          <a:p>
            <a:pPr marL="114300" indent="0">
              <a:buNone/>
            </a:pPr>
            <a:r>
              <a:rPr lang="de-DE" b="1" dirty="0" smtClean="0"/>
              <a:t>Diese Maschine kann jedes Programm ausführen, sie ist universell</a:t>
            </a:r>
          </a:p>
          <a:p>
            <a:pPr marL="114300" indent="0">
              <a:buNone/>
            </a:pPr>
            <a:endParaRPr lang="de-DE" b="1" dirty="0"/>
          </a:p>
          <a:p>
            <a:pPr marL="114300" indent="0">
              <a:buNone/>
            </a:pPr>
            <a:r>
              <a:rPr lang="de-DE" b="1" dirty="0" smtClean="0"/>
              <a:t>Wenn man universelle Maschinen baut, dann muss man sich nicht darum kümmern, was sie nachher tun </a:t>
            </a:r>
            <a:r>
              <a:rPr lang="de-DE" b="1" dirty="0" smtClean="0"/>
              <a:t>sollen (Jeder Computer kann jedes Programm ausf</a:t>
            </a:r>
            <a:r>
              <a:rPr lang="de-DE" b="1" dirty="0" smtClean="0"/>
              <a:t>ühren)</a:t>
            </a:r>
            <a:endParaRPr lang="de-DE" b="1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 von TMs durch Fliesen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813127" y="1934044"/>
              <a:ext cx="2803320" cy="517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687" y="1924324"/>
                <a:ext cx="282744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/>
              <p14:cNvContentPartPr/>
              <p14:nvPr/>
            </p14:nvContentPartPr>
            <p14:xfrm>
              <a:off x="4489447" y="6696484"/>
              <a:ext cx="360" cy="3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6567" y="6693604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5" name="Ink 54"/>
              <p14:cNvContentPartPr/>
              <p14:nvPr/>
            </p14:nvContentPartPr>
            <p14:xfrm>
              <a:off x="5585287" y="2375044"/>
              <a:ext cx="0" cy="3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78727" y="2135284"/>
                <a:ext cx="229428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/>
              <p14:cNvContentPartPr/>
              <p14:nvPr/>
            </p14:nvContentPartPr>
            <p14:xfrm>
              <a:off x="2641567" y="1891564"/>
              <a:ext cx="17280" cy="133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36887" y="1888684"/>
                <a:ext cx="248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6" name="Ink 75"/>
              <p14:cNvContentPartPr/>
              <p14:nvPr/>
            </p14:nvContentPartPr>
            <p14:xfrm>
              <a:off x="1206967" y="2013604"/>
              <a:ext cx="2005200" cy="42048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93647" y="2005684"/>
                <a:ext cx="20304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5" name="Ink 124"/>
              <p14:cNvContentPartPr/>
              <p14:nvPr/>
            </p14:nvContentPartPr>
            <p14:xfrm>
              <a:off x="839047" y="2493124"/>
              <a:ext cx="2426760" cy="213264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3647" y="2481604"/>
                <a:ext cx="2449080" cy="21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8" name="Ink 157"/>
              <p14:cNvContentPartPr/>
              <p14:nvPr/>
            </p14:nvContentPartPr>
            <p14:xfrm>
              <a:off x="7383847" y="6235684"/>
              <a:ext cx="360" cy="36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80967" y="6232804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" name="Ink 4"/>
              <p14:cNvContentPartPr/>
              <p14:nvPr/>
            </p14:nvContentPartPr>
            <p14:xfrm>
              <a:off x="3973078" y="3032764"/>
              <a:ext cx="4352040" cy="112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67678" y="3020884"/>
                <a:ext cx="43704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" name="Ink 9"/>
              <p14:cNvContentPartPr/>
              <p14:nvPr/>
            </p14:nvContentPartPr>
            <p14:xfrm>
              <a:off x="4929958" y="3154444"/>
              <a:ext cx="77040" cy="7812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24558" y="3145444"/>
                <a:ext cx="92520" cy="8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6" name="Ink 15"/>
              <p14:cNvContentPartPr/>
              <p14:nvPr/>
            </p14:nvContentPartPr>
            <p14:xfrm>
              <a:off x="5872078" y="3139324"/>
              <a:ext cx="101160" cy="8082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63798" y="3131044"/>
                <a:ext cx="116640" cy="8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" name="Ink 21"/>
              <p14:cNvContentPartPr/>
              <p14:nvPr/>
            </p14:nvContentPartPr>
            <p14:xfrm>
              <a:off x="6877918" y="3147604"/>
              <a:ext cx="109440" cy="73584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68918" y="3138964"/>
                <a:ext cx="127440" cy="7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9" name="Ink 28"/>
              <p14:cNvContentPartPr/>
              <p14:nvPr/>
            </p14:nvContentPartPr>
            <p14:xfrm>
              <a:off x="7855318" y="3087484"/>
              <a:ext cx="75960" cy="79740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844518" y="3079564"/>
                <a:ext cx="91800" cy="8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1" name="Ink 30"/>
              <p14:cNvContentPartPr/>
              <p14:nvPr/>
            </p14:nvContentPartPr>
            <p14:xfrm>
              <a:off x="7300198" y="3651964"/>
              <a:ext cx="219600" cy="17424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86878" y="3639724"/>
                <a:ext cx="2426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7" name="Ink 36"/>
              <p14:cNvContentPartPr/>
              <p14:nvPr/>
            </p14:nvContentPartPr>
            <p14:xfrm>
              <a:off x="4066678" y="3824404"/>
              <a:ext cx="4275720" cy="113400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55878" y="3821524"/>
                <a:ext cx="4295880" cy="11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2" name="Ink 41"/>
              <p14:cNvContentPartPr/>
              <p14:nvPr/>
            </p14:nvContentPartPr>
            <p14:xfrm>
              <a:off x="4940398" y="3802444"/>
              <a:ext cx="106200" cy="116640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34278" y="3797044"/>
                <a:ext cx="114840" cy="11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4" name="Ink 43"/>
              <p14:cNvContentPartPr/>
              <p14:nvPr/>
            </p14:nvContentPartPr>
            <p14:xfrm>
              <a:off x="5939398" y="3915124"/>
              <a:ext cx="129600" cy="102924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6878" y="3912604"/>
                <a:ext cx="136440" cy="10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6" name="Ink 45"/>
              <p14:cNvContentPartPr/>
              <p14:nvPr/>
            </p14:nvContentPartPr>
            <p14:xfrm>
              <a:off x="7852078" y="3800644"/>
              <a:ext cx="54000" cy="103248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41278" y="3797404"/>
                <a:ext cx="69840" cy="10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0" name="Ink 59"/>
              <p14:cNvContentPartPr/>
              <p14:nvPr/>
            </p14:nvContentPartPr>
            <p14:xfrm>
              <a:off x="4431358" y="3674284"/>
              <a:ext cx="250200" cy="19944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418398" y="3662404"/>
                <a:ext cx="2721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3" name="Ink 62"/>
              <p14:cNvContentPartPr/>
              <p14:nvPr/>
            </p14:nvContentPartPr>
            <p14:xfrm>
              <a:off x="4997638" y="3693364"/>
              <a:ext cx="957240" cy="114192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91518" y="3682564"/>
                <a:ext cx="970560" cy="11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4" name="Ink 63"/>
              <p14:cNvContentPartPr/>
              <p14:nvPr/>
            </p14:nvContentPartPr>
            <p14:xfrm>
              <a:off x="6345838" y="3644404"/>
              <a:ext cx="115560" cy="19872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332158" y="3634324"/>
                <a:ext cx="1422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95" name="Ink 94"/>
              <p14:cNvContentPartPr/>
              <p14:nvPr/>
            </p14:nvContentPartPr>
            <p14:xfrm>
              <a:off x="5091958" y="2179564"/>
              <a:ext cx="2109600" cy="47016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081158" y="2171644"/>
                <a:ext cx="213156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00" name="Ink 99"/>
              <p14:cNvContentPartPr/>
              <p14:nvPr/>
            </p14:nvContentPartPr>
            <p14:xfrm>
              <a:off x="656398" y="5640244"/>
              <a:ext cx="1854720" cy="43524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3438" y="5626564"/>
                <a:ext cx="187848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11" name="Ink 110"/>
              <p14:cNvContentPartPr/>
              <p14:nvPr/>
            </p14:nvContentPartPr>
            <p14:xfrm>
              <a:off x="3251998" y="5418844"/>
              <a:ext cx="895320" cy="69120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44438" y="5407324"/>
                <a:ext cx="917280" cy="7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8" name="Ink 117"/>
              <p14:cNvContentPartPr/>
              <p14:nvPr/>
            </p14:nvContentPartPr>
            <p14:xfrm>
              <a:off x="4387798" y="4229764"/>
              <a:ext cx="424440" cy="60516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75198" y="4219684"/>
                <a:ext cx="448920" cy="62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0" name="Ink 119"/>
              <p14:cNvContentPartPr/>
              <p14:nvPr/>
            </p14:nvContentPartPr>
            <p14:xfrm>
              <a:off x="3614158" y="5435044"/>
              <a:ext cx="244440" cy="594360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01198" y="5422444"/>
                <a:ext cx="26136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24" name="Ink 123"/>
              <p14:cNvContentPartPr/>
              <p14:nvPr/>
            </p14:nvContentPartPr>
            <p14:xfrm>
              <a:off x="3350638" y="5584804"/>
              <a:ext cx="698400" cy="372240"/>
            </p14:xfrm>
          </p:contentPart>
        </mc:Choice>
        <mc:Fallback>
          <p:pic>
            <p:nvPicPr>
              <p:cNvPr id="124" name="Ink 123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337678" y="5577604"/>
                <a:ext cx="72360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30" name="Ink 129"/>
              <p14:cNvContentPartPr/>
              <p14:nvPr/>
            </p14:nvContentPartPr>
            <p14:xfrm>
              <a:off x="4475278" y="5396524"/>
              <a:ext cx="955440" cy="678600"/>
            </p14:xfrm>
          </p:contentPart>
        </mc:Choice>
        <mc:Fallback>
          <p:pic>
            <p:nvPicPr>
              <p:cNvPr id="130" name="Ink 129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466998" y="5383204"/>
                <a:ext cx="97668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35" name="Ink 134"/>
              <p14:cNvContentPartPr/>
              <p14:nvPr/>
            </p14:nvContentPartPr>
            <p14:xfrm>
              <a:off x="4852558" y="5261884"/>
              <a:ext cx="185400" cy="851400"/>
            </p14:xfrm>
          </p:contentPart>
        </mc:Choice>
        <mc:Fallback>
          <p:pic>
            <p:nvPicPr>
              <p:cNvPr id="135" name="Ink 134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45718" y="5255044"/>
                <a:ext cx="20628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42" name="Ink 141"/>
              <p14:cNvContentPartPr/>
              <p14:nvPr/>
            </p14:nvContentPartPr>
            <p14:xfrm>
              <a:off x="4569958" y="5543764"/>
              <a:ext cx="636120" cy="401760"/>
            </p14:xfrm>
          </p:contentPart>
        </mc:Choice>
        <mc:Fallback>
          <p:pic>
            <p:nvPicPr>
              <p:cNvPr id="142" name="Ink 141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559878" y="5536924"/>
                <a:ext cx="6498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46" name="Ink 145"/>
              <p14:cNvContentPartPr/>
              <p14:nvPr/>
            </p14:nvContentPartPr>
            <p14:xfrm>
              <a:off x="5819878" y="5252884"/>
              <a:ext cx="1213560" cy="865800"/>
            </p14:xfrm>
          </p:contentPart>
        </mc:Choice>
        <mc:Fallback>
          <p:pic>
            <p:nvPicPr>
              <p:cNvPr id="146" name="Ink 145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814838" y="5239204"/>
                <a:ext cx="1230840" cy="89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57" name="Ink 156"/>
              <p14:cNvContentPartPr/>
              <p14:nvPr/>
            </p14:nvContentPartPr>
            <p14:xfrm>
              <a:off x="6048118" y="3948964"/>
              <a:ext cx="1714320" cy="1062720"/>
            </p14:xfrm>
          </p:contentPart>
        </mc:Choice>
        <mc:Fallback>
          <p:pic>
            <p:nvPicPr>
              <p:cNvPr id="157" name="Ink 156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036958" y="3940684"/>
                <a:ext cx="1728360" cy="10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59" name="Ink 158"/>
              <p14:cNvContentPartPr/>
              <p14:nvPr/>
            </p14:nvContentPartPr>
            <p14:xfrm>
              <a:off x="5890798" y="5344684"/>
              <a:ext cx="995040" cy="738720"/>
            </p14:xfrm>
          </p:contentPart>
        </mc:Choice>
        <mc:Fallback>
          <p:pic>
            <p:nvPicPr>
              <p:cNvPr id="159" name="Ink 158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83598" y="5333164"/>
                <a:ext cx="100980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73" name="Ink 172"/>
              <p14:cNvContentPartPr/>
              <p14:nvPr/>
            </p14:nvContentPartPr>
            <p14:xfrm>
              <a:off x="7429078" y="5166844"/>
              <a:ext cx="1057680" cy="847440"/>
            </p14:xfrm>
          </p:contentPart>
        </mc:Choice>
        <mc:Fallback>
          <p:pic>
            <p:nvPicPr>
              <p:cNvPr id="173" name="Ink 172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419718" y="5153884"/>
                <a:ext cx="107100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85" name="Ink 184"/>
              <p14:cNvContentPartPr/>
              <p14:nvPr/>
            </p14:nvContentPartPr>
            <p14:xfrm>
              <a:off x="7496758" y="5050924"/>
              <a:ext cx="853200" cy="1072080"/>
            </p14:xfrm>
          </p:contentPart>
        </mc:Choice>
        <mc:Fallback>
          <p:pic>
            <p:nvPicPr>
              <p:cNvPr id="185" name="Ink 184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483078" y="5042284"/>
                <a:ext cx="871200" cy="109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50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Erste</a:t>
            </a:r>
            <a:r>
              <a:rPr lang="en-US" dirty="0" smtClean="0"/>
              <a:t> Computer</a:t>
            </a:r>
            <a:endParaRPr lang="en-US" dirty="0"/>
          </a:p>
        </p:txBody>
      </p:sp>
      <p:pic>
        <p:nvPicPr>
          <p:cNvPr id="6" name="Content Placeholder 5" descr="799px-Zuse_Z1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066800"/>
            <a:ext cx="2642703" cy="1981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B0F81-88BC-4866-A9BD-43F83BCB0E24}" type="slidenum">
              <a:rPr lang="de-DE" smtClean="0">
                <a:solidFill>
                  <a:srgbClr val="000000"/>
                </a:solidFill>
              </a:rPr>
              <a:pPr/>
              <a:t>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1242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</a:rPr>
              <a:t>Zuse</a:t>
            </a:r>
            <a:r>
              <a:rPr lang="en-US" dirty="0">
                <a:solidFill>
                  <a:srgbClr val="000000"/>
                </a:solidFill>
              </a:rPr>
              <a:t> Z1 (1937)            Z3 (1941)                              Z4 (1945)           </a:t>
            </a:r>
          </a:p>
        </p:txBody>
      </p:sp>
      <p:pic>
        <p:nvPicPr>
          <p:cNvPr id="8" name="Picture 7" descr="800px-Z3_Deutsches_Muse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762000"/>
            <a:ext cx="2692400" cy="2019300"/>
          </a:xfrm>
          <a:prstGeom prst="rect">
            <a:avLst/>
          </a:prstGeom>
        </p:spPr>
      </p:pic>
      <p:pic>
        <p:nvPicPr>
          <p:cNvPr id="10" name="Picture 9" descr="Enia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733800"/>
            <a:ext cx="2492871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1600" y="5943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ENIAC (1946)</a:t>
            </a:r>
          </a:p>
        </p:txBody>
      </p:sp>
      <p:pic>
        <p:nvPicPr>
          <p:cNvPr id="12" name="Picture 11" descr="Zuse-Z4-Totale_deutsches-muse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838200"/>
            <a:ext cx="2664632" cy="20334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00600" y="3886200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Z3, Z4 und ENIAC </a:t>
            </a:r>
            <a:r>
              <a:rPr lang="en-US" dirty="0" err="1">
                <a:solidFill>
                  <a:srgbClr val="000000"/>
                </a:solidFill>
              </a:rPr>
              <a:t>sind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programmierbar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Programm</a:t>
            </a:r>
            <a:r>
              <a:rPr lang="en-US" dirty="0">
                <a:solidFill>
                  <a:srgbClr val="000000"/>
                </a:solidFill>
              </a:rPr>
              <a:t> extern) und </a:t>
            </a:r>
            <a:r>
              <a:rPr lang="en-US" dirty="0" err="1">
                <a:solidFill>
                  <a:srgbClr val="000000"/>
                </a:solidFill>
              </a:rPr>
              <a:t>Turingmächtig</a:t>
            </a: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Z3 und Z4 </a:t>
            </a:r>
            <a:r>
              <a:rPr lang="en-US" dirty="0" err="1">
                <a:solidFill>
                  <a:srgbClr val="000000"/>
                </a:solidFill>
              </a:rPr>
              <a:t>arbeiten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Relais</a:t>
            </a:r>
            <a:r>
              <a:rPr lang="en-US" dirty="0">
                <a:solidFill>
                  <a:srgbClr val="000000"/>
                </a:solidFill>
              </a:rPr>
              <a:t>, ENIAC </a:t>
            </a:r>
            <a:r>
              <a:rPr lang="en-US" dirty="0" err="1">
                <a:solidFill>
                  <a:srgbClr val="000000"/>
                </a:solidFill>
              </a:rPr>
              <a:t>arbeitet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Röhren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Frühe Speicher</a:t>
            </a:r>
            <a:endParaRPr lang="de-D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" y="1219200"/>
            <a:ext cx="9096540" cy="5257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B0F81-88BC-4866-A9BD-43F83BCB0E24}" type="slidenum">
              <a:rPr lang="de-DE" smtClean="0">
                <a:solidFill>
                  <a:srgbClr val="000000"/>
                </a:solidFill>
              </a:rPr>
              <a:pPr/>
              <a:t>16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486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800" dirty="0">
                <a:solidFill>
                  <a:srgbClr val="000000"/>
                </a:solidFill>
              </a:rPr>
              <a:t>Zuse</a:t>
            </a:r>
          </a:p>
        </p:txBody>
      </p:sp>
    </p:spTree>
    <p:extLst>
      <p:ext uri="{BB962C8B-B14F-4D97-AF65-F5344CB8AC3E}">
        <p14:creationId xmlns:p14="http://schemas.microsoft.com/office/powerpoint/2010/main" val="20069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EDVAC (Electronic …. Computer)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dirty="0" smtClean="0"/>
              <a:t>First Draft of a Report on the EDVAC</a:t>
            </a:r>
          </a:p>
          <a:p>
            <a:pPr>
              <a:buNone/>
            </a:pPr>
            <a:r>
              <a:rPr lang="en-US" sz="1600" dirty="0" smtClean="0"/>
              <a:t>by John von Neumann,</a:t>
            </a:r>
          </a:p>
          <a:p>
            <a:pPr>
              <a:buNone/>
            </a:pPr>
            <a:r>
              <a:rPr lang="en-US" sz="1600" dirty="0" smtClean="0"/>
              <a:t>June 30, 1945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EDVAC, </a:t>
            </a:r>
            <a:r>
              <a:rPr lang="en-US" sz="1600" dirty="0" err="1" smtClean="0"/>
              <a:t>fertiggestellt</a:t>
            </a:r>
            <a:r>
              <a:rPr lang="en-US" sz="1600" dirty="0" smtClean="0"/>
              <a:t> in 1951</a:t>
            </a:r>
          </a:p>
          <a:p>
            <a:r>
              <a:rPr lang="en-US" sz="1600" dirty="0" smtClean="0"/>
              <a:t>Stored program</a:t>
            </a:r>
          </a:p>
          <a:p>
            <a:r>
              <a:rPr lang="en-US" sz="1600" dirty="0" err="1" smtClean="0"/>
              <a:t>Speicher</a:t>
            </a:r>
            <a:r>
              <a:rPr lang="en-US" sz="1600" dirty="0" smtClean="0"/>
              <a:t>, 5.5 kilobytes</a:t>
            </a:r>
          </a:p>
          <a:p>
            <a:r>
              <a:rPr lang="en-US" sz="1600" dirty="0" smtClean="0"/>
              <a:t>multiplication time 2.9 milliseconds</a:t>
            </a:r>
          </a:p>
          <a:p>
            <a:r>
              <a:rPr lang="en-US" sz="1600" dirty="0" smtClean="0"/>
              <a:t>6,000 vacuum tubes</a:t>
            </a:r>
          </a:p>
          <a:p>
            <a:r>
              <a:rPr lang="en-US" sz="1600" dirty="0" smtClean="0"/>
              <a:t>consumed 56 kW of power</a:t>
            </a:r>
          </a:p>
          <a:p>
            <a:r>
              <a:rPr lang="en-US" sz="1600" dirty="0" smtClean="0"/>
              <a:t>45.5 m² of floor space and weighed 17,300 lb (7,850 kg)</a:t>
            </a:r>
          </a:p>
          <a:p>
            <a:r>
              <a:rPr lang="en-US" sz="1600" dirty="0" smtClean="0"/>
              <a:t>operating personnel was thirty people for each eight-hour shift</a:t>
            </a:r>
          </a:p>
          <a:p>
            <a:r>
              <a:rPr lang="en-US" sz="1600" dirty="0" err="1" smtClean="0"/>
              <a:t>Kosten</a:t>
            </a:r>
            <a:r>
              <a:rPr lang="en-US" sz="1600" dirty="0" smtClean="0"/>
              <a:t> 500,000 Dollar (</a:t>
            </a:r>
            <a:r>
              <a:rPr lang="en-US" sz="1600" dirty="0" err="1" smtClean="0"/>
              <a:t>entspricht</a:t>
            </a:r>
            <a:r>
              <a:rPr lang="en-US" sz="1600" dirty="0" smtClean="0"/>
              <a:t> </a:t>
            </a:r>
            <a:r>
              <a:rPr lang="en-US" sz="1600" dirty="0" err="1" smtClean="0"/>
              <a:t>etwa</a:t>
            </a:r>
            <a:r>
              <a:rPr lang="en-US" sz="1600" dirty="0" smtClean="0"/>
              <a:t> 6 </a:t>
            </a:r>
            <a:r>
              <a:rPr lang="en-US" sz="1600" dirty="0" err="1" smtClean="0"/>
              <a:t>Millionen</a:t>
            </a:r>
            <a:r>
              <a:rPr lang="en-US" sz="1600" dirty="0" smtClean="0"/>
              <a:t> in 2010)</a:t>
            </a:r>
          </a:p>
          <a:p>
            <a:endParaRPr lang="en-US" sz="1600" dirty="0" smtClean="0"/>
          </a:p>
          <a:p>
            <a:pPr algn="ctr">
              <a:buNone/>
            </a:pPr>
            <a:r>
              <a:rPr lang="en-US" dirty="0" smtClean="0"/>
              <a:t>Das </a:t>
            </a:r>
            <a:r>
              <a:rPr lang="en-US" dirty="0" err="1" smtClean="0"/>
              <a:t>Vorbild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modernen</a:t>
            </a:r>
            <a:r>
              <a:rPr lang="en-US" dirty="0" smtClean="0"/>
              <a:t> </a:t>
            </a:r>
            <a:r>
              <a:rPr lang="en-US" dirty="0" err="1" smtClean="0"/>
              <a:t>Rechner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B0F81-88BC-4866-A9BD-43F83BCB0E24}" type="slidenum">
              <a:rPr lang="de-DE" smtClean="0">
                <a:solidFill>
                  <a:srgbClr val="000000"/>
                </a:solidFill>
              </a:rPr>
              <a:pPr/>
              <a:t>17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6" name="Picture 5" descr="462px-Edv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838200"/>
            <a:ext cx="2568538" cy="3330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Mein </a:t>
            </a:r>
            <a:r>
              <a:rPr lang="en-US" dirty="0" err="1" smtClean="0"/>
              <a:t>erster</a:t>
            </a:r>
            <a:r>
              <a:rPr lang="en-US" dirty="0" smtClean="0"/>
              <a:t> </a:t>
            </a:r>
            <a:r>
              <a:rPr lang="en-US" dirty="0" err="1" smtClean="0"/>
              <a:t>Rechner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de-DE" dirty="0" smtClean="0"/>
              <a:t>Programmierbare Elektronische Rechen-anlage München (PERM), röhrenbasiert</a:t>
            </a:r>
          </a:p>
          <a:p>
            <a:r>
              <a:rPr lang="de-DE" dirty="0" smtClean="0"/>
              <a:t>Betriebnahme 7. Mai 1956, Piloty/Sauer</a:t>
            </a:r>
          </a:p>
          <a:p>
            <a:r>
              <a:rPr lang="de-DE" dirty="0" smtClean="0"/>
              <a:t>erster ALGOL-Compiler</a:t>
            </a:r>
          </a:p>
          <a:p>
            <a:r>
              <a:rPr lang="de-DE" dirty="0" smtClean="0"/>
              <a:t>KM lernte auf der PERM programmieren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B0F81-88BC-4866-A9BD-43F83BCB0E24}" type="slidenum">
              <a:rPr lang="de-DE" smtClean="0">
                <a:solidFill>
                  <a:srgbClr val="000000"/>
                </a:solidFill>
              </a:rPr>
              <a:pPr/>
              <a:t>18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6" name="Picture 5" descr="pe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917426"/>
            <a:ext cx="4957388" cy="2940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</a:t>
            </a:r>
            <a:endParaRPr lang="en-US" dirty="0"/>
          </a:p>
        </p:txBody>
      </p:sp>
      <p:pic>
        <p:nvPicPr>
          <p:cNvPr id="6" name="Content Placeholder 5" descr="per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936" y="1600200"/>
            <a:ext cx="7630128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B0F81-88BC-4866-A9BD-43F83BCB0E24}" type="slidenum">
              <a:rPr lang="de-DE" smtClean="0">
                <a:solidFill>
                  <a:srgbClr val="000000"/>
                </a:solidFill>
              </a:rPr>
              <a:pPr/>
              <a:t>19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531460"/>
            <a:ext cx="3952974" cy="295259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58091"/>
            <a:ext cx="3383280" cy="3075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Beispiele</a:t>
            </a:r>
            <a:r>
              <a:rPr lang="en-US" dirty="0" smtClean="0"/>
              <a:t> von </a:t>
            </a:r>
            <a:r>
              <a:rPr lang="en-US" dirty="0" err="1" smtClean="0"/>
              <a:t>Computern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20" y="3807714"/>
            <a:ext cx="4038600" cy="302895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170"/>
            <a:ext cx="4826520" cy="32118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1676400"/>
            <a:ext cx="32708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Was </a:t>
            </a:r>
            <a:r>
              <a:rPr lang="en-US" sz="3200" dirty="0" err="1" smtClean="0"/>
              <a:t>ist</a:t>
            </a:r>
            <a:r>
              <a:rPr lang="en-US" sz="3200" dirty="0" smtClean="0"/>
              <a:t> die </a:t>
            </a:r>
            <a:r>
              <a:rPr lang="en-US" sz="3200" dirty="0" err="1" smtClean="0"/>
              <a:t>Essenz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eines</a:t>
            </a:r>
            <a:r>
              <a:rPr lang="en-US" sz="3200" dirty="0" smtClean="0"/>
              <a:t> Computers?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2036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Von Neumann Rechner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B0F81-88BC-4866-A9BD-43F83BCB0E24}" type="slidenum">
              <a:rPr lang="de-DE" smtClean="0">
                <a:solidFill>
                  <a:srgbClr val="000000"/>
                </a:solidFill>
              </a:rPr>
              <a:pPr/>
              <a:t>20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752600"/>
            <a:ext cx="22098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1828800"/>
            <a:ext cx="2819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3810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3505200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Speicher enthält Daten und Programm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Befehlszyklus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sz="2400" dirty="0">
                <a:solidFill>
                  <a:srgbClr val="000000"/>
                </a:solidFill>
              </a:rPr>
              <a:t>Führe Befehl mit Nummer BZ aus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sz="2400" dirty="0">
                <a:solidFill>
                  <a:srgbClr val="000000"/>
                </a:solidFill>
              </a:rPr>
              <a:t>Erhöhe BZ um eins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sz="2400" dirty="0">
                <a:solidFill>
                  <a:srgbClr val="000000"/>
                </a:solidFill>
              </a:rPr>
              <a:t>Gehe nach 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10668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</a:rPr>
              <a:t>Speicher                             CPU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2209800"/>
            <a:ext cx="201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0"/>
                </a:solidFill>
              </a:rPr>
              <a:t>Akkumulator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3400" y="2895600"/>
            <a:ext cx="201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 err="1">
                <a:solidFill>
                  <a:srgbClr val="000000"/>
                </a:solidFill>
              </a:rPr>
              <a:t>Befehlzähler</a:t>
            </a:r>
            <a:endParaRPr lang="de-DE" sz="2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379440" y="428760"/>
              <a:ext cx="8642160" cy="5600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360" y="420120"/>
                <a:ext cx="8668080" cy="561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0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Typische Befehle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LOADZERO			ACC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⇽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0</a:t>
                </a:r>
              </a:p>
              <a:p>
                <a:r>
                  <a:rPr lang="de-DE" dirty="0" smtClean="0"/>
                  <a:t>LOAD n    			ACC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⇽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M[n]</a:t>
                </a:r>
              </a:p>
              <a:p>
                <a:r>
                  <a:rPr lang="de-DE" dirty="0"/>
                  <a:t>STORE n			M[n]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⇽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ACC</a:t>
                </a:r>
              </a:p>
              <a:p>
                <a:r>
                  <a:rPr lang="de-DE" dirty="0" smtClean="0"/>
                  <a:t>ADD n               		ACC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⇽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ACC +M[n]</a:t>
                </a:r>
              </a:p>
              <a:p>
                <a:r>
                  <a:rPr lang="en-US" dirty="0" smtClean="0"/>
                  <a:t>DECR				ACC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⇽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ACC - 1</a:t>
                </a:r>
                <a:endParaRPr lang="de-DE" dirty="0" smtClean="0"/>
              </a:p>
              <a:p>
                <a:r>
                  <a:rPr lang="de-DE" dirty="0" smtClean="0"/>
                  <a:t>JUMPPOS n           	</a:t>
                </a:r>
                <a:r>
                  <a:rPr lang="de-DE" dirty="0" err="1" smtClean="0"/>
                  <a:t>if</a:t>
                </a:r>
                <a:r>
                  <a:rPr lang="de-DE" dirty="0" smtClean="0"/>
                  <a:t> ACC </a:t>
                </a:r>
                <a:r>
                  <a:rPr lang="en-US" dirty="0" smtClean="0"/>
                  <a:t>&gt; 0, BZ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⇽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n</a:t>
                </a:r>
              </a:p>
              <a:p>
                <a:r>
                  <a:rPr lang="en-US" dirty="0" smtClean="0"/>
                  <a:t>STOP</a:t>
                </a:r>
                <a:endParaRPr lang="de-DE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2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B0F81-88BC-4866-A9BD-43F83BCB0E24}" type="slidenum">
              <a:rPr lang="de-DE" smtClean="0">
                <a:solidFill>
                  <a:srgbClr val="000000"/>
                </a:solidFill>
              </a:rPr>
              <a:pPr/>
              <a:t>21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M[1] </a:t>
            </a:r>
            <a:r>
              <a:rPr lang="en-US" dirty="0" err="1" smtClean="0"/>
              <a:t>steht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Zahl</a:t>
            </a:r>
            <a:r>
              <a:rPr lang="en-US" dirty="0" smtClean="0"/>
              <a:t> n, </a:t>
            </a:r>
            <a:r>
              <a:rPr lang="en-US" dirty="0" err="1" smtClean="0"/>
              <a:t>bilde</a:t>
            </a:r>
            <a:r>
              <a:rPr lang="en-US" dirty="0" smtClean="0"/>
              <a:t> 1 + … + 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LOADZERO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STORE 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LOAD 2    	             </a:t>
            </a:r>
            <a:r>
              <a:rPr lang="en-US" sz="2400" dirty="0" smtClean="0">
                <a:solidFill>
                  <a:srgbClr val="FF0000"/>
                </a:solidFill>
              </a:rPr>
              <a:t>M[1] = </a:t>
            </a:r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und M[2] = i+1 + … + 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1 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STORE 2                     </a:t>
            </a:r>
            <a:r>
              <a:rPr lang="en-US" sz="2400" dirty="0" smtClean="0"/>
              <a:t>M[1] = </a:t>
            </a:r>
            <a:r>
              <a:rPr lang="en-US" sz="2400" dirty="0" err="1" smtClean="0"/>
              <a:t>i</a:t>
            </a:r>
            <a:r>
              <a:rPr lang="en-US" sz="2400" dirty="0" smtClean="0"/>
              <a:t> und M[2] = </a:t>
            </a:r>
            <a:r>
              <a:rPr lang="en-US" sz="2400" dirty="0" err="1" smtClean="0"/>
              <a:t>i</a:t>
            </a:r>
            <a:r>
              <a:rPr lang="en-US" sz="2400" dirty="0" smtClean="0"/>
              <a:t> + … + 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LOAD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STORE 1                      </a:t>
            </a:r>
            <a:r>
              <a:rPr lang="en-US" sz="2400" dirty="0" smtClean="0"/>
              <a:t>M[1] = </a:t>
            </a:r>
            <a:r>
              <a:rPr lang="en-US" sz="2400" dirty="0" err="1" smtClean="0"/>
              <a:t>i</a:t>
            </a:r>
            <a:r>
              <a:rPr lang="en-US" sz="2400" dirty="0" smtClean="0"/>
              <a:t> – 1 und M[2] = </a:t>
            </a:r>
            <a:r>
              <a:rPr lang="en-US" sz="2400" dirty="0" err="1" smtClean="0"/>
              <a:t>i</a:t>
            </a:r>
            <a:r>
              <a:rPr lang="en-US" sz="2400" dirty="0" smtClean="0"/>
              <a:t> + … + 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JUMPPOS 3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STOP                            </a:t>
            </a:r>
            <a:r>
              <a:rPr lang="en-US" sz="2400" dirty="0" smtClean="0"/>
              <a:t>M[1] = 0 und M[2] = 1 + … + 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B0F81-88BC-4866-A9BD-43F83BCB0E24}" type="slidenum">
              <a:rPr lang="de-DE" smtClean="0">
                <a:solidFill>
                  <a:srgbClr val="000000"/>
                </a:solidFill>
              </a:rPr>
              <a:pPr/>
              <a:t>22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9320" y="804240"/>
              <a:ext cx="8786880" cy="5633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60" y="789840"/>
                <a:ext cx="8805960" cy="56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87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moderner PC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de-DE" dirty="0" smtClean="0"/>
                  <a:t>Hauptspeicher: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de-DE" dirty="0" smtClean="0"/>
                  <a:t> Worte a 64 Bit</a:t>
                </a:r>
              </a:p>
              <a:p>
                <a:r>
                  <a:rPr lang="de-DE" dirty="0" smtClean="0"/>
                  <a:t>Befehlszyklus: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de-DE" dirty="0" smtClean="0"/>
                  <a:t> Befehle pro Sekunde</a:t>
                </a:r>
              </a:p>
              <a:p>
                <a:r>
                  <a:rPr lang="de-DE" dirty="0" smtClean="0">
                    <a:solidFill>
                      <a:srgbClr val="C00000"/>
                    </a:solidFill>
                  </a:rPr>
                  <a:t>Eine Million mal leistungsfähiger (Geschwindigkeit, Speicher, Größe</a:t>
                </a:r>
                <a:r>
                  <a:rPr lang="de-DE" smtClean="0">
                    <a:solidFill>
                      <a:srgbClr val="C00000"/>
                    </a:solidFill>
                  </a:rPr>
                  <a:t>), Tausend mal 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billiger als 1950</a:t>
                </a:r>
                <a:endParaRPr lang="de-DE" dirty="0">
                  <a:solidFill>
                    <a:srgbClr val="C00000"/>
                  </a:solidFill>
                </a:endParaRPr>
              </a:p>
              <a:p>
                <a:r>
                  <a:rPr lang="de-DE" dirty="0" smtClean="0"/>
                  <a:t>Neuerungen seit 1950</a:t>
                </a:r>
              </a:p>
              <a:p>
                <a:pPr lvl="1"/>
                <a:r>
                  <a:rPr lang="de-DE" dirty="0" smtClean="0"/>
                  <a:t>Interrupts (Unterbrechungen)</a:t>
                </a:r>
              </a:p>
              <a:p>
                <a:pPr lvl="1"/>
                <a:r>
                  <a:rPr lang="de-DE" dirty="0" smtClean="0"/>
                  <a:t>Speicherhierarchie: Cache, Main, Disk</a:t>
                </a:r>
              </a:p>
              <a:p>
                <a:pPr lvl="1"/>
                <a:r>
                  <a:rPr lang="de-DE" b="1" dirty="0" smtClean="0"/>
                  <a:t>Bildschirme und Graphik</a:t>
                </a:r>
              </a:p>
              <a:p>
                <a:pPr lvl="1"/>
                <a:r>
                  <a:rPr lang="de-DE" b="1" dirty="0" smtClean="0"/>
                  <a:t>Netze</a:t>
                </a:r>
              </a:p>
              <a:p>
                <a:pPr lvl="1"/>
                <a:r>
                  <a:rPr lang="de-DE" dirty="0" smtClean="0"/>
                  <a:t>Preis und Leistung</a:t>
                </a:r>
              </a:p>
              <a:p>
                <a:pPr lvl="1"/>
                <a:r>
                  <a:rPr lang="de-DE" sz="3600" b="1" dirty="0" smtClean="0"/>
                  <a:t>Software, Nutzerfreundlichkeit</a:t>
                </a:r>
                <a:endParaRPr lang="de-DE" sz="3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965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B0F81-88BC-4866-A9BD-43F83BCB0E24}" type="slidenum">
              <a:rPr lang="de-DE" smtClean="0">
                <a:solidFill>
                  <a:srgbClr val="000000"/>
                </a:solidFill>
              </a:rPr>
              <a:pPr/>
              <a:t>23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Supercomputer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72 Schränke, </a:t>
            </a:r>
          </a:p>
          <a:p>
            <a:r>
              <a:rPr lang="de-DE" dirty="0" smtClean="0"/>
              <a:t>73000 </a:t>
            </a:r>
            <a:r>
              <a:rPr lang="de-DE" dirty="0" err="1" smtClean="0"/>
              <a:t>PowerPCs</a:t>
            </a:r>
            <a:r>
              <a:rPr lang="de-DE" dirty="0" smtClean="0"/>
              <a:t> mit je 2 </a:t>
            </a:r>
            <a:r>
              <a:rPr lang="de-DE" dirty="0" err="1" smtClean="0"/>
              <a:t>Gbyte</a:t>
            </a:r>
            <a:r>
              <a:rPr lang="de-DE" dirty="0" smtClean="0"/>
              <a:t> RAM </a:t>
            </a:r>
          </a:p>
          <a:p>
            <a:r>
              <a:rPr lang="de-DE" dirty="0" smtClean="0"/>
              <a:t>Simulation: Physik, Klima, Chemie, Strömung</a:t>
            </a:r>
          </a:p>
          <a:p>
            <a:r>
              <a:rPr lang="de-DE" dirty="0" smtClean="0"/>
              <a:t>13 </a:t>
            </a:r>
            <a:r>
              <a:rPr lang="de-DE" dirty="0" err="1" smtClean="0"/>
              <a:t>Mio</a:t>
            </a:r>
            <a:r>
              <a:rPr lang="de-DE" dirty="0" smtClean="0"/>
              <a:t> Euro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B0F81-88BC-4866-A9BD-43F83BCB0E24}" type="slidenum">
              <a:rPr lang="de-DE" smtClean="0">
                <a:solidFill>
                  <a:srgbClr val="000000"/>
                </a:solidFill>
              </a:rPr>
              <a:pPr/>
              <a:t>24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16782"/>
            <a:ext cx="5164545" cy="3441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28600"/>
            <a:ext cx="3104870" cy="2092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4572000"/>
            <a:ext cx="3204243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Bildschirme und Graphik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Dieser Schirm: 1366 x 768 Pixels</a:t>
            </a:r>
          </a:p>
          <a:p>
            <a:r>
              <a:rPr lang="de-DE" dirty="0" smtClean="0"/>
              <a:t>für </a:t>
            </a:r>
            <a:r>
              <a:rPr lang="de-DE" dirty="0" smtClean="0"/>
              <a:t>jedes der Pixel kann man Farbe und Helligkeit einstellen</a:t>
            </a:r>
          </a:p>
          <a:p>
            <a:r>
              <a:rPr lang="de-DE" dirty="0" smtClean="0"/>
              <a:t>Graphikkarte zeigt die Werte auf dem Bildschirm an.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B0F81-88BC-4866-A9BD-43F83BCB0E24}" type="slidenum">
              <a:rPr lang="de-DE" smtClean="0">
                <a:solidFill>
                  <a:srgbClr val="000000"/>
                </a:solidFill>
              </a:rPr>
              <a:pPr/>
              <a:t>25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048640" y="3838320"/>
              <a:ext cx="3473280" cy="2274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6400" y="3826440"/>
                <a:ext cx="3488400" cy="229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58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Die Turing Maschine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67" y="1213266"/>
            <a:ext cx="3824921" cy="2122132"/>
          </a:xfrm>
        </p:spPr>
      </p:pic>
      <p:sp>
        <p:nvSpPr>
          <p:cNvPr id="5" name="TextBox 4"/>
          <p:cNvSpPr txBox="1"/>
          <p:nvPr/>
        </p:nvSpPr>
        <p:spPr>
          <a:xfrm>
            <a:off x="5029200" y="1905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1143000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Auf jedem Bandquadrat steht ein Buchstabe (Symbol, Zeichen) in</a:t>
            </a:r>
          </a:p>
          <a:p>
            <a:r>
              <a:rPr lang="de-DE" dirty="0" smtClean="0"/>
              <a:t>A,…,Z, a, …,z, 0,….,9,$,§, …., leer</a:t>
            </a:r>
          </a:p>
          <a:p>
            <a:endParaRPr lang="de-DE" dirty="0"/>
          </a:p>
          <a:p>
            <a:r>
              <a:rPr lang="de-DE" b="1" dirty="0" smtClean="0"/>
              <a:t>Endliches</a:t>
            </a:r>
            <a:r>
              <a:rPr lang="de-DE" dirty="0" smtClean="0"/>
              <a:t> Alphabet</a:t>
            </a:r>
          </a:p>
          <a:p>
            <a:endParaRPr lang="de-DE" dirty="0"/>
          </a:p>
          <a:p>
            <a:r>
              <a:rPr lang="de-DE" dirty="0" smtClean="0"/>
              <a:t>Steuereinheit ist in einem von </a:t>
            </a:r>
            <a:r>
              <a:rPr lang="de-DE" b="1" dirty="0" smtClean="0"/>
              <a:t>endlichen</a:t>
            </a:r>
            <a:r>
              <a:rPr lang="de-DE" dirty="0" smtClean="0"/>
              <a:t> vielen Zuständen</a:t>
            </a:r>
          </a:p>
          <a:p>
            <a:r>
              <a:rPr lang="de-DE" dirty="0" smtClean="0"/>
              <a:t>q0,q1,q2,….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104487" y="5713287"/>
              <a:ext cx="360" cy="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1607" y="5710407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Ink 28"/>
              <p14:cNvContentPartPr/>
              <p14:nvPr/>
            </p14:nvContentPartPr>
            <p14:xfrm>
              <a:off x="2258847" y="6045207"/>
              <a:ext cx="1275480" cy="6444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55967" y="6042327"/>
                <a:ext cx="128124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Ink 33"/>
              <p14:cNvContentPartPr/>
              <p14:nvPr/>
            </p14:nvContentPartPr>
            <p14:xfrm>
              <a:off x="134127" y="2274332"/>
              <a:ext cx="1511280" cy="5990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207" y="2268932"/>
                <a:ext cx="1530000" cy="62028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TextBox 45"/>
          <p:cNvSpPr txBox="1"/>
          <p:nvPr/>
        </p:nvSpPr>
        <p:spPr>
          <a:xfrm>
            <a:off x="889767" y="3962400"/>
            <a:ext cx="75684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Turingbefehl</a:t>
            </a:r>
            <a:r>
              <a:rPr lang="de-DE" dirty="0" smtClean="0"/>
              <a:t>    Zustand    Zeichen   neuer Zustand    neues Zeichen     Bewegung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q1              a                  q2                         b                            R</a:t>
            </a:r>
          </a:p>
          <a:p>
            <a:endParaRPr lang="de-DE" dirty="0"/>
          </a:p>
          <a:p>
            <a:r>
              <a:rPr lang="de-DE" dirty="0" smtClean="0"/>
              <a:t>Wenn du im Zustand q1 ein a liest, dann gehe in den Zustand q2 über, drucke ein b und bewege den Kopf nach rechts</a:t>
            </a:r>
          </a:p>
          <a:p>
            <a:endParaRPr lang="de-DE" dirty="0"/>
          </a:p>
          <a:p>
            <a:r>
              <a:rPr lang="de-DE" dirty="0" smtClean="0"/>
              <a:t> </a:t>
            </a:r>
            <a:r>
              <a:rPr lang="de-DE" dirty="0" err="1" smtClean="0"/>
              <a:t>Turingprogramm</a:t>
            </a:r>
            <a:r>
              <a:rPr lang="de-DE" dirty="0"/>
              <a:t> </a:t>
            </a:r>
            <a:r>
              <a:rPr lang="de-DE" dirty="0" smtClean="0"/>
              <a:t>  = Menge (Folge) von </a:t>
            </a:r>
            <a:r>
              <a:rPr lang="de-DE" dirty="0" err="1" smtClean="0"/>
              <a:t>Turingbefehlen</a:t>
            </a:r>
            <a:r>
              <a:rPr lang="de-DE" dirty="0" smtClean="0"/>
              <a:t>, je zwei unterscheiden sich in den ersten Spalten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Turingmaschinen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Anfangszustand: Zustand = q0, Kopf auf dem rechtesten nichtleeren </a:t>
            </a:r>
            <a:r>
              <a:rPr lang="de-DE" dirty="0" smtClean="0"/>
              <a:t>Quadrat (oder beliebig, falls alle Quadrate leer)</a:t>
            </a:r>
            <a:endParaRPr lang="de-DE" dirty="0" smtClean="0"/>
          </a:p>
          <a:p>
            <a:r>
              <a:rPr lang="de-DE" dirty="0" smtClean="0"/>
              <a:t>Maschine führt Befehle aus, solange einer anwendbar ist. </a:t>
            </a:r>
          </a:p>
          <a:p>
            <a:r>
              <a:rPr lang="de-DE" dirty="0" smtClean="0"/>
              <a:t>Rechnung kann unendlich lang sein</a:t>
            </a:r>
          </a:p>
          <a:p>
            <a:r>
              <a:rPr lang="de-DE" dirty="0" smtClean="0"/>
              <a:t>Erstes Beispiel: Eingabe ist Folge von 0 und 1, drehe Buchstaben um </a:t>
            </a:r>
            <a:r>
              <a:rPr lang="de-DE" dirty="0" smtClean="0"/>
              <a:t>(0010 </a:t>
            </a:r>
            <a:r>
              <a:rPr lang="de-DE" dirty="0" smtClean="0"/>
              <a:t>→ </a:t>
            </a:r>
            <a:r>
              <a:rPr lang="de-DE" dirty="0" smtClean="0"/>
              <a:t>1101)</a:t>
            </a:r>
          </a:p>
          <a:p>
            <a:r>
              <a:rPr lang="de-DE" dirty="0" smtClean="0"/>
              <a:t>Kopf steht am Anfang auf der rechtesten Ziffer</a:t>
            </a:r>
            <a:endParaRPr lang="de-DE" dirty="0" smtClean="0"/>
          </a:p>
          <a:p>
            <a:r>
              <a:rPr lang="de-DE" dirty="0" smtClean="0"/>
              <a:t>Programm:   q0 0 q0 1 L     q0 1 q0 0 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 TM, die zählt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00200"/>
            <a:ext cx="3962400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q0  leer q1   0   S</a:t>
            </a:r>
          </a:p>
          <a:p>
            <a:pPr marL="0" indent="0">
              <a:buNone/>
            </a:pPr>
            <a:r>
              <a:rPr lang="de-DE" dirty="0" smtClean="0"/>
              <a:t>q1    0    q2   1   S</a:t>
            </a:r>
          </a:p>
          <a:p>
            <a:pPr marL="0" indent="0">
              <a:buNone/>
            </a:pPr>
            <a:r>
              <a:rPr lang="de-DE" dirty="0" smtClean="0"/>
              <a:t>q1  leer q2   1   S</a:t>
            </a:r>
          </a:p>
          <a:p>
            <a:pPr marL="0" indent="0">
              <a:buNone/>
            </a:pPr>
            <a:r>
              <a:rPr lang="de-DE" dirty="0" smtClean="0"/>
              <a:t>q1    1    q1   0   L</a:t>
            </a:r>
          </a:p>
          <a:p>
            <a:pPr marL="0" indent="0">
              <a:buNone/>
            </a:pPr>
            <a:r>
              <a:rPr lang="de-DE" dirty="0" smtClean="0"/>
              <a:t>q2    0    q2   0   R</a:t>
            </a:r>
          </a:p>
          <a:p>
            <a:pPr marL="0" indent="0">
              <a:buNone/>
            </a:pPr>
            <a:r>
              <a:rPr lang="de-DE" dirty="0" smtClean="0"/>
              <a:t>q2    1    q2   1   R</a:t>
            </a:r>
          </a:p>
          <a:p>
            <a:pPr marL="0" indent="0">
              <a:buNone/>
            </a:pPr>
            <a:r>
              <a:rPr lang="de-DE" dirty="0" smtClean="0"/>
              <a:t>q2  leer q1 leer L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1752600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Wir starten die Maschine </a:t>
            </a:r>
            <a:r>
              <a:rPr lang="de-DE" sz="2800" dirty="0" smtClean="0"/>
              <a:t>im Zustand q0 und leerem Band.</a:t>
            </a:r>
          </a:p>
          <a:p>
            <a:endParaRPr lang="de-DE" sz="2800" dirty="0"/>
          </a:p>
          <a:p>
            <a:r>
              <a:rPr lang="de-DE" sz="2800" dirty="0" smtClean="0"/>
              <a:t>Das Programm </a:t>
            </a:r>
            <a:r>
              <a:rPr lang="de-DE" sz="2800" dirty="0" smtClean="0"/>
              <a:t>zählt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7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90" y="0"/>
            <a:ext cx="2023110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63690" cy="1143000"/>
          </a:xfrm>
        </p:spPr>
        <p:txBody>
          <a:bodyPr/>
          <a:lstStyle/>
          <a:p>
            <a:r>
              <a:rPr lang="de-DE" dirty="0" smtClean="0"/>
              <a:t>Alan Turing (1912 – </a:t>
            </a:r>
            <a:r>
              <a:rPr lang="de-DE" dirty="0" smtClean="0"/>
              <a:t>1954)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Hat diese Maschine 1936 </a:t>
            </a:r>
            <a:r>
              <a:rPr lang="de-DE" dirty="0" smtClean="0"/>
              <a:t>eingeführt in einer Arbeit </a:t>
            </a:r>
            <a:r>
              <a:rPr lang="en-US" sz="2800" dirty="0"/>
              <a:t>ON COMPUTABLE NUMBERS, WITH AN APPLICATION </a:t>
            </a:r>
            <a:r>
              <a:rPr lang="en-US" sz="2800" dirty="0" smtClean="0"/>
              <a:t>TO THE ENTSCHEIDUNGSPROBLEM</a:t>
            </a:r>
            <a:endParaRPr lang="de-DE" sz="2800" dirty="0" smtClean="0"/>
          </a:p>
          <a:p>
            <a:r>
              <a:rPr lang="de-DE" dirty="0" smtClean="0"/>
              <a:t>These: Turing Maschine fasst den Begriff  „nach Regeln berechenbar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Wenn etwas durch eine Maschine berechenbar ist, dann durch eine </a:t>
            </a:r>
            <a:r>
              <a:rPr lang="de-DE" dirty="0" err="1" smtClean="0"/>
              <a:t>Turingmaschine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573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90" y="0"/>
            <a:ext cx="2023110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63690" cy="1143000"/>
          </a:xfrm>
        </p:spPr>
        <p:txBody>
          <a:bodyPr/>
          <a:lstStyle/>
          <a:p>
            <a:r>
              <a:rPr lang="de-DE" dirty="0" smtClean="0"/>
              <a:t>Alan Turing (1912 – </a:t>
            </a:r>
            <a:r>
              <a:rPr lang="de-DE" dirty="0" smtClean="0"/>
              <a:t>1954)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These</a:t>
            </a:r>
            <a:r>
              <a:rPr lang="de-DE" dirty="0" smtClean="0"/>
              <a:t>: Turing Maschine fasst den Begriff  „nach Regeln berechenbar“</a:t>
            </a:r>
          </a:p>
          <a:p>
            <a:r>
              <a:rPr lang="de-DE" dirty="0" smtClean="0"/>
              <a:t>4 Argumente</a:t>
            </a:r>
          </a:p>
          <a:p>
            <a:pPr lvl="1"/>
            <a:r>
              <a:rPr lang="de-DE" dirty="0" smtClean="0"/>
              <a:t>Menschliche Rechner, siehe nächste Folie</a:t>
            </a:r>
          </a:p>
          <a:p>
            <a:pPr lvl="1"/>
            <a:r>
              <a:rPr lang="de-DE" dirty="0" smtClean="0"/>
              <a:t>Beispiele</a:t>
            </a:r>
          </a:p>
          <a:p>
            <a:pPr lvl="1"/>
            <a:r>
              <a:rPr lang="de-DE" dirty="0" smtClean="0"/>
              <a:t>Universelle </a:t>
            </a:r>
            <a:r>
              <a:rPr lang="de-DE" dirty="0" err="1" smtClean="0"/>
              <a:t>Turingmaschine</a:t>
            </a:r>
            <a:endParaRPr lang="de-DE" dirty="0" smtClean="0"/>
          </a:p>
          <a:p>
            <a:pPr lvl="1"/>
            <a:r>
              <a:rPr lang="de-DE" dirty="0" smtClean="0"/>
              <a:t>Äquivalenz zur Formalisierung von Church</a:t>
            </a:r>
          </a:p>
        </p:txBody>
      </p:sp>
    </p:spTree>
    <p:extLst>
      <p:ext uri="{BB962C8B-B14F-4D97-AF65-F5344CB8AC3E}">
        <p14:creationId xmlns:p14="http://schemas.microsoft.com/office/powerpoint/2010/main" val="3585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20783"/>
            <a:ext cx="4747490" cy="356061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1447800"/>
            <a:ext cx="6985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Turings große Leistungen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Präzise Fassung des </a:t>
            </a:r>
            <a:r>
              <a:rPr lang="de-DE" dirty="0" smtClean="0"/>
              <a:t>Begriffs </a:t>
            </a:r>
            <a:r>
              <a:rPr lang="de-DE" b="1" dirty="0" smtClean="0"/>
              <a:t>berechenbar </a:t>
            </a:r>
            <a:r>
              <a:rPr lang="de-DE" dirty="0" smtClean="0"/>
              <a:t>durch die Definition der </a:t>
            </a:r>
            <a:r>
              <a:rPr lang="de-DE" dirty="0" err="1" smtClean="0"/>
              <a:t>Turingmaschine</a:t>
            </a:r>
            <a:endParaRPr lang="de-DE" dirty="0" smtClean="0"/>
          </a:p>
          <a:p>
            <a:r>
              <a:rPr lang="de-DE" dirty="0" smtClean="0"/>
              <a:t>Unentscheidbarkeit des Halteproblems</a:t>
            </a:r>
          </a:p>
          <a:p>
            <a:r>
              <a:rPr lang="de-DE" dirty="0" smtClean="0"/>
              <a:t>Konstruktion der universellen </a:t>
            </a:r>
            <a:r>
              <a:rPr lang="de-DE" dirty="0" err="1" smtClean="0"/>
              <a:t>Turingmaschine</a:t>
            </a:r>
            <a:endParaRPr lang="de-DE" dirty="0" smtClean="0"/>
          </a:p>
          <a:p>
            <a:r>
              <a:rPr lang="de-DE" dirty="0" smtClean="0"/>
              <a:t>Entschlüsselung der Enigma</a:t>
            </a:r>
            <a:endParaRPr lang="de-DE" dirty="0"/>
          </a:p>
          <a:p>
            <a:r>
              <a:rPr lang="de-DE" dirty="0" smtClean="0"/>
              <a:t>Turing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</a:p>
          <a:p>
            <a:r>
              <a:rPr lang="de-DE" dirty="0" smtClean="0"/>
              <a:t>Musterbildung in der Biologie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45" y="4038600"/>
            <a:ext cx="3231833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90" y="5551170"/>
            <a:ext cx="2095500" cy="1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MPI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MPI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MPI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MPI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PI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PI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MPI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MPI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MPI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MPI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MPI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964</Words>
  <Application>Microsoft Office PowerPoint</Application>
  <PresentationFormat>On-screen Show (4:3)</PresentationFormat>
  <Paragraphs>190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Office Theme</vt:lpstr>
      <vt:lpstr>Custom Design</vt:lpstr>
      <vt:lpstr>2_MPI-Template</vt:lpstr>
      <vt:lpstr>3_MPI-Template</vt:lpstr>
      <vt:lpstr>6_MPI-Template</vt:lpstr>
      <vt:lpstr>7_MPI-Template</vt:lpstr>
      <vt:lpstr>8_MPI-Template</vt:lpstr>
      <vt:lpstr>9_MPI-Template</vt:lpstr>
      <vt:lpstr>10_MPI-Template</vt:lpstr>
      <vt:lpstr>11_MPI-Template</vt:lpstr>
      <vt:lpstr>12_MPI-Template</vt:lpstr>
      <vt:lpstr>13_MPI-Template</vt:lpstr>
      <vt:lpstr>15_MPI-Template</vt:lpstr>
      <vt:lpstr>Was ist ein Computer?  Was ist ein Programm? Können Computer Alles? </vt:lpstr>
      <vt:lpstr>Beispiele von Computern</vt:lpstr>
      <vt:lpstr>Die Turing Maschine</vt:lpstr>
      <vt:lpstr>Turingmaschinen</vt:lpstr>
      <vt:lpstr>Eine TM, die zählt</vt:lpstr>
      <vt:lpstr>Alan Turing (1912 – 1954)   </vt:lpstr>
      <vt:lpstr>Alan Turing (1912 – 1954)   </vt:lpstr>
      <vt:lpstr>PowerPoint Presentation</vt:lpstr>
      <vt:lpstr>Turings große Leistungen</vt:lpstr>
      <vt:lpstr>Halteproblem</vt:lpstr>
      <vt:lpstr>Beweis</vt:lpstr>
      <vt:lpstr>Beweis</vt:lpstr>
      <vt:lpstr>Universelle Turingmaschine</vt:lpstr>
      <vt:lpstr>Simulation von TMs durch Fliesen</vt:lpstr>
      <vt:lpstr>Erste Computer</vt:lpstr>
      <vt:lpstr>Frühe Speicher</vt:lpstr>
      <vt:lpstr>EDVAC (Electronic …. Computer)</vt:lpstr>
      <vt:lpstr>Mein erster Rechner</vt:lpstr>
      <vt:lpstr>PERM</vt:lpstr>
      <vt:lpstr>Von Neumann Rechner</vt:lpstr>
      <vt:lpstr>Typische Befehle</vt:lpstr>
      <vt:lpstr>In M[1] steht eine Zahl n, bilde 1 + … + n</vt:lpstr>
      <vt:lpstr>Ein moderner PC</vt:lpstr>
      <vt:lpstr>Supercomputer</vt:lpstr>
      <vt:lpstr>Bildschirme und Graphik</vt:lpstr>
    </vt:vector>
  </TitlesOfParts>
  <Company>MPI für Informatik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ist ein Computer? Was ist ein Programm? Können Computer Alles?</dc:title>
  <dc:creator>Administrator</dc:creator>
  <cp:lastModifiedBy>Administrator</cp:lastModifiedBy>
  <cp:revision>25</cp:revision>
  <dcterms:created xsi:type="dcterms:W3CDTF">2012-10-18T08:12:10Z</dcterms:created>
  <dcterms:modified xsi:type="dcterms:W3CDTF">2013-10-27T12:07:19Z</dcterms:modified>
</cp:coreProperties>
</file>