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05" r:id="rId12"/>
    <p:sldId id="311" r:id="rId13"/>
    <p:sldId id="327" r:id="rId14"/>
    <p:sldId id="328" r:id="rId15"/>
    <p:sldId id="329" r:id="rId16"/>
    <p:sldId id="341" r:id="rId17"/>
    <p:sldId id="342" r:id="rId18"/>
    <p:sldId id="330" r:id="rId19"/>
    <p:sldId id="340" r:id="rId20"/>
    <p:sldId id="331" r:id="rId21"/>
    <p:sldId id="332" r:id="rId22"/>
    <p:sldId id="333" r:id="rId23"/>
    <p:sldId id="334" r:id="rId24"/>
    <p:sldId id="336" r:id="rId25"/>
    <p:sldId id="343" r:id="rId26"/>
    <p:sldId id="335" r:id="rId27"/>
    <p:sldId id="337" r:id="rId28"/>
    <p:sldId id="339" r:id="rId29"/>
    <p:sldId id="338" r:id="rId30"/>
    <p:sldId id="344" r:id="rId31"/>
  </p:sldIdLst>
  <p:sldSz cx="9144000" cy="6858000" type="screen4x3"/>
  <p:notesSz cx="6858000" cy="9144000"/>
  <p:embeddedFontLst>
    <p:embeddedFont>
      <p:font typeface="ＭＳ Ｐゴシック" pitchFamily="34" charset="-128"/>
      <p:regular r:id="rId34"/>
    </p:embeddedFont>
  </p:embeddedFontLst>
  <p:custDataLst>
    <p:tags r:id="rId35"/>
  </p:custDataLst>
  <p:defaultTextStyle>
    <a:defPPr>
      <a:defRPr lang="de-DE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71" autoAdjust="0"/>
  </p:normalViewPr>
  <p:slideViewPr>
    <p:cSldViewPr>
      <p:cViewPr varScale="1">
        <p:scale>
          <a:sx n="42" d="100"/>
          <a:sy n="42" d="100"/>
        </p:scale>
        <p:origin x="-1061" y="-8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14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B5981EE4-9AD0-472F-8848-FDDE2A0FB42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32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07:45.84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B195F12-EB08-4B4A-BB4E-85D915673AEA}" emma:medium="tactile" emma:mode="ink">
          <msink:context xmlns:msink="http://schemas.microsoft.com/ink/2010/main" type="writingRegion" rotatedBoundingBox="14730,6404 15576,12328 13852,12575 13005,6650"/>
        </emma:interpretation>
      </emma:emma>
    </inkml:annotationXML>
    <inkml:traceGroup>
      <inkml:annotationXML>
        <emma:emma xmlns:emma="http://www.w3.org/2003/04/emma" version="1.0">
          <emma:interpretation id="{99C397C8-2F7F-4116-9727-B8222968E151}" emma:medium="tactile" emma:mode="ink">
            <msink:context xmlns:msink="http://schemas.microsoft.com/ink/2010/main" type="paragraph" rotatedBoundingBox="14730,6404 15576,12328 13852,12575 13005,6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4D73FC-1FB6-4D86-B1DD-E7FC222B358C}" emma:medium="tactile" emma:mode="ink">
              <msink:context xmlns:msink="http://schemas.microsoft.com/ink/2010/main" type="line" rotatedBoundingBox="14730,6404 15476,11629 14636,11749 13889,6524"/>
            </emma:interpretation>
          </emma:emma>
        </inkml:annotationXML>
        <inkml:traceGroup>
          <inkml:annotationXML>
            <emma:emma xmlns:emma="http://www.w3.org/2003/04/emma" version="1.0">
              <emma:interpretation id="{17BFF2B2-8508-47EE-91BA-11C04CB06707}" emma:medium="tactile" emma:mode="ink">
                <msink:context xmlns:msink="http://schemas.microsoft.com/ink/2010/main" type="inkWord" rotatedBoundingBox="14610,6421 14850,8100 14129,8203 13889,6524">
                  <msink:destinationLink direction="with" ref="{908AF9E2-B739-468D-BAB3-AC406EAC892D}"/>
                </msink:context>
              </emma:interpretation>
            </emma:emma>
          </inkml:annotationXML>
          <inkml:trace contextRef="#ctx0" brushRef="#br0">66 37 903,'0'0'903,"0"0"258,-26-12-516,26 12 129,0 0-129,0 0 0,0 0 0,0 0-129,0 0-129,0 0-129,0 0 0,0 0 0,0 0 129,-21-14 129,21 14-129,0 0 129,0 0 0,0 0 0,0 0 0,0 0 0,0 0-129,-21-10 129,21 10-258,0 0 129,0 0 0,0 0-129,0 0 0,0 0 0,0 0 0,0 0 0,0 0 0,0 0-129,0 0 0,0 0 129,0 0-129,0 0-129,0 0 129,0 0 0,0 0 129,0 0-258,0 0 129,0 0-129,0 0 0,0 0 129,0 0-129,0 0 129,0 0-129,0 0 0,15-12 129,-15 12 0,25 5-129,-25-5 129,28 14 0,-28-14 0,32 27 0,-32-27 0,36 26-129,-36-26 129,36 26 0,-36-26 0,36 33-129,-36-33 258,31 23-258,-31-23 0,30 26 129,-30-26 0,25 24-129,-25-24 129,24 24 0,-24-24 0,19 36-129,-19-36 129,17 35 0,-17-35-129,12 35 0,-12-35 129,15 24-129,-15-24 0,0 0 0,0 0 0,26 19 0,-26-19 0,0 0 0,0 0 0,31 0 0,-31 0 0,0 0 0,32 0 0,-32 0 0,21 0 0,-21 0 0,26 2 0,-26-2 0,0 0-129,25 7 258,-25-7-129,0 0 0,0 0 0,0 0 0,0 0 0,0 0 129,0 0-129,0 0 0,0 0 0,0 0 129,0 0-129,0 0 0,0 0 0,0 0-129,21 10 129,-21-10-129,0 0 129,0 0 0,0 0 0,0 0 0,0 0 0,24 0 0,-24 0 0,0 0 0,0 0 0,0 0 0,0 0 0,0 0 0,0 0 0,25 0 0,-25 0 0,0 0 0,0 0 0,0 0 0,0 0 0,23 0 0,-23 0 0,0 0 0,0 0 0,0 0 0,0 0 0,0 0 0,19 19 0,-19-19 0,0 0 0,0 0 0,26 14 0,-26-14 0,0 0 0,0 0 0,0 0 129,0 0-129,0 0 0,0 0 129,0 0-129,0 0 0,0 0 0,0 24 0,0-24 0,0 0 0,0 0 0,0 0 0,-13 25 0,13-25 0,0 0 0,0 0 0,-17 24 0,17-24 0,0 0 0,-23 19 0,23-19 129,0 0-129,-32 19 0,32-19 0,-23 9 0,23-9 0,0 0 0,-32 15 0,32-15 0,-30 14 0,30-14 0,-36 21 0,36-21 0,-40 23 129,15-9-129,4 3 0,-7-5 0,28-12 0,-42 26 0,42-26 0,-43 24 0,43-24 0,-36 31 0,36-31 0,-38 30 0,38-30 129,-36 40-129,36-40 129,-40 33-129,40-33 129,-40 22-129,40-22 0,-28 21 0,28-21 0,0 0-387,0 0-1032,-15-24-2838,30 12-258,0-11-258,13 6-129</inkml:trace>
          <inkml:trace contextRef="#ctx0" brushRef="#br0" timeOffset="1426.1426">26 593 903,'-34'2'2967,"34"-2"-129,0 0-645,0 0-129,-24 3-645,24-3 0,0 0-645,0 0 0,0 0-129,0 0 0,15 0-129,-15 0 0,43-5-129,-18 5 129,5-7-129,6 5 0,2-8-129,2 8-129,-4-3 129,-2 5-129,2 0 0,-9 0 0,3 5-129,-2 9 129,-7-5-129,2 9 129,-23-18-129,38 34 129,-38-34-129,32 31 0,-32-31 0,30 19 0,-30-19 0,23 9 0,-23-9 0,0 0-129,27 0 258,-27 0-129,0 0 129,0 0-129,0 0 129,0 0-129,0 0 129,0 0-129,0 0 0,0 0 0,0 0 0,0 0-129,0 0 129,0 0 0,0 0 0,0 0 0,0 0-129,0 0 258,0 24-258,0-3 129,0 12 129,0-2-129,-6 11 129,-2 6-129,-1 13 0,-4 5 129,-1 5 129,-1 2 129,-4 2-129,0 4 0,0-4 129,-3-8 0,3-7-129,7-7 0,-1-20-129,9-4 0,4-29 0,0 0-129,12 0-258,-3-29-903,25-7-3483,-13-11-129,2-14-258,-2 4-516</inkml:trace>
        </inkml:traceGroup>
        <inkml:traceGroup>
          <inkml:annotationXML>
            <emma:emma xmlns:emma="http://www.w3.org/2003/04/emma" version="1.0">
              <emma:interpretation id="{4FFB68FA-F87E-4258-B3EE-0FE3AA3248C9}" emma:medium="tactile" emma:mode="ink">
                <msink:context xmlns:msink="http://schemas.microsoft.com/ink/2010/main" type="inkWord" rotatedBoundingBox="15403,11116 15476,11629 14721,11737 14648,11224"/>
              </emma:interpretation>
            </emma:emma>
          </inkml:annotationXML>
          <inkml:trace contextRef="#ctx0" brushRef="#br0" timeOffset="2830.283">773 4851 516,'0'0'1032,"-23"-7"387,23 7-258,0 0 0,-26 0 258,26 0-516,0 0 0,-19-5-129,19 5-258,0 0-129,0 0 129,0 0-129,-17-26 0,17 26 129,0 0 0,-8-29 129,8 29 0,-4-24-129,4 24 258,0 0-258,0 0 0,-11-26 129,11 26-258,0 0-129,0 0 129,0 0 0,0 0 0,-23-27-129,23 27 0,0 0 0,0 0-129,0 0 0,0 0 0,0 0-129,21 30 129,-6-4-129,10 14 129,-4 1 0,15 15 0,-6-4-129,2-2 129,-5 1 0,1-5 129,-7-13-129,-2-7 129,-19-26 0,21 31 0,-21-31 258,0 0-258,0 0 0,0 0 0,0 0-129,0 0 0,15-17 0,-15 17-129,19-40 0,-2 11 129,2-4-129,2-4 129,7-3 0,6-1 0,0 1 0,4 3 129,-2-4 129,2 10-258,-2-2 129,-2 11 0,-7 0-129,-3 12 0,-24 10 0,27-21 0,-27 21-129,0 0 0,0 0-129,0 0-258,0 0-903,0 0-3483,0 0-129,17-24-516,-15-2-258</inkml:trace>
        </inkml:traceGroup>
      </inkml:traceGroup>
      <inkml:traceGroup>
        <inkml:annotationXML>
          <emma:emma xmlns:emma="http://www.w3.org/2003/04/emma" version="1.0">
            <emma:interpretation id="{3AF9C9CF-8A09-4CE8-A863-A059CB361009}" emma:medium="tactile" emma:mode="ink">
              <msink:context xmlns:msink="http://schemas.microsoft.com/ink/2010/main" type="line" rotatedBoundingBox="14809,11130 14175,12705 13539,12449 14174,10874"/>
            </emma:interpretation>
          </emma:emma>
        </inkml:annotationXML>
        <inkml:traceGroup>
          <inkml:annotationXML>
            <emma:emma xmlns:emma="http://www.w3.org/2003/04/emma" version="1.0">
              <emma:interpretation id="{870E394D-C632-4617-987B-61A0620311B0}" emma:medium="tactile" emma:mode="ink">
                <msink:context xmlns:msink="http://schemas.microsoft.com/ink/2010/main" type="inkWord" rotatedBoundingBox="14809,11130 14175,12705 13539,12449 14174,10874">
                  <msink:destinationLink direction="with" ref="{908AF9E2-B739-468D-BAB3-AC406EAC892D}"/>
                </msink:context>
              </emma:interpretation>
            </emma:emma>
          </inkml:annotationXML>
          <inkml:trace contextRef="#ctx0" brushRef="#br0" timeOffset="7773.7773">413 4456 1677,'0'0'2451,"-23"-3"-129,23 3-258,0 0-387,0 0-129,-30-7-387,30 7-129,0 0-258,0 0 0,0 0-258,0 0 0,-25 0-129,25 0 0,0 0 129,4 31-129,9-7 129,12 12 0,-2 2 0,11 13 0,-6-6-129,12 3 0,-10-4-129,6-4 0,-11-11-129,-4-3 258,-21-26-258,28 32 0,-28-32 0,0 0 0,6 24 0,-6-24-129,0 0 0,-8 21 0,8-21 0,0 0 0,-19 29 0,19-29 0,-11 36 0,11-36 0,-8 35 0,8-35 0,-5 40-129,5-40 258,-2 35-258,2-35 129,0 22 0,0-22 0,0 0 0,0 0 129,0 0-129,0 0 0,0 0 0,0 0 0,0 0 0,-29 2 0,29-2 0,-26 0 0,26 0 129,-38-2-129,13 2 129,1 0-129,-7 0 129,-1 0 129,-6 0-129,0 7 129,-7 3-129,9 4 0,-2 2 0,6 0 0,3-2-129,5 3 0,24-17 0,-21 21-129,21-21 0,0 0-387,38 27-1806,-8-27-2322,-3 0-516,1-10-258,-5-9 129</inkml:trace>
          <inkml:trace contextRef="#ctx0" brushRef="#br0" timeOffset="6498.6498">-53 5122 645,'0'0'1935,"0"0"-258,-27-16 0,27 16 129,0 0-258,-28 0-387,28 0-129,0 0-258,-25 0 0,25 0-258,0 0 0,0 0-258,0 0 129,0 0 129,0 0-129,10 33 129,-10-33 129,41 45-129,-16-22 129,15 15 0,-6-12-129,17 12-129,-9-12 0,5 4-129,-5-13 0,1 0-129,-3-6 129,-6-1-258,-7-8 258,-27-2-258,36 3 129,-36-3-129,21 2 0,-21-2 129,0 0-129,0 0 0,0 0 0,0 0 129,0 0-129,0 0 0,0 31 0,0-31 0,-21 26 0,21-26 0,-29 44 0,7-13 0,-3 3 129,0 4 0,-11 3 129,2 9 0,-9-7-129,1 13 258,-7-8-129,3-3 0,-3-4 0,7 0-129,1-12 0,12-8 0,8-9-129,21-12 129,0 0-258,0 0-258,14-16-1806,18-11-2322,4-8-516,0-2-387,2-4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23.2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531366D-3BE1-46A5-A3D8-4B2BFCA1E0E5}" emma:medium="tactile" emma:mode="ink">
          <msink:context xmlns:msink="http://schemas.microsoft.com/ink/2010/main" type="writingRegion" rotatedBoundingBox="8137,5790 22184,5691 22204,8451 8157,8550">
            <msink:destinationLink direction="with" ref="{6ADB3FA2-1636-42E4-ABFB-96F5F99EC4CB}"/>
            <msink:destinationLink direction="with" ref="{A43266F0-526A-474E-939C-A6791BEEC44B}"/>
          </msink:context>
        </emma:interpretation>
      </emma:emma>
    </inkml:annotationXML>
    <inkml:traceGroup>
      <inkml:annotationXML>
        <emma:emma xmlns:emma="http://www.w3.org/2003/04/emma" version="1.0">
          <emma:interpretation id="{5BBB37DA-AD04-4BAD-98F4-F12D9714931C}" emma:medium="tactile" emma:mode="ink">
            <msink:context xmlns:msink="http://schemas.microsoft.com/ink/2010/main" type="paragraph" rotatedBoundingBox="8137,5790 22184,5691 22204,8451 8157,8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282C44-DC35-4E17-A0FA-84E71A53CD34}" emma:medium="tactile" emma:mode="ink">
              <msink:context xmlns:msink="http://schemas.microsoft.com/ink/2010/main" type="line" rotatedBoundingBox="8137,5790 22184,5691 22204,8451 8157,8550"/>
            </emma:interpretation>
          </emma:emma>
        </inkml:annotationXML>
        <inkml:traceGroup>
          <inkml:annotationXML>
            <emma:emma xmlns:emma="http://www.w3.org/2003/04/emma" version="1.0">
              <emma:interpretation id="{1E35831D-A07E-4AA6-9A4B-F6BD705A6F45}" emma:medium="tactile" emma:mode="ink">
                <msink:context xmlns:msink="http://schemas.microsoft.com/ink/2010/main" type="inkWord" rotatedBoundingBox="8139,6014 8252,6013 8265,7747 8151,7747"/>
              </emma:interpretation>
            </emma:emma>
          </inkml:annotationXML>
          <inkml:trace contextRef="#ctx0" brushRef="#br0">-1065-485 1,'-21'-9'128,"21"9"1,0 0 387,0 0 129,0-22 129,0 22 0,0 0-129,0 0-129,0 0 129,0 0-129,0 0-129,0 0-129,0 24 129,0 6 129,0 10 258,11 18 0,-7 22 258,8 22-129,-9 7 129,14 28 0,-15 5-129,12 14 129,-11-11-129,7 2-258,-8-27 0,7-8-129,-9-25-129,6-7-129,-2-20 0,-2-24-774,11 0-2451,0-4-1290,-13-32-645,0 0 387</inkml:trace>
        </inkml:traceGroup>
        <inkml:traceGroup>
          <inkml:annotationXML>
            <emma:emma xmlns:emma="http://www.w3.org/2003/04/emma" version="1.0">
              <emma:interpretation id="{83B19216-A81B-4D5F-B4D2-A31518C244AC}" emma:medium="tactile" emma:mode="ink">
                <msink:context xmlns:msink="http://schemas.microsoft.com/ink/2010/main" type="inkWord" rotatedBoundingBox="9220,6006 11440,5990 11453,7813 9233,7829"/>
              </emma:interpretation>
            </emma:emma>
          </inkml:annotationXML>
          <inkml:trace contextRef="#ctx0" brushRef="#br0" timeOffset="28609.8607">87 86 129,'0'0'645,"-6"-24"-258,6 24 129,0 0 0,0 0-129,0 0 0,0 0-258,0 0 129,-9-22-258,9 22 0,0 0 0,0 0-129,0 0 129,0 0 0,0 19 129,0 10 0,0 11 387,0 9-129,0 11 258,0 3 0,0 16 0,0 6 0,0-2-129,2-8 129,5-8-258,-7-8 258,6-7 258,-6-16-129,7 0 258,-7-36-129,0 0 129,0 0-258,0 0 0,-11-22-387,7-1-129,-9-16-129,5-7-258,-5-4 0,-2 2-129,13-5 129,-9-5-258,9 10 129,-4-1-129,6 2 258,-7-1-129,7 10 129,-2-6 0,2 8-258,0-2 258,0 11-129,0 1 0,0 26-129,0-39 129,0 39-129,2-29-258,-2 29-129,0 0 0,0 0 258,13-29-129,-13 29 0,0 0 258,0 0 0,0 0 129,13-21 258,-13 21 0,0 0 0,0 0 129,0 0-129,8-24 0,-8 24 0,0 0 0,0 0 0,0 0 0,0 0 0,0 0 0,0 0 0,0 0 0,0 33 129,0 1 258,0 11 0,0 21 129,-8 1-129,6 13 258,-7 1 0,9 6-258,-2-6 258,2-3-258,0-19 0,0-10-129,0-8-258,0-20-774,0-21-2451,23 15-774,-23-30 258</inkml:trace>
          <inkml:trace contextRef="#ctx0" brushRef="#br0" timeOffset="29688.9686">869-481 1,'0'0'0,"0"0"257,0 0 130,0 0 0,0 0 0,0 0 0,0 0-258,0 0 387,0 0-387,0 0 0,0 0-129,0 0 387,0 0-387,-11-25 258,11 25 0,0 0 0,0 0 0,0-24 0,0 24 129,0 0-258,0 0 0,0 0-129,0 0 129,0 0 0,0 0-129,0 0 258,0 0-258,0 0 129,0 0-129,0 0 258,0 0 258,0 14 0,0 17 258,0 20 129,0 19 258,0 14-258,13 27 129,-5 11-258,5 11-129,0-1-258,6 3 129,-4-12-387,-1-3 0,-1-27 0,-7-3 129,-3-28 129,1-1-129,-4-18 129,0 0-129,-7-15 258,1-1-258,-2 0 0,3-3-258,5-24 129,-10 43-129,8-19 0,0 2 0,-1 9-129,3-35-387,0 50-516,0-50-903,-6 21-2322,6-21-129,0 0 0</inkml:trace>
          <inkml:trace contextRef="#ctx0" brushRef="#br0" timeOffset="30466.0463">1510 158 258,'0'0'1290,"24"0"129,-24 0-129,0 0 0,14 34 129,-14-34 0,9 52 0,-9-23-129,13 20 0,-13-11-258,6 17 129,-6-11-129,0 16-129,0-10-258,0 8-129,0-10-258,0-3 0,-2-8 0,2 4-129,0-10 0,0-7-387,0-24-258,0 0-645,15 12-2322,-15-12-903,23-22-258,-4 1 388</inkml:trace>
          <inkml:trace contextRef="#ctx0" brushRef="#br0" timeOffset="31305.1302">2010 305 1419,'-19'-35'1806,"19"35"-129,-21-26-258,21 26 0,0 0-258,-15-24-258,15 24 0,0 0-258,-34 8 129,28 15-129,-9 1-387,9 18 0,-5 1-129,7 5 0,4 3 129,4 4-258,13-3 0,4 0 129,9-7-129,6-7 0,0-7 129,4-6 129,-10-8 129,8-12 258,-11-15-129,3-6 129,-15-26 0,0 6 0,-13-21 0,0 1-258,-2-11-129,-9-1 0,-10 8-129,-8 3 0,4 8-129,-5 6-129,7 19 0,0 7-258,21 17-387,-32 0-516,32 0-1419,10 43-1677,-10-43-387,28 53 258</inkml:trace>
        </inkml:traceGroup>
        <inkml:traceGroup>
          <inkml:annotationXML>
            <emma:emma xmlns:emma="http://www.w3.org/2003/04/emma" version="1.0">
              <emma:interpretation id="{9A1DB18F-62E9-411C-8917-8CB171E0F014}" emma:medium="tactile" emma:mode="ink">
                <msink:context xmlns:msink="http://schemas.microsoft.com/ink/2010/main" type="inkWord" rotatedBoundingBox="11993,5997 16532,5965 16546,7985 12007,8017"/>
              </emma:interpretation>
            </emma:emma>
          </inkml:annotationXML>
          <inkml:trace contextRef="#ctx0" brushRef="#br0" timeOffset="37920.7917">6436-362 1032,'0'-29'1419,"0"29"0,0 0-258,-8-31-129,8 31 258,0 0-516,-9-24 0,9 24-129,0 0-129,-15-26-129,15 26 0,0 0-258,0 0 0,0 0-129,0 0 0,0 0 129,0 0-129,-21 19 0,21 22 258,0 11 0,0 24 0,5 19 0,5 23-129,-4 10-129,7 9 0,2 7-129,-7-4-129,5-12 0,-6-14 0,-3-24 516,0-19-129,-4-17 516,0-11 129,0-43 0,0 31-903,0-31-3483,0 0 0,-8-21-516</inkml:trace>
          <inkml:trace contextRef="#ctx0" brushRef="#br0" timeOffset="40856.0852">7167 208 1,'49'104'2192,"-41"-63"-515,-8-10-258,-4-3-258,-11 2-387,-10-11-387,25-19-258,-32 31-129,32-31 0,0 0 0,0 0-129,0 0 0,0 0 0,25 3 129,-1-3 0,5 7 129,-3 5-129,1 2 258,-6 8 0,-12 9 0,-3-1 129,-6 3 129,-13-4 258,-16-6-258,-7 1 387,-11-7-129,5-1 0,-13-16-387,4 2-129,9-2-774,-1 0-2322,1-20-1032,42 20-258</inkml:trace>
          <inkml:trace contextRef="#ctx0" brushRef="#br0" timeOffset="32229.2226">2817-494 1161,'0'0'1548,"0"0"-129,-17-24-387,17 24 129,0 0 0,0 0-387,0 0 0,0 0-516,-23-15-129,23 15 0,0 0 129,0 0-129,-4 24-129,4-24 129,0 47 129,-3-11 129,3 14 129,0 13 129,0 18 0,0 13 0,3 24 0,1 9-258,8 17 129,-1 3-129,6 9-387,2-9 0,-4-10 0,2-16 0,-2-15 0,-5-27 129,3-13 129,-9-28 0,0-10 129,-4-28 0,0 0-258,0 0-516,0 0-1161,0-16-2451,0 16-645,0-68 258</inkml:trace>
          <inkml:trace contextRef="#ctx0" brushRef="#br0" timeOffset="34712.4709">3505 165 1161,'0'0'1935,"0"-28"-258,0 28-516,0 0 129,0 0-387,-8-23-387,8 23 129,0 0-387,0 0 129,0 0-258,13-31 129,-13 31 387,27-2-129,-27 2 387,36 14 0,-11 15 0,-12-2 129,6 23-258,-15-4 0,5 17-129,-9-13-129,-6 10 0,-18-9-258,1-6 0,-9-9-258,-4-5 258,4-11-258,-4-8 129,7-5-129,1-7-129,28 0 0,-27-4 0,27 4 0,-9-24 0,9 24 0,9-28 0,-9 28-129,38-2 516,-13 2-129,9 10 0,2 2 129,9 5-129,-3-5 129,9 0-129,-2-2-129,-1-10-1032,12-3-2967,-10 3-645,-9-12-258,-3 12 1</inkml:trace>
          <inkml:trace contextRef="#ctx0" brushRef="#br0" timeOffset="35596.5593">4492-395 516,'-10'-19'1806,"10"19"-258,-11-24-387,11 24-129,-11-24 129,11 24-387,-10-25-129,10 25 0,-13-22 0,13 22-258,0 0 258,-13-21-258,13 21 129,0 0-129,0 0 129,0 0-258,-25-10 129,25 10 129,-6 36-129,1 13 129,-3 11 129,8 29-129,-4 21 129,4 30 0,0 23-387,2 12 129,2 4-129,9 9 0,-3-15-129,3-12 129,-9-24 0,7-19 129,-11-32 0,4-11 0,-4-32 0,0-9-129,0-34-387,0 0-903,0 0-3354,11-22-516,-9-21-258,15-9 129</inkml:trace>
          <inkml:trace contextRef="#ctx0" brushRef="#br0" timeOffset="36468.6465">5034 211 1,'0'0'2450,"-17"-24"-1289,17 24 0,0 0-258,0-22-258,0 22-129,30-9 129,-7 9 129,-23 0 129,47 33 0,-26-9 258,7 26 0,-24-8-129,6 20 129,-10-9-258,-6 12-258,-24-17 129,11 7-129,-21-9-258,8-7 258,-14-11-258,12-6-129,-2-15 0,13-7-129,23 0-129,-34-19 129,32-7-258,2 2 129,6-3-129,15 4 129,2 6 0,5 9-129,2 3 129,-5 5 129,7 0 0,-5 7 0,3 4 0,0 3 0,-5 0 0,5 1 0,-3-3-258,-1-8-903,5 13-2193,-1-5-1419,-30-12-258,49 9 0</inkml:trace>
          <inkml:trace contextRef="#ctx0" brushRef="#br0" timeOffset="37101.7098">5655 242 2580,'-32'-24'3870,"21"43"-2064,11-19-258,-14 36 129,14-36 0,-11 61-387,0-35-258,11 19 0,0-14-258,22 13 0,-10-12 0,14 1-387,-3-12 0,11 9-129,-7-18-129,7-2 0,-6-10 0,4-5 0,-18-17 0,3-10 129,-12-6-129,-5-10 0,-5-5 0,-16 0 0,0 3 0,-4 6-129,1 10 0,3 3-129,21 31-387,-38-28-903,38 28-3225,0 0-129,0 0-387,0 0 388</inkml:trace>
        </inkml:traceGroup>
        <inkml:traceGroup>
          <inkml:annotationXML>
            <emma:emma xmlns:emma="http://www.w3.org/2003/04/emma" version="1.0">
              <emma:interpretation id="{BD652961-0EF7-4DC3-B347-C0320A968A13}" emma:medium="tactile" emma:mode="ink">
                <msink:context xmlns:msink="http://schemas.microsoft.com/ink/2010/main" type="inkWord" rotatedBoundingBox="17093,5727 22184,5691 22204,8451 17112,8487">
                  <msink:destinationLink direction="with" ref="{23FA74FE-9147-4BA1-9C7D-E09243F6D8DA}"/>
                </msink:context>
              </emma:interpretation>
            </emma:emma>
          </inkml:annotationXML>
          <inkml:trace contextRef="#ctx0" brushRef="#br0" timeOffset="41902.1898">7891-407 1161,'0'-24'1290,"0"24"-129,0-26 0,0 26-129,-2-28 0,2 28-129,-4-24-129,4 24-129,0 0-258,-11-24 258,11 24-387,0 0 129,0 0-258,0 0 129,0 0-129,0 0 258,-4 17-129,4 9 0,0 18 0,2 4 258,11 27 0,-7 11-129,11 23 0,-4 7-258,2 3 129,-5-6 129,3 8 0,-9-13 0,3-5 387,-7-18 129,0 1 129,-20-23-129,12 1-129,-13-12 0,12-2-258,-3-14-387,12-36-1935,-13 28-2838,13-28-516,11-21-129</inkml:trace>
          <inkml:trace contextRef="#ctx0" brushRef="#br0" timeOffset="43066.3062">8338 0 1,'0'0'4256,"0"0"-773,0 0-258,0 0-645,0 0-516,15 0-516,-15 0-516,46 23-129,-20-11-129,6 15-129,-9-6-258,4 15-129,-14 1 0,-9 1-129,-4-7 0,-2 3 129,-13-7-258,1-3-258,1-3 129,13-21 0,0 0 0,-23 22 0,23-22 0,0 0 129,14 5-129,-14-5 129,26 2 0,-26-2 129,23 14 0,-23-14 0,6 31 0,-6-4 129,-8-2 0,-17 8 0,-7-7-129,-4 8 0,-15-6 0,4 0 0,1-2-258,1-9 129,11-1-645,-4-16-1161,38 0-2838,0 0-387,-17-23-258,20-4 130</inkml:trace>
          <inkml:trace contextRef="#ctx0" brushRef="#br0" timeOffset="43897.3893">8887 50 3354,'0'0'2193,"-26"-10"-258,26 10-258,0 0-387,-34 5-258,34-5-387,-15 29 0,13 2-258,-4 1-129,6 11 387,0-5-258,2 22 0,7-9 129,7 11-129,4-6-129,5 1 387,-2-18-258,11 1 129,-13-22 129,17-1 129,-16-17-129,9 0 0,-14-27 129,13-5-258,-19-13 0,3-3-129,-9-13-129,-5 4-129,0-9 0,-7 9-129,-8 12 129,-6 4-129,0 14-129,-2 3-129,23 24-516,-45 12-3741,45-12-516,-38 37-129,38-37-516</inkml:trace>
          <inkml:trace contextRef="#ctx0" brushRef="#br0" timeOffset="88711.8703">10191 1215 1,'0'0'2192,"0"0"-515,0 0-516,0 0-129,0 0 129,0 16-258,0-16-387,0 0 387,-17 31-129,17-31 129,-38 19-129,6-9-387,3 2 0,-14 4-129,3 6-258,-11 1 0,0 5 0,1 5-129,-1-2 258,2 0-129,7 1 129,3-1-129,12-7 0,-1 0 0,28-24 0,-29 26-129,29-26 129,0 0-129,0 0 0,0 24 129,0-24 0,25 0 0,-25 0 0,32 0 129,-9 0 0,-23 0 129,49 5 0,-24 3 129,7 14 0,4-8-129,7 12 258,-3-4-129,8 6 0,-1-6-129,6 7 129,-11-10-129,3 3 0,-13-3 0,6-7 0,-15 2 0,-2 0-129,-21-14 0,23 17 258,-23-17-258,0 0 0,0 0 0,0 0 0,0 0 0,0 0 0,0 0-129,0 0 129,0 0-129,0-17-129,0 17 0,0-31 129,0 31-129,0-43 0,0 15 129,5-9-129,-3-1 129,8 0 0,1-3 0,-7-3 0,0-1 0,3 5 0,-1-7 129,1 9-129,-7 0 0,2 0 0,-2 8 129,0 4-258,0 26 129,-5-29-129,5 29-774,0 0-1161,-25 0-2322,25 24-258,0-24-258</inkml:trace>
          <inkml:trace contextRef="#ctx0" brushRef="#br0" timeOffset="51889.1884">9723-381 645,'0'0'774,"-6"-26"-387,6 26 129,0 0-387,0-24 129,0 24 129,0 0-258,0 0-129,0 0 0,0 0 0,0 0 0,0 0 129,0 0-129,0 0 129,0 0 0,17-22 129,-17 22 0,0 0-129,0 0-129,6-21 129,-6 21-129,0 0 0,0 0 0,0 0 0,0 0 0,6-25 0,-6 25 0,0 0 0,0 0 258,0 0-258,0 0 129,0 0 0,0 0 0,0 0 0,0 0 258,9 12 0,-9 18 129,0-2 258,0 18-258,6 12 258,-2 14-129,3 17 129,-3 9-258,9 22 129,-5-1-387,7 8 258,-13-3-258,9 4 0,-1-17 129,-3-10-258,1-22 129,-6-11 129,-2-22 129,2-3-129,-2-43-129,5 21 129,-5-21-1161,0 0-3225,19-43 0,0 17-516</inkml:trace>
          <inkml:trace contextRef="#ctx0" brushRef="#br0" timeOffset="92783.2774">10424-197 1806,'0'0'2967,"0"0"-129,-13-22-516,13 22-516,0 0-387,-21-24-258,21 24-387,0 0-258,-15-21-129,15 21-129,0 0 0,-19-31-129,19 31 129,0 0-129,-4-22 0,4 22 0,0 0-129,0 0 0,0 0 0,0 0 129,0 0-129,0 0 0,0 0 0,0 0-129,0 0 129,0 0 0,0 0 0,-25 5 0,25-5 0,-11 48 0,3-12 129,-1 9-129,5-1 129,-3 4 0,7-1 0,0-8 129,5 2 129,7-20 0,14-2 0,1-14 129,14-2-129,-1-3 129,11-5-129,-9-9 0,2 9-129,-1-5 129,-3 5-387,-8 1 129,-7 4-129,-1 0-129,-24 0-387,27 21-129,-27-21-645,17 31-1290,-17-31-2322,-6 31 0,-3-6-516</inkml:trace>
          <inkml:trace contextRef="#ctx0" brushRef="#br0" timeOffset="93186.3177">10727-349 2322,'0'0'1935,"-4"30"-129,-1-1 258,-1 11-387,6 17-516,-4 11-129,4 23 0,-9-2 0,9 22 129,-17-23-387,17 13 129,-17-27-387,7 3 129,-3-29-129,5-4-258,-1-18-387,9-26-1290,0 0-2838,0 0-516,-6-19-258</inkml:trace>
          <inkml:trace contextRef="#ctx0" brushRef="#br0" timeOffset="93963.3954">11538-684 1806,'0'0'2064,"0"0"-258,-2-27 258,2 27-516,0 0-129,0 0-645,0 0 129,0 0-129,0 0-129,0 0-387,-17 15 129,17-15 258,-6 65-258,-5-10 129,11 19 0,-4 20 0,4 28-129,-5 11-129,5 11 129,0-5-387,0-6 129,0-12-129,0-11 258,-2-31-129,0-16 129,-6-20-129,6-17 0,-3-2-387,5-24-2451,0 0-1548,-2-12-645,0-19 129</inkml:trace>
          <inkml:trace contextRef="#ctx0" brushRef="#br0" timeOffset="95554.5545">11913-188 1806,'-38'-5'3483,"38"5"-516,0 0-903,-28 0-645,28 0-387,0 0-516,-21 25 0,21-25-258,0 29 129,0-29-129,4 43 258,5-19-129,12 11 129,-4-5 0,8 11 0,-6-10 0,9 19 0,-13-14 258,8 7-258,-19-14 129,3 11-129,-12-12 129,-5 0 0,-24-13-129,4 1-129,-16-11-129,-1-3-129,0-2-129,-3 0-387,26 0-1677,-10-19-2709,15-4-258,11-8-645,8-6 388</inkml:trace>
          <inkml:trace contextRef="#ctx0" brushRef="#br0" timeOffset="95917.5908">11913-339 4257,'-26'0'4644,"26"0"0,11 5-2967,-11-5-387,40 0 0,-40 0 258,66-5-387,-28-2-387,19 7 0,-14-5-258,9 5-258,-3 0-258,-11 0-516,11 12-1290,-49-12-2838,30 22-387,-30-22-258,0 0-129</inkml:trace>
          <inkml:trace contextRef="#ctx0" brushRef="#br0" timeOffset="96710.6701">12959-798 516,'-17'-23'2193,"17"23"-516,0 0-129,-25-17-516,25 17-258,-11 17-129,9 22 0,0 6 129,2 24-129,0 13 387,4 36-129,2 8 0,9 30-129,-13-7-258,11 7 129,-13-16-258,13-3 258,-13-20 0,0-15 129,-2-33 0,-3-15 0,-3-17-129,8-37-1935,-23 17-2838,23-17-516,0-17-516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56.96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437 64 1548,'0'0'4902,"0"0"-129,-13-9-645,13 9-2193,-30-19-387,30 19-387,-34-22-774,13 13-387,21 9-258,-46-7 0,46 7 258,-41 12-258,27 14 129,1-2 0,13 9 258,0 11-129,8-3 0,16 4 129,-7-7 258,8 4 0,-19-12 0,1 4 0,-7-34 129,-32 40-129,-13-30-387,-8-10-903,9 5-2322,-9-2-1419,2-9-387,17-6-258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57.55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152 96 4128,'-21'-40'4386,"-2"-2"-774,2 28-1161,14 31-258,-18 10-774,25 45 0,-13 12-516,13 26-129,0 12 0,17 18-258,0-6-258,9-2-129,-1-19 0,-2-25-129,-4-17 129,-6-28-129,-13-43 129,0 0-129,-4-17 129,-22-25 0,-10-5-129,7 9 258,-7-5-387,4 11 387,13 10-387,19 22 258,0 0-258,28-26-774,39 16-3483,3 6-774,4-6 129,5-2-645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0.05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33 394 645,'-10'-31'516,"10"31"0,-3-32 0,3 32-129,0-38 129,0 38 0,0-34 258,0 34 0,0-33 129,0 33 0,0-32-129,0 32-129,-2-26-387,2 26 129,-2-29-387,2 29 129,0-26-129,0 26 0,-2-24 129,2 24 129,-2-31 129,2 31 0,-6-25 0,6 25 0,0 0-129,-7-33 129,7 33-258,0 0 129,0 0 0,-6 26 258,6 28-129,0 15 258,11 34 0,1 22 0,12 29-258,-5 9 0,8 12-129,-8-17 129,4-13-258,-8-18 258,0-20 0,-15-37 129,0-12 258,-2-30 0,-2-5 0,4-23-129,-28 12-129,28-12 0,-32-5-129,32 5-258,-27-23 0,27 23-129,-23-26 0,23 26 0,0 0-129,0 0 129,-7-26-129,7 26 129,0 0 0,19-7 0,-19 7 129,34-3-129,-8 3 129,-3-2 0,4 2 0,1 0 0,4 0 0,0-2 0,6-1 0,-4 3 0,10 0 129,-6 0-129,5 7 0,5 8-129,5 1 129,-2 1 0,0 10 129,2-3-129,2 7-129,2-5 129,2 5 0,-2-7 0,7 1-129,4-6 129,2 0 0,4-5-129,4-4 129,5-5 0,-1 0-129,3-1 0,-4-4 129,-5 3 0,4-3-129,-1-3 129,-5-6-129,-7 2 0,5-3 0,-4-2 0,-4-2 0,-7 0 0,2 4 0,-2 3 0,-1 2 0,1 5 0,0-2 0,4 2 0,3 0 0,14 0 0,5 0 129,10 0-258,6 0 129,9 0 0,7 0 0,1-9 0,9 7 0,0 0 0,-2-1 0,6 1 0,0 2 0,1 0 0,7 0-129,-3 0 129,-1 0 0,3 0 129,-5 0-129,-10 0 129,-1 5-129,-10 2 0,-8 4 0,-13 0 0,-15 6 129,-6-3-258,-13 1 258,-13 4-258,-14-7 0,-11 11-387,-17-23-1677,0 0-2580,-34 8-645,-4-8 0,-7-10-516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1.46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36 41 1548,'-27'2'3612,"27"-2"387,-26 0-2322,26 0-387,0 0 129,22 0 129,-22 0-387,40-7 129,-40 7 0,61-7-387,-23 2-129,20 5-258,-3 7 0,12 10 0,3-3-258,13 16 129,12-11-129,11 5 129,8-7-258,16-1 129,5-6 0,13-3 0,9-7-129,8 0 129,-2-10-129,15-2 0,-6-9 0,1 4 0,3-4 0,-2 4 0,-1-5-129,-5 10 129,-12 0 129,-3 2-258,-5 6 129,-12 4 0,-11-3 0,-7 1-129,-8-1 129,-2-1-129,-10-1 0,-7 5 129,-9 0-129,-12-5 0,-8 0 0,-9 5 0,-7 0 0,-10 0 0,-4 0 0,-4 0 0,-5 0 0,2 5 0,-1 5 0,1-1 0,9 1-129,0 2 129,6-1 0,5 5 129,5-7-129,8-1-129,3-4 129,5-4 129,1 0-258,-7 0 129,-1-2 0,-8-5 0,-5 0 0,-10 2 0,-14-6 129,-22 11-129,25-5 0,-25 5 129,0 0-129,0 0 0,0 0 0,0 0 0,0 0 0,-11-4 0,11 4-129,0 0 129,0 0 0,0 0 0,0 0-129,0 0 129,0 0 0,0 0 0,0 0 0,0 0-129,0 0 129,0 0 0,0 0-129,0 0 129,0 0-129,0 0 129,0 0 0,0 0-129,0 0 129,0 0-129,0 0 129,11 0 0,-11 0-129,0 0 129,21 9-129,-21-9 129,0 0 0,0 0-129,19 32 129,-19-32 0,7 48 0,-5-5 0,-2 15 0,0 18 0,0 23 0,0 14 129,-2 14-129,-9 2 0,0 6 0,1-8 0,-3-16 0,3-23-258,1-6-516,-14-34-3999,16-24-387,7-24-258,-31-10-387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2.11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15 0 3999,'-11'21'4128,"11"25"-1419,-6 14-258,12 43-258,-4 15-516,22 40-387,-12 8-258,14 16-387,-9-6-129,2-8-258,-7-24-129,1-25-129,-4-27 0,-5-35-129,6-18-645,-10-39-2709,0 0-1290,15-42-129,-8-15-258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2.55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125 46 903,'-39'-41'3999,"6"36"-1161,9 5-258,12 24-129,-5 19-516,17 46 0,0 3-645,14 41-129,-7 11-387,14 29-258,-6 1-129,4 1-258,-9-21 129,3-15-258,-13-32 129,2-15-129,-2-38 129,0-25-774,0-29-3096,0 0-903,11-17-258,-1-18-387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3.00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143 30 645,'-26'-26'4257,"-14"21"258,15 5-1806,10 38-387,-8 10-516,23 46-258,-13 8-258,17 40-516,-2 7-129,13 21-258,-6-1-129,5-6-258,-1-25 129,-4-20-129,-3-24 0,-6-25 129,0-29-258,0-40-645,0 0-3225,17-23-645,-17-27-387,4 5-129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3.6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-2 19 645,'0'-29'2709,"0"29"387,4 29-258,7 21-258,-11 6-387,25 39-129,-18 2-258,20 40-387,-14 0-645,12 26-129,-14-5 0,10 0 0,-12-23-129,3-1-258,-12-31 129,5-9-129,-5-25-774,-5-18-3870,5-51-645,-8 26-129,8-26-516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5.62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319 902 2967,'0'0'3483,"0"0"-129,0 0-258,0 0-387,-26-14-387,26 14-516,-25-14-516,25 14-387,-32-22-258,32 22-387,-38-31 0,38 31-258,-36-19 129,36 19-129,-34 0 129,34 0 0,-32 24-129,11 24 129,4-1-129,0 17 0,2 9 0,-2 5 0,11-12 129,6 7-129,0-16-129,15-19 129,2-9 0,10-22 0,-1-7 0,3-24 0,-5-9 0,-5-12 0,2-11-129,-8-9 129,-5 3 0,1 4-129,-9 11 129,0 8 0,0 12-129,0 27 129,0 0 0,0 0-129,-22 37 129,22 3-129,0 10 129,0-3-129,13 0 129,8-6 0,5-8 0,1-8 0,3-10 0,2-13-129,-1-2 258,1-5-129,-2-14 0,-3-1 0,1-1 0,-3-6 0,3 1 0,-5-2 129,0-9-129,7-1 0,0-1 0,6-6 129,-2-13 0,2 5-129,-7-11 129,7 1 0,-6-4 0,-3 0 0,-5 2 129,-3 4-258,-13 7 258,-4 8-129,-2-2 129,-6 2-258,-11 6 129,-2 4-129,-2 6 129,-3-3 0,5 7-129,-2 0 0,4 2 0,17 24 0,-23-26 0,23 26-129,-17-28 0,17 28 129,0 0-129,0 0 129,0 0-258,0 0 258,0 0 0,-23-16-129,23 16 129,0 0 0,0 0 0,0 0 0,0 0 0,0 0 0,-22-5-129,22 5 129,0 0 0,0 0 0,0 0-129,0 0 129,0 0 129,0 0-258,-14 31 258,5-1-129,9 12 129,-4 8-129,4 28 0,0 10 129,0 18-258,4 12 258,13-5-258,4-4 258,0-5-258,3-15 258,-1-17-258,0-25 258,1-20-129,1-27 0,-25 0 0,34-38 0,-15-1 0,-2-3 0,-2-5 258,-3 2-258,1 9-258,-4 8 258,-9 28 0,0 0 0,0 0 258,21 0-516,-13 31 258,1 2 0,8 7 0,-2-7-387,21 14-903,-36-47-2580,52 38-903,-9-23-387,-5-15-387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6.35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159 146 516,'0'0'2709,"-15"-21"-1935,15 21-516,0 0 258,0 0-258,0 0 0,-17-27 129,17 27 387,0 0 258,-17-26 129,17 26 387,0 0 0,-25-14 0,4-5-129,21 19-129,-30-20-258,30 20-258,0 0-129,-23-19-387,23 19 0,0 0 0,0 0-129,-13 44 0,13 1 0,2 12 129,7 16-129,8 20 0,-2 8 0,6 17 0,0 7-129,-4-13 129,2-9 0,-4-11 0,-11-25 129,2-10 129,-14-28 129,8-29 0,-36-2 0,21-28-129,-12-10 0,10-3-129,2-13-129,4-3 0,11-3-129,0 6 0,13 8 0,10 12-129,15 5 258,7 6-258,-1 18 129,7 7 0,-2 3 0,-1 13 129,-5 12 0,-3-2 129,-12 0-129,-7 7 0,-9 3 0,-1-1 0,-5 3 0,1-5-258,1 15-387,-8-48-1419,13 46-2967,-13-46-129,30 24-387,-7-24-258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3:41.7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B29529C-9C2E-4116-A558-3797E272BF49}" emma:medium="tactile" emma:mode="ink">
          <msink:context xmlns:msink="http://schemas.microsoft.com/ink/2010/main" type="writingRegion" rotatedBoundingBox="3419,12081 13595,12081 13595,16523 3419,16523"/>
        </emma:interpretation>
      </emma:emma>
    </inkml:annotationXML>
    <inkml:traceGroup>
      <inkml:annotationXML>
        <emma:emma xmlns:emma="http://www.w3.org/2003/04/emma" version="1.0">
          <emma:interpretation id="{15A9E8CC-619F-407E-AEBC-E23AB3098764}" emma:medium="tactile" emma:mode="ink">
            <msink:context xmlns:msink="http://schemas.microsoft.com/ink/2010/main" type="paragraph" rotatedBoundingBox="3419,12081 13104,12081 13104,15522 3419,15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C66919-6870-4BF7-8E3B-152D2476494A}" emma:medium="tactile" emma:mode="ink">
              <msink:context xmlns:msink="http://schemas.microsoft.com/ink/2010/main" type="inkBullet" rotatedBoundingBox="3419,12244 3830,12244 3830,12890 3419,12890"/>
            </emma:interpretation>
            <emma:one-of disjunction-type="recognition" id="oneOf0">
              <emma:interpretation id="interp0" emma:lang="de-DE" emma:confidence="0">
                <emma:literal>•</emma:literal>
              </emma:interpretation>
            </emma:one-of>
          </emma:emma>
        </inkml:annotationXML>
        <inkml:trace contextRef="#ctx0" brushRef="#br0">-5807 5750 1548,'0'0'3096,"24"-5"-258,-24 5-387,48-7-258,-22-7-129,23 14-387,-18-10-129,16 10-258,-20 0-258,12 17-258,-39-17-258,23 31 0,-23-31 0,-6 46-258,-11-24 0,2 4-129,0-5-129,6 1-129,9 2 0,0-24 129,15 36-129,9-19 129,7 0-129,-1 4 258,-2 5-129,-9 8 0,-7 0 129,-12 9 129,-8-9-129,-15 13 129,-13-8 0,-5-3 0,-7-10-129,9-4 0,-1-17 0,6-5-258,34 0-258,-40-17-1548,40-5-2709,0-4-516,13 2-258,6-5-129</inkml:trace>
      </inkml:traceGroup>
      <inkml:traceGroup>
        <inkml:annotationXML>
          <emma:emma xmlns:emma="http://www.w3.org/2003/04/emma" version="1.0">
            <emma:interpretation id="{EC57B442-3CCB-4AC2-BF11-C3517638FC19}" emma:medium="tactile" emma:mode="ink">
              <msink:context xmlns:msink="http://schemas.microsoft.com/ink/2010/main" type="line" rotatedBoundingBox="4256,12081 13104,12081 13104,15522 4256,15522"/>
            </emma:interpretation>
          </emma:emma>
        </inkml:annotationXML>
        <inkml:traceGroup>
          <inkml:annotationXML>
            <emma:emma xmlns:emma="http://www.w3.org/2003/04/emma" version="1.0">
              <emma:interpretation id="{55DDC8E6-D279-442E-835A-B088821F86AC}" emma:medium="tactile" emma:mode="ink">
                <msink:context xmlns:msink="http://schemas.microsoft.com/ink/2010/main" type="inkWord" rotatedBoundingBox="4256,12081 4536,12081 4536,12616 4256,12616"/>
              </emma:interpretation>
            </emma:emma>
          </inkml:annotationXML>
          <inkml:trace contextRef="#ctx0" brushRef="#br0" timeOffset="676.0676">-4820 5599 3096,'-6'-29'4902,"-24"20"-516,5-1-1935,25 10-516,-38 0-645,38 0-387,-30 31-258,24 5-258,-9-2 0,15 14-129,0-5 0,0 13 0,11-2 0,8 4 0,2-10 0,6-2 0,-3-13-129,5-4 129,-1-17 0,-1-5 0,-5-10-129,3-25 0,-6-10 129,-4-10-129,-9-13 0,1-1-129,-7-3 129,-7 5-129,-10 6 129,-6 14-129,-5 16 0,-3 10-516,31 14-4128,-15 17-129,15-17-516,-11 44-516</inkml:trace>
        </inkml:traceGroup>
        <inkml:traceGroup>
          <inkml:annotationXML>
            <emma:emma xmlns:emma="http://www.w3.org/2003/04/emma" version="1.0">
              <emma:interpretation id="{A35A61F5-8074-4319-ADB7-A1074687F360}" emma:medium="tactile" emma:mode="ink">
                <msink:context xmlns:msink="http://schemas.microsoft.com/ink/2010/main" type="inkWord" rotatedBoundingBox="6833,13159 7634,13159 7634,13903 6833,13903"/>
              </emma:interpretation>
            </emma:emma>
          </inkml:annotationXML>
          <inkml:trace contextRef="#ctx0" brushRef="#br0" timeOffset="3500.35">-2342 6801 1806,'0'0'1677,"-2"-24"129,2 24 258,0 0-387,0 0-258,0 0-129,0 0-258,-25-16-387,25 16 129,0 0-387,0 0 129,0 0-258,0 0 0,0 0 0,0 0 129,-17 16 129,17 18 0,-7-1-129,7 18 0,0-1 129,0 12-129,0-1 0,0 6-129,5-14 0,-1 0 0,0-15-129,0-3 0,-2-10-129,-2-25 0,2 34-129,-2-34-645,0 0-2064,0 0-1677,0 0-387,24 0-129</inkml:trace>
          <inkml:trace contextRef="#ctx0" brushRef="#br0" timeOffset="4236.4236">-1910 6756 2709,'0'0'2967,"0"0"-387,0 0-387,-17-26-516,17 26-387,0 0-258,-27 5-258,27-5 0,-24 35 0,12-13-387,10 21 129,-3-2-258,5 9-129,2-2 258,13 5-129,6 0-129,9-5 0,2-2 0,8-10-129,2-5 129,5-10 0,-9-9 129,5-12-129,-14-7 129,5-17 0,-19-16 0,0-5-129,-13-16 129,-2 1-258,0-10 129,-7 1-129,-7 1 0,3 8 0,-10 8 0,6 10 0,0 16-129,0 5-387,15 21-1290,0 14-2838,0-14-258,-12 43-516</inkml:trace>
        </inkml:traceGroup>
        <inkml:traceGroup>
          <inkml:annotationXML>
            <emma:emma xmlns:emma="http://www.w3.org/2003/04/emma" version="1.0">
              <emma:interpretation id="{9D929C48-5B13-4554-A65E-C7B324C38D2B}" emma:medium="tactile" emma:mode="ink">
                <msink:context xmlns:msink="http://schemas.microsoft.com/ink/2010/main" type="inkWord" rotatedBoundingBox="9320,13879 10088,13879 10088,14820 9320,14820"/>
              </emma:interpretation>
            </emma:emma>
          </inkml:annotationXML>
          <inkml:trace contextRef="#ctx0" brushRef="#br0" timeOffset="11441.144">695 7413 1032,'0'0'2322,"0"0"-387,0 0 0,0 0-645,0 0 0,0 0 0,0 0-129,0 0-129,-32-26 0,32 26 0,0 0-258,-17-24 0,17 24-387,-23-7 129,23 7-258,-25 5 129,25-5-129,-28 43-129,17-12 0,1 20 0,-1-3 0,3 9 0,6 6-129,2-4 129,0 6-129,12-7 0,7-1 0,5-13 0,-1-8 0,9-8 129,-3-13 0,5-13 0,-6-9 258,4-10-129,-7-26 129,3 4 0,-11-20-129,2-3 129,-11-18-129,-4 13 0,-4-3-129,0 10 0,-12 2 129,-3 11-258,-6 13 129,-3 13-129,24 21 0,-42-5 0,42 5-516,-42 21-2967,42-21-1419,-15 39-258,15-39-387</inkml:trace>
          <inkml:trace contextRef="#ctx0" brushRef="#br0" timeOffset="10489.0488">110 7557 1,'0'0'773,"0"0"130,0 0-129,0 0-129,0 0-258,0 0 129,0 0-129,0 0 387,0 0-258,0 0 258,0 0 0,0 0 129,0 0-129,-16-23 258,16 23-129,0 0 0,0 0-129,0 0 129,0 0-258,0-27-129,0 27 0,0 0-129,0 0-129,0 0-129,0 0 129,0 0 129,0 0-129,0 31 129,2 10 0,0 8-129,8 15 129,-8 5 129,11 18-258,-13-9 0,2 7 0,-2-14 0,0-5-129,0-21 0,0-4 129,-2-14-258,2-27-258,0 29-903,0-29-3354,0 0-258,0-31-387</inkml:trace>
        </inkml:traceGroup>
        <inkml:traceGroup>
          <inkml:annotationXML>
            <emma:emma xmlns:emma="http://www.w3.org/2003/04/emma" version="1.0">
              <emma:interpretation id="{514AADAA-7024-4AC8-AC30-B8DAF943F5FE}" emma:medium="tactile" emma:mode="ink">
                <msink:context xmlns:msink="http://schemas.microsoft.com/ink/2010/main" type="inkWord" rotatedBoundingBox="12939,14515 13284,15328 12806,15530 12461,14718"/>
              </emma:interpretation>
            </emma:emma>
          </inkml:annotationXML>
          <inkml:trace contextRef="#ctx0" brushRef="#br0" timeOffset="25012.501">3270 8174 1548,'-17'17'2451,"17"-17"-129,0 0-258,-6 24-258,6-24-129,0 0-129,13 7 129,14 13-129,-27-20-258,51 9-129,-28-6-516,20 11-129,-5-9-129,10 9-129,-9-7 0,5 5-129,-6-5 0,5 3 0,-7-1 0,0 1-129,-11 0 258,-2-6-258,1 1 0,-24-5 0,31 7 0,-31-7 129,26 5-129,-26-5 0,0 0 0,0 0 0,23 0 0,-23 0 0,0 0 0,0 0 0,0 0 129,0 0-129,0 0 129,0 0-129,0 0 129,0 23-129,0-23 0,-8 28 129,8-28-129,-13 41 0,13-41 0,-13 40 0,9-14-129,-2 2 258,-5-5-129,0 4 129,1-6 0,-5 5-129,0-2 258,0 8-258,-4-6 258,-2 10-258,-4-5 129,-3 7-129,7-3 0,-4-4 0,8-5 0,-7-2-129,24-24 0,0 0 0,7 33-2064,22-38-2451,-8-23-387,18 2-258,-12-27 0</inkml:trace>
        </inkml:traceGroup>
      </inkml:traceGroup>
      <inkml:traceGroup>
        <inkml:annotationXML>
          <emma:emma xmlns:emma="http://www.w3.org/2003/04/emma" version="1.0">
            <emma:interpretation id="{BCEE4EFE-6514-498B-B6AA-161CFA854C06}" emma:medium="tactile" emma:mode="ink">
              <msink:context xmlns:msink="http://schemas.microsoft.com/ink/2010/main" type="line" rotatedBoundingBox="4444,14539 7435,14539 7435,15371 4444,15371"/>
            </emma:interpretation>
          </emma:emma>
        </inkml:annotationXML>
        <inkml:traceGroup>
          <inkml:annotationXML>
            <emma:emma xmlns:emma="http://www.w3.org/2003/04/emma" version="1.0">
              <emma:interpretation id="{C596C008-7765-4C5A-A6E4-2FE974A6B91F}" emma:medium="tactile" emma:mode="ink">
                <msink:context xmlns:msink="http://schemas.microsoft.com/ink/2010/main" type="inkWord" rotatedBoundingBox="4909,14262 5383,15049 4849,15371 4375,14584"/>
              </emma:interpretation>
            </emma:emma>
          </inkml:annotationXML>
          <inkml:trace contextRef="#ctx0" brushRef="#br0" timeOffset="8882.8882">2014 9614 516,'0'0'4515,"0"0"-258,0 0-1290,0 0-129,0 0-645,28-5-387,-20-21-387,20 26-258,-11-19 0,21 11-516,-13-13-129,11 16 129,-8-7-387,6 8-129,-9-4 0,5 4-129,-9 4-129,-21 0-645,53-7-3612,-53 7-774,25-20-258,-25 20-387</inkml:trace>
        </inkml:traceGroup>
        <inkml:traceGroup>
          <inkml:annotationXML>
            <emma:emma xmlns:emma="http://www.w3.org/2003/04/emma" version="1.0">
              <emma:interpretation id="{C951C3AC-EB95-4F2B-A8A9-B138AA23EC56}" emma:medium="tactile" emma:mode="ink">
                <msink:context xmlns:msink="http://schemas.microsoft.com/ink/2010/main" type="inkWord" rotatedBoundingBox="6876,15032 7445,15149 7421,15265 6853,15148"/>
              </emma:interpretation>
            </emma:emma>
          </inkml:annotationXML>
          <inkml:trace contextRef="#ctx0" brushRef="#br0" timeOffset="17284.7283">-4712 8009 774,'0'0'1032,"0"0"258,0 0-129,-25 0 129,25 0 0,0 0-129,0 0 0,0 0-258,-23 0 0,23 0-387,0 0 129,0 0-258,0 0 0,0 0-258,0 0 0,-22 4 0,22-4 0,0 0 258,0 0-129,0 0 129,0 27 0,0-27 258,0 0-129,26 7 258,-5 0-129,-21-7-129,45 9 129,-22-9-258,15 8 0,0-8-129,4 4 129,3 1-258,8 1 0,-13-6 0,5 2 0,-7-2 0,2 10 0,-17-8 0,9 8 0,-32-10 0,34 5 0,-34-5 0,19 16 0,-19-16 0,0 0-129,23 7 258,-23-7-258,0 0 129,23 5-129,-23-5 0,0 0 0,0 0 0,26 5 0,-26-5 0,0 0 0,0 0 0,23 2 0,-23-2 0,0 0 0,0 0 0,0 0 129,0 0-258,0 0 258,24 7-129,-24-7 0,0 0 0,0 0 0,0 0 0,0 0 0,0 0 0,0 0 0,0 0 0,0 0 129,0 0-129,0 0 129,0 0-129,0 0 0,0 0 0,0 0 129,0 0-129,0 0 0,0 0 0,0 0 0,0 0 129,2 22-129,-2-22 0,0 0 0,-2 31 129,2-31-129,-17 41 0,6-10 129,-2-2-129,1 0 0,-1 6 0,-2 5 0,-2 0 0,4-2 0,-4-2 0,3 1-129,1-9 129,-2 1 0,0 0 0,0-6 0,5 5 0,-13-7-129,10 3 129,13-24 0,-32 38 0,32-38-129,-25 31 129,25-31-258,-13 24-129,13-24-1032,0-14-3225,0 14-258,25-34-516,-25 34 129</inkml:trace>
        </inkml:traceGroup>
      </inkml:traceGroup>
    </inkml:traceGroup>
    <inkml:traceGroup>
      <inkml:annotationXML>
        <emma:emma xmlns:emma="http://www.w3.org/2003/04/emma" version="1.0">
          <emma:interpretation id="{6104BE97-90CC-4702-9042-596169BDED21}" emma:medium="tactile" emma:mode="ink">
            <msink:context xmlns:msink="http://schemas.microsoft.com/ink/2010/main" type="paragraph" rotatedBoundingBox="4929,15084 13595,15084 13595,16523 4929,165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F88F13-051F-4F29-9D8E-EA67799D3D35}" emma:medium="tactile" emma:mode="ink">
              <msink:context xmlns:msink="http://schemas.microsoft.com/ink/2010/main" type="inkBullet" rotatedBoundingBox="4929,15224 5489,15224 5489,15732 4929,15732"/>
            </emma:interpretation>
            <emma:one-of disjunction-type="recognition" id="oneOf1">
              <emma:interpretation id="interp1" emma:lang="de-DE" emma:confidence="0">
                <emma:literal>•</emma:literal>
              </emma:interpretation>
            </emma:one-of>
          </emma:emma>
        </inkml:annotationXML>
        <inkml:trace contextRef="#ctx0" brushRef="#br0" timeOffset="8324.8324">1900 9741 2451,'0'0'2451,"0"0"258,0 0-258,0 0-258,0 0-258,0 0-387,0 0-387,-11 17-258,11-17-258,-19 29-258,19-29-129,-21 48 0,11-22 0,5 8-129,-5-5 0,10 0 0,-4-8 0,4 1 0,0-22-129,4 24 0,-4-24 129,25 9-129,-25-9 0,47-2 129,-22-3-129,5-7 0,-1 5 0,1 0 0,-4 0 0,1 7 0,-27 0 0,38 14 0,-27 10 129,-1 7 0,-3 8 129,-5 11-129,-2-9 258,-7 10 0,-12-11 0,0 8 0,-17-15 0,0 6-129,-8-15 0,4 0 0,-5-10-129,3-2-129,2-5 0,6-7-129,10 5-387,-3-14-774,27 9-3096,0 0-516,-9-36-645,9 36 0</inkml:trace>
      </inkml:traceGroup>
      <inkml:traceGroup>
        <inkml:annotationXML>
          <emma:emma xmlns:emma="http://www.w3.org/2003/04/emma" version="1.0">
            <emma:interpretation id="{C2C6F538-87CC-4E67-8363-88F36E11652F}" emma:medium="tactile" emma:mode="ink">
              <msink:context xmlns:msink="http://schemas.microsoft.com/ink/2010/main" type="line" rotatedBoundingBox="6812,15084 13595,15084 13595,16523 6812,16523"/>
            </emma:interpretation>
          </emma:emma>
        </inkml:annotationXML>
        <inkml:traceGroup>
          <inkml:annotationXML>
            <emma:emma xmlns:emma="http://www.w3.org/2003/04/emma" version="1.0">
              <emma:interpretation id="{CF036EAD-11F3-4484-93C4-C43A58F9E6B4}" emma:medium="tactile" emma:mode="ink">
                <msink:context xmlns:msink="http://schemas.microsoft.com/ink/2010/main" type="inkWord" rotatedBoundingBox="6812,15084 7206,15084 7206,15990 6812,15990"/>
              </emma:interpretation>
            </emma:emma>
          </inkml:annotationXML>
          <inkml:trace contextRef="#ctx0" brushRef="#br0" timeOffset="-14044.4043">-4199 8784 1032,'0'0'2322,"0"0"0,0 0 129,0 0-258,-26-15-258,26 15-129,0 0-387,0 0-129,-21-38-387,21 38 0,0 0-387,0 0-129,-6-23-258,6 23 0,0 0-129,0 0 129,19-14-129,-19 14 258,34 0-258,-11 0 258,-23 0 0,45 47-129,-33-14 258,5 12-258,-17 2 258,0 10-387,-6-5 387,-13 7-258,-9-16 0,-1-5 0,1-10 0,5-10-129,-3-6 0,26-12 0,-27 0 0,27 0-129,-9-42 129,9 19-129,0 1 129,0 22-129,26-33 0,-26 33 129,25-7 129,-25 7-129,30 9 129,-9 10 0,-21-19 129,42 43 0,-14-24-129,6 1 129,-2-3-129,8-3 0,2-9-129,-4-5-387,20 10-1677,-14-10-2580,-6-12-645,-4 0-129,-6-13-258</inkml:trace>
        </inkml:traceGroup>
        <inkml:traceGroup>
          <inkml:annotationXML>
            <emma:emma xmlns:emma="http://www.w3.org/2003/04/emma" version="1.0">
              <emma:interpretation id="{A40DC015-3438-4007-8B28-08AD17B26BDE}" emma:medium="tactile" emma:mode="ink">
                <msink:context xmlns:msink="http://schemas.microsoft.com/ink/2010/main" type="inkWord" rotatedBoundingBox="11230,16115 11629,15984 11639,16017 11241,16147"/>
              </emma:interpretation>
            </emma:emma>
          </inkml:annotationXML>
          <inkml:trace contextRef="#ctx0" brushRef="#br0" timeOffset="13089.3088">-2261 8522 1,'0'0'1805,"0"0"1,-26-7-129,26 7 258,0 0-645,0 0 0,-21-3-387,21 3-258,0 0-129,0 0-129,-25 0-258,25 0 0,0 0-129,0 0 258,0 0 0,-22 19-129,22-19 129,0 0 129,-4 28-129,4-28 258,0 0 129,4 31 129,-4-31 129,26 23 0,-26-23 129,42 17-129,-19-17 0,18 19-129,-10-19 0,18 5-258,-4-5-129,3 0-129,-3 0 0,1 0 0,-12-2 0,4 2-129,-12-3 0,-5 3-129,-21 0 0,28 0 0,-28 0-258,0 0-129,21 22-516,-21-22-1161,0 0-2838,0 0-129,0 0-645,0 0 517</inkml:trace>
        </inkml:traceGroup>
        <inkml:traceGroup>
          <inkml:annotationXML>
            <emma:emma xmlns:emma="http://www.w3.org/2003/04/emma" version="1.0">
              <emma:interpretation id="{7B6E407F-6822-4F61-9E95-8CBDDCD1A68E}" emma:medium="tactile" emma:mode="ink">
                <msink:context xmlns:msink="http://schemas.microsoft.com/ink/2010/main" type="inkWord" rotatedBoundingBox="13110,15578 13595,15578 13595,16523 13110,16523"/>
              </emma:interpretation>
            </emma:emma>
          </inkml:annotationXML>
          <inkml:trace contextRef="#ctx0" brushRef="#br0" timeOffset="-11235.1234">3973 9105 1419,'0'0'1548,"0"0"-258,0 0-258,0 0 129,-23-19 0,23 19 129,0 0-129,0 0-129,0 0 258,0 0-129,-17-24 0,17 24-129,0 0 0,0 0-387,-23-9-129,23 9 0,0 0-258,-15 26-129,15-26 0,-11 55 0,11-11 0,0 3 0,0-1 129,5 14 129,3-17-129,13 3 258,-2-11 0,13-3 129,-4-24 0,10 11-258,-4-17 129,4-2-129,-2-2 0,-2-10-258,-9-5 258,3 7-387,-28 10-129,29-25-258,-29 25-258,0 0-387,43-2-1161,-43 2-2322,0 0-645,0 0-387,27-12 388</inkml:trace>
          <inkml:trace contextRef="#ctx0" brushRef="#br0" timeOffset="-10704.0703">4367 9048 1548,'0'0'3225,"0"0"-516,0 0-129,0 0-387,0 21-516,0-21-258,0 60 0,0-14-129,2 24 0,-2-5-258,0 23-129,-4-8 129,4 18-258,-15-9-258,11-6 0,-17-20 129,17-1-258,-11-13-258,6-9 129,7-9-516,2-31-1548,0 0-2967,7-19-516,3-14-129,7-21-774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6.5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91 30 2967,'-44'-31'3870,"-7"31"-645,51 33-1419,0 9-5418,0-42-774,36 57 517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7.07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2967,'15'46'5031,"-10"-6"-1161,1 1-516,15 32-645,-15-19-774,24 25-645,-17-14-258,12 4-387,-10-17-258,6-5 0,-8-23 0,-13-24-129,0 0 129,27-9-129,-27-32-129,-2-10 0,-10-11 129,3 2-258,3 0 0,-3 10 0,9 2 0,0 2-129,22 15 0,3 0-645,24 31-2064,4-15-1806,-3-1-516,1 4-258,-2-8-258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08.7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84 54 3354,'-17'-34'4644,"17"34"-1548,-30-22-645,30 22-129,-21 15-645,21 35-258,-13-2-516,13 43-258,-2 5 0,2 36-129,0 5 129,13 16-387,-5-9 0,7-4-129,-7-18 0,5-18 0,-7-25 0,3-20 129,-9-27 0,0-32 0,4 22 0,-4-22 258,0 0-258,0 0-129,2-24 0,-2 24-129,9-32-129,-9 32 129,21-29 0,-21 29-129,30-31 129,-9 22 0,2-8 0,5 0 0,-3-2 129,5-3-129,1 3 0,3 4 0,2-1 129,2 6 0,1 3-129,1 7 129,0 0-129,5 5 129,-1 7-129,5 2 129,-3-2-129,9 0 129,7 0 0,-1 5 0,5-9-129,4 1 258,4-4-129,6 4 0,1-4 0,-1 5 0,-1-1 0,1-4-129,1 0 129,-1 2-129,-6-2 129,-2 2-129,7 0 0,-5-5 0,2-2 0,0 5 0,-2-5 0,-2 5 0,2-5 0,3 0 0,-7 0 0,-1 0 0,-1 5 129,4-5-129,0 2 0,0 0 0,0 1 129,-4 2-258,2-3 129,8 0 129,-6-2-129,4 0 0,-1-2 0,3-5 0,-4 0 0,7-3 0,-7 3 0,2-3-129,-6 1 129,2-3-129,-2 7 129,-5 3 129,-1-3-129,1-2 0,3 7 0,0 0 0,6 2 0,7 10 0,3 3 129,-1 1-129,2 3 0,1 7 129,3 2 0,-12-2-129,-3-2 129,-2 0 0,-11-10-129,-4 3 129,-10-8-129,-7 1 129,-8-8-258,-7-2 0,-25 0-258,19-38-516,-19 38-3483,0-41-1032,-14 13 0,-25-16-774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10.34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16-1 1677,'-24'2'3999,"24"-2"387,0 0-2193,0 0-129,0 0-516,3 29 0,-3-29-387,48 4-129,-22-4 0,22 10-129,-1-10-129,17 15-129,-5-3-258,13 0 0,0-2-129,17 4 129,-2 0-129,10 1 0,-2-4 0,5 11 0,8-10-129,8 7 0,1-4 0,-1 2 129,-1-10-258,5 5 129,-3-5-129,-1-2 129,-6-5-129,3 7 129,-5-2-129,-7 4 0,5-1 0,-4 6 129,0 3 0,1-3 0,-3 7 0,-7-5 0,4 0-129,1-1 129,-9-1 0,2-5-129,-6-4-129,-5 0 129,7 0 0,-5-3 129,1-2-129,0 0-129,-1-7 129,-8 0 0,3-5 129,-12-2-129,-1 2-129,-7 0 129,-4 5 0,-9 0 0,-5 1 0,-10 1 0,1 5 0,-1 0 0,-5 0 129,1 5-129,-25-5 0,43 10 0,-22 0 0,2-3 0,-2-2 0,2 4 0,5 1 0,0-3 0,1 0 0,5 3 0,0-3 0,6 2 0,0-6 0,5 1 0,1 1 0,1-5-129,4 0 129,-5 0 0,1 0-129,2-5 129,-3 3 0,1-3 0,-7 1 0,-4 4 0,0 0-129,-4 0 258,-4 0-129,-28 0 0,38 0 0,-38 0 0,0 0 0,0 0 0,0 0 129,0 0-129,0 0 129,8 19-129,-8-19 129,0 0-129,0 0 129,0 0-258,0 0 0,0 0 129,0 0-129,0 0 0,0 0 129,19-12-129,-19 12 0,0 0 129,0 0 0,0 0 0,0 0 0,0 0 0,0 0 0,0 0 0,0 0 0,0 0 0,0 0 129,17 26-129,-17 11 129,2 18-129,-2 14 0,0 20 129,0 14 0,0 5-258,0 0 129,-4 5-129,-7-10 129,3-12 0,2-19-129,-7-26-516,13-8-3741,0-38-774,0 0-387,-26-9-387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11.06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-9 0 1032,'8'50'4644,"-8"-8"0,0 19-2193,19 45-387,-15-1 129,22 44-516,-20-10-516,15 19-387,-12-13-258,8-6-258,-11-28 0,0-16 129,-3-32-129,-3-25-258,0-38-387,0 0-1935,0-38-2193,4-6-387,0-16-516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11.57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70 24 516,'-23'-19'4644,"-1"12"516,24 7-387,-2 35-2322,2-35-387,-10 92-774,-1-25-258,11 39-516,4 9-129,7 20-129,-3-1 0,1 6 0,-7-24 0,6-5 0,-8-27 0,2-17 0,-2-22-129,0-21-258,7 1-1032,-7-25-3483,0 0-258,0-27-516,6-4-129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12.2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27 4 1032,'0'0'3870,"0"0"-387,0 0-1032,-12-26-387,12 26-387,0 0 0,0 0-258,0 0-258,0 0-387,0 0 0,-7 19-129,-1 9-129,8 28 129,0 6-387,8 25 129,-3 9-129,14 21 129,-9 6-258,5 9 129,2-10-258,-2-7 129,-7-14-129,1-10 129,-7-11-258,0-28 0,-2-1-387,0-51-2064,0 0-2193,0 0-258,0 0-387,0-32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9:12.88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40 23 258,'0'0'3999,"0"0"-129,-24-27-903,24 27-645,0 0-645,0 0-516,0 0-129,-17 34-258,17-12 129,2 32-516,7 9 387,8 28-258,-13 5 258,19 32 0,-12-7-258,6 18 0,-11-13-129,5-6 0,-9-21-129,4-9 129,-6-15-387,0-27-258,2-1-645,-2-47-2967,0 0-1032,0 0-387,0 0-129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5:11.25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E167CDB-B73C-41A8-88E2-4BA6B58FD0C1}" emma:medium="tactile" emma:mode="ink">
          <msink:context xmlns:msink="http://schemas.microsoft.com/ink/2010/main" type="inkDrawing" rotatedBoundingBox="2294,7714 8815,8140 8755,9057 2234,8632" semanticType="callout" shapeName="Other">
            <msink:sourceLink direction="with" ref="{6EFA8A6E-3EBC-4963-B262-6B6D851A0F0E}"/>
            <msink:sourceLink direction="with" ref="{27F579DD-360C-4F47-9003-705F8FC47EA6}"/>
            <msink:sourceLink direction="with" ref="{A43266F0-526A-474E-939C-A6791BEEC44B}"/>
          </msink:context>
        </emma:interpretation>
      </emma:emma>
    </inkml:annotationXML>
    <inkml:trace contextRef="#ctx0" brushRef="#br0">-1 0 1,'0'0'644,"0"0"-128,0 0 0,0 0 129,0 0 0,0 0-258,0 0 129,0 0-258,0 0 0,0 0 129,0 0-129,-4 25-129,4-25 0,4 43 129,7-17 0,-1 10-129,5-3 258,2 4 0,-2 1-129,4-2 129,-4 4-129,6 2 129,2-4-129,-2 3 0,3-3 129,-3 1-258,6-1 0,-1-2 129,10-5 129,-7-2-129,12-2 129,-14-8 0,16 0 0,-10-5-129,10 3 258,-7-8-258,6 3 0,-6-2 0,2 3 0,-2-8-129,2 2 0,-2 0-129,-2-2 129,-2-1-129,-4 3 0,1-2 0,-1 7 129,-7-5-129,0 3 0,-21-10 0,42 19 0,-42-19 0,47 21 258,-47-21-258,42 24-258,-42-24 516,43 20-516,-43-20 258,36 17 258,-36-17-258,38 19 0,-15-14 0,-2 0 0,5-3 0,-3 3 129,5-3-129,1 0 0,3 3 0,-4 0 0,1 0 0,3 0 0,-2-1 129,6-1-129,0-1 0,-3-2 0,6 0 0,11 0 129,-1 0-129,2 0 0,2-5 0,2 3 0,-2-3 0,4 3 0,-8-1 0,2 1 0,2 2 129,0 0-129,-3 0 0,1 0 0,2 7-129,-4 3 258,2-3-258,2 5 129,-5-3 0,3 3 0,-6-2 129,5-3-129,-5 1 129,1-1-129,1-2 0,-2 2 129,-1-2 0,1 0-129,1-5 129,-1 2-129,-1 1 258,1-3-258,-5 2 129,2-2-129,-4 0 129,0 2 0,3 1-129,-5-1 129,0 0-129,6 1 0,-10-3 129,8 0-129,-4 0 0,-4 0 129,-1 0-129,3 0 0,-8-5 129,6 3-129,-3-3 0,3 3 0,0-1 0,-1 1 0,-1-3 0,0 0 0,6 3 0,-2-1 0,4 3 0,-2 0 0,0-2 0,4 2 0,0 0 0,1 0 0,-3 0 0,4 0 0,-6 0 0,0 2 0,2 1 0,-4-1 129,4 3-129,-4-3 0,2-2 0,0 3 0,0-3 129,-4 0-129,2 0 0,0 0 258,2 0-258,-5 0 0,5 0 0,-2 0 0,4 0 129,-4-5-129,4 0 0,-4 3 0,0-1 0,4 1 0,-4 2 0,-2 0 0,2 0 0,0 0 0,2 0-129,0 2 129,-2 3 0,2-5 0,-3 0 0,6 5 129,-6-5-129,6 0 0,-3-5 0,-3 0 129,3-2-129,-2 3 0,2-7 129,-2 4-129,-2 0 0,0-3 129,-3-2-129,3 3 0,-9-1 129,5-2-129,-3 0 0,-3 3 0,3-6 0,-2 1 0,5 2 0,-7 0 0,9 2 0,-3-2 0,1-3-129,-5 6 129,7 2 0,-3 0 0,-6-1 0,1 1 0,-22 7 0,29-12 129,-29 12-129,23-11 0,-23 11 0,24-24 0,-24 24 129,32-34-129,-32 34 0,40-41-129,-40 41 129,40-41 0,-40 41-129,32-28 0,-32 28-129,0 0-129,0 0-129,0 0-129,0 0-645,12 19-1290,-12-19-1806,0 35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3:55.595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11:11:14.830"/>
    </inkml:context>
  </inkml:definitions>
  <inkml:traceGroup>
    <inkml:annotationXML>
      <emma:emma xmlns:emma="http://www.w3.org/2003/04/emma" version="1.0">
        <emma:interpretation id="{BCBB0793-033E-48B0-A976-B831809DE253}" emma:medium="tactile" emma:mode="ink">
          <msink:context xmlns:msink="http://schemas.microsoft.com/ink/2010/main" type="writingRegion" rotatedBoundingBox="6950,14675 28814,17081 28651,18565 6787,16158"/>
        </emma:interpretation>
      </emma:emma>
    </inkml:annotationXML>
    <inkml:traceGroup>
      <inkml:annotationXML>
        <emma:emma xmlns:emma="http://www.w3.org/2003/04/emma" version="1.0">
          <emma:interpretation id="{FA14A76E-66D6-47AE-BB18-BE6B17A1E1CF}" emma:medium="tactile" emma:mode="ink">
            <msink:context xmlns:msink="http://schemas.microsoft.com/ink/2010/main" type="paragraph" rotatedBoundingBox="6950,14675 28814,17081 28651,18565 6787,16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B4F654-86D3-40F1-97F9-2017E76AB330}" emma:medium="tactile" emma:mode="ink">
              <msink:context xmlns:msink="http://schemas.microsoft.com/ink/2010/main" type="line" rotatedBoundingBox="6950,14675 28814,17081 28651,18565 6787,16158"/>
            </emma:interpretation>
          </emma:emma>
        </inkml:annotationXML>
        <inkml:traceGroup>
          <inkml:annotationXML>
            <emma:emma xmlns:emma="http://www.w3.org/2003/04/emma" version="1.0">
              <emma:interpretation id="{5842ECA0-1222-459A-8B53-C050A8577FFF}" emma:medium="tactile" emma:mode="ink">
                <msink:context xmlns:msink="http://schemas.microsoft.com/ink/2010/main" type="inkWord" rotatedBoundingBox="6906,15074 7272,15114 7172,16020 6806,15980"/>
              </emma:interpretation>
            </emma:emma>
          </inkml:annotationXML>
          <inkml:trace contextRef="#ctx0" brushRef="#br0">-18003-3065 2322,'-15'19'2967,"-19"17"-516,32-5-645,-15-3 0,17 21-387,-14-13-129,14 11-129,-9-13-258,9 10 0,0-44-258,13 47-129,-13-47 0,40 19-258,-17-19-129,9-4 0,-4-6 0,3-7-129,-1 8 0,-5-5 0,-25 14 0,41-10 0,-41 10 0,27 26 0,-16 3 0,-7 11 129,-4 4-129,0 11 129,0 0 129,0 3 0,-15-10 0,9 2 129,-15-6 0,6 1 129,-13-21 258,7 5-258,-15-17-129,6 4 0,-8-16 0,4 5-129,-6-5 0,11 0 0,-3-5-258,11-9-129,21 14-387,-28-36-516,28 36-3741,11-33-387,-5 7-387,5 0-387</inkml:trace>
        </inkml:traceGroup>
        <inkml:traceGroup>
          <inkml:annotationXML>
            <emma:emma xmlns:emma="http://www.w3.org/2003/04/emma" version="1.0">
              <emma:interpretation id="{FF45074F-4ABE-4B71-80AD-5F3A6CE129AD}" emma:medium="tactile" emma:mode="ink">
                <msink:context xmlns:msink="http://schemas.microsoft.com/ink/2010/main" type="inkWord" rotatedBoundingBox="21196,17700 21211,17702 21209,17717 21194,17716"/>
              </emma:interpretation>
            </emma:emma>
          </inkml:annotationXML>
          <inkml:trace contextRef="#ctx1" brushRef="#br0">-3799-447 0,'0'0'0</inkml:trace>
        </inkml:traceGroup>
        <inkml:traceGroup>
          <inkml:annotationXML>
            <emma:emma xmlns:emma="http://www.w3.org/2003/04/emma" version="1.0">
              <emma:interpretation id="{D823E90A-53B3-4826-99AD-C1E1918DE36C}" emma:medium="tactile" emma:mode="ink">
                <msink:context xmlns:msink="http://schemas.microsoft.com/ink/2010/main" type="inkWord" rotatedBoundingBox="23149,17076 23164,17078 23162,17093 23147,17092"/>
              </emma:interpretation>
            </emma:emma>
          </inkml:annotationXML>
          <inkml:trace contextRef="#ctx1" brushRef="#br0" timeOffset="229462.944">-1846-1071 0</inkml:trace>
        </inkml:traceGroup>
        <inkml:traceGroup>
          <inkml:annotationXML>
            <emma:emma xmlns:emma="http://www.w3.org/2003/04/emma" version="1.0">
              <emma:interpretation id="{7AF781DB-30CE-4B27-94C4-A7FE62FFE23E}" emma:medium="tactile" emma:mode="ink">
                <msink:context xmlns:msink="http://schemas.microsoft.com/ink/2010/main" type="inkWord" rotatedBoundingBox="25156,16679 26962,16878 26799,18361 24993,18163"/>
              </emma:interpretation>
            </emma:emma>
          </inkml:annotationXML>
          <inkml:trace contextRef="#ctx1" brushRef="#br0" timeOffset="244690.4666">1476-498 0,'0'0'0</inkml:trace>
          <inkml:trace contextRef="#ctx1" brushRef="#br0" timeOffset="15055.5054">1953-1271 0,'0'0'0,"0"0"0,0 0 0,0 0 0,0 0 0,0 0 0,0 0 0,0 0 0,0 0 0,0 0 0,0 0 0,0 0 0,0 0 0,0 0 0,0 0 0</inkml:trace>
          <inkml:trace contextRef="#ctx1" brushRef="#br0" timeOffset="240435.0411">0 0 0,'0'0'0,"0"0"0,0 0 0,0 0 0,0 0 0,0 0 0,0 0 0,0 0 0,0 0 0,0 0 0,0 0 0,0 0 0,0 0 0,0 0 0,0 0 0,0 0 0,0 0 0,0 0 0,0 0 0,0 0 0,0 0 0,0 0 0,0 0 0,0 0 0,0 0 0,0 0 0,0 0 0,0 0 0,0 0 0,0 0 0,0 0 0,0 0 0,0 0 0,0 0 0,0 0 0,0 0 0,0 0 0,0 0 0</inkml:trace>
          <inkml:trace contextRef="#ctx1" brushRef="#br0" timeOffset="280392.0364">576-125 0,'0'0'0,"0"0"0,0 0 0,0 0 0,0 0 0,0 0 0,0 0 0,0 0 0,0 0 0,0 0 0,0 0 0,0 0 0,0 0 0,0 0 0,0 0 0,0 0 0,0 0 0,0 0 0,0 0 0,0 0 0,0 0 0,0 0 0,0 0 0,0 0 0,0 0 0,0 0 0,0 0 0,0 0 0,0 0 0,0 0 0,0 0 0,0 0 0,0 0 0,0 0 0,0 0 0,0 0 0,0 0 0,0 0 0,0 0 0,0 0 0,0 0 0,329 73 0,-329-73 0,0 0 0,0 0 0,0 0 0,97 27 0,-97-27 0,0 0 0,0 0 0,125 25 0,-125-25 0,0 0 0,102 50 0,-102-50 0</inkml:trace>
        </inkml:traceGroup>
        <inkml:traceGroup>
          <inkml:annotationXML>
            <emma:emma xmlns:emma="http://www.w3.org/2003/04/emma" version="1.0">
              <emma:interpretation id="{440FC9CC-92B2-4EB8-A588-072F949A92C7}" emma:medium="tactile" emma:mode="ink">
                <msink:context xmlns:msink="http://schemas.microsoft.com/ink/2010/main" type="inkWord" rotatedBoundingBox="28077,17399 28770,17476 28765,17528 28072,17452"/>
              </emma:interpretation>
            </emma:emma>
          </inkml:annotationXML>
          <inkml:trace contextRef="#ctx1" brushRef="#br0" timeOffset="253039.3014">3077-697 0,'0'0'0,"0"0"0,0 0 0,0 0 0,0 0 0,0 0 0,0 0 0,0 0 0,0 0 0,0 0 0,0 0 0,0 0 0,0 0 0,0 0 0,0 0 0,0 0 0,699 24 0,-699-24 0,0 0 0,0 0 0,0 0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30.04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1B734F6-4C14-4020-80B5-C8BE985EE161}" emma:medium="tactile" emma:mode="ink">
          <msink:context xmlns:msink="http://schemas.microsoft.com/ink/2010/main" type="writingRegion" rotatedBoundingBox="1819,5313 7836,4941 7881,5672 1864,6044"/>
        </emma:interpretation>
      </emma:emma>
    </inkml:annotationXML>
    <inkml:traceGroup>
      <inkml:annotationXML>
        <emma:emma xmlns:emma="http://www.w3.org/2003/04/emma" version="1.0">
          <emma:interpretation id="{107559CD-0FA3-425A-A892-949AAA06A53B}" emma:medium="tactile" emma:mode="ink">
            <msink:context xmlns:msink="http://schemas.microsoft.com/ink/2010/main" type="paragraph" rotatedBoundingBox="1819,5313 7836,4941 7881,5672 1864,6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815057-5DBF-4D66-B936-E80F4AAC4C5F}" emma:medium="tactile" emma:mode="ink">
              <msink:context xmlns:msink="http://schemas.microsoft.com/ink/2010/main" type="line" rotatedBoundingBox="1819,5313 7836,4941 7881,5672 1864,6044"/>
            </emma:interpretation>
          </emma:emma>
        </inkml:annotationXML>
        <inkml:traceGroup>
          <inkml:annotationXML>
            <emma:emma xmlns:emma="http://www.w3.org/2003/04/emma" version="1.0">
              <emma:interpretation id="{E6CAAD85-C1E0-43AB-A231-6829F29C22DA}" emma:medium="tactile" emma:mode="ink">
                <msink:context xmlns:msink="http://schemas.microsoft.com/ink/2010/main" type="inkWord" rotatedBoundingBox="1819,5313 4805,5128 4849,5850 1864,6035"/>
              </emma:interpretation>
            </emma:emma>
          </inkml:annotationXML>
          <inkml:trace contextRef="#ctx0" brushRef="#br0">-7206-1056 129,'0'0'1290,"0"0"-387,0-21-129,0 21-258,0 0 129,-17-25 0,17 25-258,0 0 0,-24-17-129,24 17-129,0 0 129,-29 0-258,29 0 129,-26 14-129,26-14 258,-27 44-258,12-13 129,-2 5 0,6 4 387,1 2 0,10 3 0,0-2 129,4 8 0,13-8 0,8 0 258,11-12-129,11 4 0,2-16-258,4 0 258,0-19-129,6 0 129,-8-22-387,2-6 129,-11-14-258,-6-6-129,-13-6 0,-4 0 0,-10 2-258,-9 4 0,-15 2 258,-10 12-387,-18 11 258,-3 6-129,-9 12-258,-5 3-129,14 9-774,-5 7-1419,6-2-1548,31 12-258</inkml:trace>
          <inkml:trace contextRef="#ctx0" brushRef="#br0" timeOffset="771.0771">-5961-1171 774,'0'0'1161,"0"0"0,0 0-129,0 0 129,0 12 258,0-12 0,0 0-129,10 28 258,-10-28-387,0 39 0,0-39-129,0 60 0,-12-24-387,3 11 387,-10 2-516,11 1 0,-13 2 129,14 2-258,-5-11 0,7 2-129,3-17-129,0 0-129,2-28-387,2 24-1419,-2-24-2580,30-5-258,-20-26-387</inkml:trace>
          <inkml:trace contextRef="#ctx0" brushRef="#br0" timeOffset="1763.1763">-4820-1171 645,'-4'-24'1935,"4"24"129,-8-29 129,-1 2-387,9 27 0,-13-43-387,13 43-387,-2-38-129,2 38-387,9-33-258,-9 33-129,36-12-129,-9 12 0,5 9 0,4 13 0,-4 1 129,-2 15 129,-7-1 0,-8 9 0,-15-8 129,0 7-129,-22-8 129,-7-1-129,-11-8 0,-5 3-129,-1-7 0,1 1-129,7-6-129,4 0 129,34-19 0,-25 29 0,25-29 129,21 16 129,6-16 0,22 5 258,-4-5 0,16 0-129,-8-5 129,6 1-258,-6-4 0,-2 6 0,-9 0-258,-10 2-387,4 12-774,-36-12-2322,25 21-1032,-25-21-645,0 26 387</inkml:trace>
        </inkml:traceGroup>
        <inkml:traceGroup>
          <inkml:annotationXML>
            <emma:emma xmlns:emma="http://www.w3.org/2003/04/emma" version="1.0">
              <emma:interpretation id="{BB060CC7-3AB4-4AB1-B146-83B6D746BFFA}" emma:medium="tactile" emma:mode="ink">
                <msink:context xmlns:msink="http://schemas.microsoft.com/ink/2010/main" type="inkWord" rotatedBoundingBox="5835,5144 6275,5117 6313,5718 5872,5746"/>
              </emma:interpretation>
            </emma:emma>
          </inkml:annotationXML>
          <inkml:trace contextRef="#ctx0" brushRef="#br0" timeOffset="2851.2851">-3310-1375 516,'0'0'2064,"0"0"129,0 0 0,0 0 0,0 0-516,34-10-258,-11 1-258,22 9-258,-9 0-387,13 17-129,-13-5 0,2 4-258,-13 3 129,-8 5 0,-13 0 129,-4 4-129,0-28-129,-14 42 0,14-42-129,-28 41 0,28-41-129,-15 26 0,15-26 0,0 0 129,21 26 0,1-16-129,5 1 129,-1 0 129,-26-11 0,36 31 0,-36-31 129,0 43 0,-9-19 0,-16 4 0,-18 7-129,-3-2 258,-7-4-258,-4-5 0,6-1-258,-4-11 0,19 6-645,-7-18-387,43 0-1419,0 0-2193,-10-39 258,25 27-257</inkml:trace>
        </inkml:traceGroup>
        <inkml:traceGroup>
          <inkml:annotationXML>
            <emma:emma xmlns:emma="http://www.w3.org/2003/04/emma" version="1.0">
              <emma:interpretation id="{98E4CECC-D283-4B9D-B958-F4A99D3405C7}" emma:medium="tactile" emma:mode="ink">
                <msink:context xmlns:msink="http://schemas.microsoft.com/ink/2010/main" type="inkWord" rotatedBoundingBox="7303,5043 7720,5017 7742,5368 7325,5393"/>
              </emma:interpretation>
            </emma:emma>
          </inkml:annotationXML>
          <inkml:trace contextRef="#ctx0" brushRef="#br0" timeOffset="3663.3663">-1766-1469 1161,'0'0'1548,"0"0"0,0 0-129,-25-17-129,25 17-129,0 0-258,0 0-129,0 0-258,-26-7 0,26 7-129,0 0 129,-31 12-258,31-12 0,-28 43 0,15-15 258,-1-5-129,9 15 258,1-12-129,6 12 129,-2-38 0,43 54 0,-16-37-258,20 4 0,-7-9-129,11-2 0,-9-6-129,0-1-129,-1-1-258,-12-2-516,7 0-1032,-36 0-1806,28 0-903,-28 0-129</inkml:trace>
        </inkml:traceGroup>
        <inkml:traceGroup>
          <inkml:annotationXML>
            <emma:emma xmlns:emma="http://www.w3.org/2003/04/emma" version="1.0">
              <emma:interpretation id="{722F1A14-5307-4B88-B477-FD3027CDE53D}" emma:medium="tactile" emma:mode="ink">
                <msink:context xmlns:msink="http://schemas.microsoft.com/ink/2010/main" type="inkWord" rotatedBoundingBox="7720,5174 7850,5167 7881,5672 7752,5680"/>
              </emma:interpretation>
            </emma:emma>
          </inkml:annotationXML>
          <inkml:trace contextRef="#ctx0" brushRef="#br0" timeOffset="4109.4109">-1376-1363 1677,'-26'112'1935,"14"-44"258,-3-9-516,6 9-258,-5-13-387,9-3-258,-5-12-516,3-10-387,7-30-2967,0 29-645,0-29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5:36.32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ADB3FA2-1636-42E4-ABFB-96F5F99EC4CB}" emma:medium="tactile" emma:mode="ink">
          <msink:context xmlns:msink="http://schemas.microsoft.com/ink/2010/main" type="inkDrawing" rotatedBoundingBox="3572,7651 17339,8594 17225,10269 3457,9326" semanticType="underline" shapeName="Other">
            <msink:sourceLink direction="with" ref="{3531366D-3BE1-46A5-A3D8-4B2BFCA1E0E5}"/>
            <msink:destinationLink direction="with" ref="{A26ADF4E-5E63-4D96-A2E8-7C3C61895019}"/>
          </msink:context>
        </emma:interpretation>
      </emma:emma>
    </inkml:annotationXML>
    <inkml:trace contextRef="#ctx0" brushRef="#br0">0 0 129,'27'28'1032,"-27"-28"0,39 34-516,-39-34 129,40 41 0,-19-15-387,2-2 258,1-2-129,-7 6 258,2 2 258,2-6-258,0 7 129,2 0-258,5-3 129,-1 6-129,3 0-258,0-10 129,6 7 0,-3 0-129,3-5 0,-6-3 258,4 8-258,-2-8 0,0 6-129,-5 2 258,11 1-258,-12-8 0,10 5 0,-7-6 0,7 6 0,-4-8 129,4 7-129,-4-7 0,4 8 0,0-5 129,-7 4-129,10 1-129,-3 0 129,-3 0-129,3 2 129,-2-5-129,4 3 258,-2 5-129,0-3 0,-6 0 129,6-5-129,-4 5 258,6-3-258,0 5 258,-2-2-387,13-12 129,-9 7-258,11-9 129,0 4-129,6-5 129,-2-2 0,6-4 0,-1-3 0,1 0 129,3 5-129,-3-5 0,9-2 0,-9 2 129,1 7-129,1-4 0,3-1 0,-7 1 0,1 2 129,3 2-129,-4-1 129,3-1-129,3 2 129,-5 3-129,3-3 0,1-2 129,-3 2 0,-1 1-129,5-1 129,1 5 0,4-3 0,-3-2-129,3 0 129,4 5-129,3-5 129,-3 3-129,4-3 0,-8-4 129,-2 7-129,4-5 0,-4 2 258,-7-1-258,5-1 129,-9 0-129,4-3 129,5 1-129,-3-1 0,3 1 0,-2-5 0,3 2 0,3-2 0,4-1 0,7-1 0,-1 1 0,3-4 0,10 0 0,-2 0 0,7 0 0,1-4 0,-8 1 0,5-1 0,-8-4 0,1 4 0,-6-1 0,4 2 0,-7 3 0,-3 0 0,-1 0 129,-2 0-258,-2 0 129,-2 8 129,0 1-129,-5 1 0,1 4 129,-7-2-129,9 2 0,-2 0 0,-5-3 0,7 1 0,-7-5 0,5-2 129,0 0-129,1 2 0,-5-5 0,1-2 129,-3 0-129,3 3 0,1 1 129,3-4-129,-1 3 0,0-3 0,4 0 0,0 0 129,2-3-129,0 1 0,0-5 0,6-3 0,2 1 129,-1 4-129,1-2 0,9 0 0,-8-4 0,1 2 129,-1-1-129,-3 5 0,-8-2 0,0 0 0,-9-3 129,1 6-129,-3-1 0,-2 5 0,-2 0 0,0 0 0,-2 0 0,-2 0 0,-2 0 0,2 0 129,-7 2-258,1-2 258,-5 0-129,2 0 0,-2-2 0,3-3 0,1 3 0,-1 2 0,-7 0 0,2-3 0,2 3 0,-4 0 0,0 0 0,2 0 129,-2 0-129,4 0 0,-2 3 0,7-1 0,-3-2 0,1 0 0,-1 0 129,2 0-129,3-2 0,0-1 129,-5-4-129,7 0 129,-3 2-129,3-2 0,2-2 129,2 1-129,2-1 0,0-3 129,-2 5-129,2 0 0,0-2 129,0 5-129,0-3 129,-2 2-129,0 2 129,2-1-129,-2-6 129,2 8-129,-2-3 129,0 0-129,0 0 0,-2 1 129,-9-1-129,2 3 0,1-1 0,-11 3 0,2-2 129,-7-1-129,1 1 0,-4 2 0,-1 0 0,0 0 0,-25 0 0,43 0 0,-43 0 0,42 0 0,-42 0 0,40 5 0,-40-5 0,41 5 0,-18-3 0,0 3 0,-2-3 0,5 3 0,-3 0 0,2-5 0,1 0 0,-5 2 0,4-2 0,-1 0 0,3 0 258,-3-2-258,3-6 0,3 4 129,-5-3-129,1 2 0,3-2 129,-1-1-129,-7 1 0,6 0 129,-27 7-129,43-12 0,-43 12 0,42-14-129,-21 7 129,5 0 0,-5 2 129,2 0-129,5-1 0,-5 1 0,5 1 0,1-1 0,1 3 0,4-6 0,-5 6 129,3-5-129,-6 2 0,10 0 0,-7 1 0,1 1 0,0-4 129,-1 2-129,1-2 0,2 5 0,2-3 129,-5 0-129,1-2 0,2 2 0,-5 1 0,1-4 0,-7 4 0,2-3 0,-23 7 129,38-8-258,-38 8 258,34-7-258,-34 7 129,26-2 0,-26 2 0,23-3 0,-23 3 0,0 0 0,21 0 0,-21 0 0,0 0 0,0 0 0,0 0 0,0 0 0,0 0 0,0 0 129,0 0-129,0 0 0,0 0 0,0 0 0,0 0 129,0 0-129,0 0 0,23 0 0,-23 0 0,0 0 0,0 0 0,0 0 0,0 0 129,0 0-129,0 0 0,0 0 0,0 0 129,0 0-129,0 0 0,0 0 0,0 0 129,0 0-258,0 0 129,0 0 0,0 0 0,0 0 0,0 0 0,0 0 0,0 0 0,0 0 0,0 0-129,0 0 129,0 0 0,0 0 0,0 0 0,0 0 0,0 0 129,0 0-258,0 0 258,0 0-129,0 0 0,0 0 0,0 0 0,0 0-129,0 0 258,21-2-129,-21 2 0,0 0 0,0 0 0,0 0 129,0 0-129,0 0 0,0 0 0,0 0-129,0 0 129,0 0 0,0 0 0,0 0 0,22 0 0,-22 0 0,0 0 0,0 0 0,0 0 0,0 0 0,0 0 0,0 0 0,0 0 0,0 0 0,27 0 0,-27 0 0,0 0 0,0 0 129,0 0-129,0 0 0,0 0 0,0 0 0,0 0-129,0 0 129,0 0 129,0 0-258,0 0 258,0 0-129,0 0 0,0 0 0,0 0 0,0 0 0,0 0 0,0 0 0,0 0 0,0 0 0,0 0 129,0 0-129,0 0 0,0 0 0,0 0 129,0 0-129,0 0 0,0 0 0,0 0-129,0 0 129,0 0 0,0 0 0,0 0 0,0 0 0,0 0 129,0 0-129,0 0 0,0 0 0,0 0 0,0 0 0,0 0 0,0 0 129,0 0-129,0 0 0,0 0 0,0 0 0,0 0 129,0 0-129,0 0 0,0 0 0,0 0 0,0 0-129,0 0 129,0 0 0,0 0 0,0 0 0,0 0 129,0 0-258,0 0 129,0 0 129,0 0-129,0 0 0,0 0 0,0 0 0,0 0 0,0 0 0,0 0 0,0 0 0,0 0 0,0 0 0,0 0 0,0 0 0,0 0 0,0 0-129,0 0 0,0 0-258,32 2-1677,-32-2-2580,0 0-645,0 0-129,2-22-258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40.54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9BA4EB8-AD13-4D0F-993C-625B37B24090}" emma:medium="tactile" emma:mode="ink">
          <msink:context xmlns:msink="http://schemas.microsoft.com/ink/2010/main" type="writingRegion" rotatedBoundingBox="5107,9749 5793,9749 5793,10713 5107,10713"/>
        </emma:interpretation>
      </emma:emma>
    </inkml:annotationXML>
    <inkml:traceGroup>
      <inkml:annotationXML>
        <emma:emma xmlns:emma="http://www.w3.org/2003/04/emma" version="1.0">
          <emma:interpretation id="{4DED1D02-D6E2-4AFF-8D92-0FDE24170AEB}" emma:medium="tactile" emma:mode="ink">
            <msink:context xmlns:msink="http://schemas.microsoft.com/ink/2010/main" type="paragraph" rotatedBoundingBox="5107,9749 5793,9749 5793,10713 5107,10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D04604-79BD-47D9-B18C-41F05783752E}" emma:medium="tactile" emma:mode="ink">
              <msink:context xmlns:msink="http://schemas.microsoft.com/ink/2010/main" type="line" rotatedBoundingBox="5107,9749 5793,9749 5793,10713 5107,10713"/>
            </emma:interpretation>
          </emma:emma>
        </inkml:annotationXML>
        <inkml:traceGroup>
          <inkml:annotationXML>
            <emma:emma xmlns:emma="http://www.w3.org/2003/04/emma" version="1.0">
              <emma:interpretation id="{F1C4A443-9190-41FA-9A99-E1D6A7B9C0A4}" emma:medium="tactile" emma:mode="ink">
                <msink:context xmlns:msink="http://schemas.microsoft.com/ink/2010/main" type="inkWord" rotatedBoundingBox="5107,9749 5793,9749 5793,10713 5107,10713"/>
              </emma:interpretation>
            </emma:emma>
          </inkml:annotationXML>
          <inkml:trace contextRef="#ctx0" brushRef="#br0">0 0 1419,'0'0'1806,"0"0"129,0 0 129,17 19-387,-6 23-258,-9 1 129,17 35-258,-4-9 0,10 34-258,-1-16-258,5 13-129,-1-6-387,4-10-129,-5-9 129,1-16-129,-3-12 129,-2-16-129,-23-31 258,34 33 0,-34-33-129,28 0 0,-28 0-129,25-26 0,-14-5 129,6-1-129,0-16 0,10 0 129,3-19-129,2-5 0,-1-3 0,5-1 0,-6-1 129,-3 5-129,-7 4 0,-8 11 0,-8 9 0,-4 17 129,0 31-516,-2-36-129,2 36-903,-17 19-3096,17-19-387,-4 34-516,4-34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25.30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10AABDC-28D2-4B0C-9A9A-71AA0B39CCB8}" emma:medium="tactile" emma:mode="ink">
          <msink:context xmlns:msink="http://schemas.microsoft.com/ink/2010/main" type="inkDrawing" rotatedBoundingBox="1409,6303 1531,7999 1411,8008 1290,6311" semanticType="callout" shapeName="Other">
            <msink:sourceLink direction="with" ref="{A43266F0-526A-474E-939C-A6791BEEC44B}"/>
            <msink:sourceLink direction="with" ref="{BC0CD519-153F-48DD-8026-D4445035049C}"/>
          </msink:context>
        </emma:interpretation>
      </emma:emma>
    </inkml:annotationXML>
    <inkml:trace contextRef="#ctx0" brushRef="#br0">-7816-225 903,'0'0'774,"0"0"-129,0 0-387,0 0-258,0 0 129,0 0 129,-26 0 129,26 0 129,-8 54 0,-1-16 129,1 12 129,4 13 258,-3 7-258,3 8-129,0 7 0,4 9-258,0 0-129,2 5 129,6-5-129,5 4-129,0-4 0,2-6 258,-7-3 129,11 1 129,-15-9-129,11 0 258,-8-9-129,3-11-258,-8-10 129,9-4-129,2-8-903,-13-35-1290,0 0-2193,36 22-258,-36-53-129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20.20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B12E88A-9016-46CC-B342-AAE3ADEEE557}" emma:medium="tactile" emma:mode="ink">
          <msink:context xmlns:msink="http://schemas.microsoft.com/ink/2010/main" type="inkDrawing" rotatedBoundingBox="2643,6294 2814,7795 2779,7799 2608,6298" semanticType="callout" shapeName="Other">
            <msink:sourceLink direction="with" ref="{A43266F0-526A-474E-939C-A6791BEEC44B}"/>
            <msink:sourceLink direction="with" ref="{BC0CD519-153F-48DD-8026-D4445035049C}"/>
          </msink:context>
        </emma:interpretation>
      </emma:emma>
    </inkml:annotationXML>
    <inkml:trace contextRef="#ctx0" brushRef="#br0">-6601-184 258,'-6'-26'645,"6"26"-129,0 0-129,0 0 129,0 0-129,0 0 0,-4-22-129,4 22 0,0 0 129,0 0 0,0 0-129,0 0 0,0 0 0,0 0 129,0 0 0,10 29 0,-3 3 129,-1 11 129,0 12 129,9 27 0,-4 2 0,6 24-129,-5 10 0,5 5-258,-4-8 129,6 8-258,-13-22 0,7-5 258,-11-21 0,7-6 0,-9-27 129,0 1 0,0-19-129,0 7-129,0-10 0,0-21-258,0 40-258,0-40-387,0 35-516,0-35-2322,0 0-1032,19 10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21.01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26ADF4E-5E63-4D96-A2E8-7C3C61895019}" emma:medium="tactile" emma:mode="ink">
          <msink:context xmlns:msink="http://schemas.microsoft.com/ink/2010/main" type="inkDrawing" rotatedBoundingBox="3888,6105 3968,7656 3877,7661 3797,6109" semanticType="callout" shapeName="Other">
            <msink:sourceLink direction="with" ref="{6ADB3FA2-1636-42E4-ABFB-96F5F99EC4CB}"/>
            <msink:sourceLink direction="with" ref="{BC0CD519-153F-48DD-8026-D4445035049C}"/>
          </msink:context>
        </emma:interpretation>
      </emma:emma>
    </inkml:annotationXML>
    <inkml:trace contextRef="#ctx0" brushRef="#br0">-5366-369 129,'0'0'2193,"0"0"-645,-13-31-516,13 31 0,0 0-129,0 0-258,-12-22-129,12 22-258,0 0-129,0 0 0,0 0-129,0 0 0,0 0 0,0 24 387,0 12 0,0 13 387,4 15 0,-4 16 129,0 23 129,0 13-387,0 16 258,0 1-387,4 6 0,2-12-258,3-4-129,-3-20 0,5-17 0,-5-18 0,3-10 0,3-19 129,-3-13-258,-9-26 0,12 34-516,-12-34-129,0 0-516,36 9-1032,-36-9-1290,9-9-1032,-9 9 517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07:50.4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08AF9E2-B739-468D-BAB3-AC406EAC892D}" emma:medium="tactile" emma:mode="ink">
          <msink:context xmlns:msink="http://schemas.microsoft.com/ink/2010/main" type="inkDrawing" rotatedBoundingBox="9493,9408 9953,10534 9452,10739 8991,9613" semanticType="callout" shapeName="Other">
            <msink:sourceLink direction="with" ref="{870E394D-C632-4617-987B-61A0620311B0}"/>
            <msink:sourceLink direction="with" ref="{17BFF2B2-8508-47EE-91BA-11C04CB06707}"/>
          </msink:context>
        </emma:interpretation>
      </emma:emma>
    </inkml:annotationXML>
    <inkml:trace contextRef="#ctx0" brushRef="#br0">44-2 3483,'-21'0'2838,"21"0"-516,0 0-516,-25 0-516,25 0-516,0 0 0,0 0 0,0 0-387,0 0 0,0 0 129,13 12 0,-13-12-129,42 22 258,-23-13 0,25 17-129,-8-4 258,17 10-258,-6-8-129,10 2 0,-8-2-129,6 2 0,-6-7-129,2 4 0,-9-9-129,0 0 129,-14-4-129,-1-1 0,-27-9 129,38 17-129,-38-17-129,0 0 258,0 0-129,26 24 0,-26-24 0,0 0 0,4 24 0,-4-24 0,0 0 0,11 33 0,-11-33 0,0 0 0,2 30 0,-2-30 0,0 23 0,0-23 0,0 29 0,0-29 0,-13 45 0,2-13 0,-1 4 129,-5 7-129,-6 7 258,1 8-129,-7-3 258,-1 2-129,-2 2 0,9 0 0,-9-12 129,11-7-258,6-11 0,7-8 0,8-21 0,0 0-258,21 0-516,-6-33-2322,19 7-1806,6-1-258,-4-5-516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21.75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C3AE629-81DD-4806-A757-6DA56C221753}" emma:medium="tactile" emma:mode="ink">
          <msink:context xmlns:msink="http://schemas.microsoft.com/ink/2010/main" type="inkDrawing" rotatedBoundingBox="5324,6022 5357,7926 5266,7927 5233,6024" semanticType="callout" shapeName="Other">
            <msink:sourceLink direction="with" ref="{A43266F0-526A-474E-939C-A6791BEEC44B}"/>
            <msink:sourceLink direction="with" ref="{BC0CD519-153F-48DD-8026-D4445035049C}"/>
          </msink:context>
        </emma:interpretation>
      </emma:emma>
    </inkml:annotationXML>
    <inkml:trace contextRef="#ctx0" brushRef="#br0">-3968-506 1548,'0'80'1806,"0"-16"-258,0 14 258,6 22-258,7 11-258,2 9-129,-1 10-129,-3 3-258,2 2 0,-13-16 129,4 16-258,-4-24 387,-6 5-258,-18-21 0,18 4-258,-15-32 129,19 10-387,-3-24-387,1-17-903,15-6-1806,16-16-1677,-27-14-258,53-36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22.4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0F7B8CF-F664-496B-A308-0D83DA66997A}" emma:medium="tactile" emma:mode="ink">
          <msink:context xmlns:msink="http://schemas.microsoft.com/ink/2010/main" type="inkDrawing" rotatedBoundingBox="6750,6060 6955,7724 6857,7737 6651,6072" semanticType="callout" shapeName="Other">
            <msink:sourceLink direction="with" ref="{A43266F0-526A-474E-939C-A6791BEEC44B}"/>
            <msink:sourceLink direction="with" ref="{BC0CD519-153F-48DD-8026-D4445035049C}"/>
          </msink:context>
        </emma:interpretation>
      </emma:emma>
    </inkml:annotationXML>
    <inkml:trace contextRef="#ctx0" brushRef="#br0">-2477-446 903,'-3'-23'1677,"3"23"-258,0 0-129,-21 12-129,11 16 0,8 13-258,2 22-129,0 18 129,4 18 129,17 21-129,0 10-129,9 9-258,4 1 129,-5-1-129,-3-18 0,-7-10-258,-4-25 0,-7-4 0,-8-27 129,0 0-129,-6-18 0,-1-6-258,-5-2 0,1-5-258,9 4-903,2-28-1419,-25 25-1806,25-25-129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5:50.86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3FA74FE-9147-4BA1-9C7D-E09243F6D8DA}" emma:medium="tactile" emma:mode="ink">
          <msink:context xmlns:msink="http://schemas.microsoft.com/ink/2010/main" type="inkDrawing" rotatedBoundingBox="17041,9035 19306,7945 19440,8223 17175,9314" semanticType="underline" shapeName="Other">
            <msink:sourceLink direction="with" ref="{BD652961-0EF7-4DC3-B347-C0320A968A13}"/>
          </msink:context>
        </emma:interpretation>
      </emma:emma>
    </inkml:annotationXML>
    <inkml:trace contextRef="#ctx0" brushRef="#br0">68 1022 1161,'0'0'1290,"-32"-3"-258,32 3 258,0 0-258,-25 0 387,25 0-258,0 0 0,0 0-258,0 0-129,0 0-129,0 0-387,0 0-129,0 0 0,-11 10 0,11-10 129,0 0-129,7 24 258,-7-24-129,29 28 258,-5-8-258,-24-20 0,44 19 0,-23-16 0,15 6 0,-10-9-129,10 0 0,-2 0 0,-1-12 0,3 3 0,-4-9 0,8 6 258,-4-5-258,0 6 0,0-11 0,-2 13 0,2-1-129,-6 3 129,-3 2-129,-27 5 0,43-7 0,-43 7-129,27-17 129,-27 17 0,30-16 0,-30 16-129,38-25 129,-15 6-129,7 7 129,2-3 0,0 1 0,6-3-129,2 1 0,4-3 129,3-3 0,2 2 0,2 1 0,2 0 0,-3-2 0,3 4 0,-2 0 129,0-4-129,-2 4 0,-5-1 0,7-1 0,-15 3 0,0 1 0,-6-1 129,-3 4 0,-4-3 0,-23 15 0,34-26 129,-34 26-129,26-19 0,-26 19-129,0 0 129,29-25-129,-29 25 0,0 0 0,26-19 129,-26 19-129,0 0 0,25-21 0,-25 21 129,15-24-129,-15 24 0,17-24 0,-17 24 0,19-29 0,-19 29 0,21-39 0,-21 39 0,28-40 0,-13 21 0,-1-5-129,5 2 129,-19 22 0,32-37 0,-32 37 0,28-26 0,-28 26 0,25-26 0,-25 26 0,21-19 0,-21 19 0,30-24-129,-30 24 0,25-26 129,-25 26 0,30-21-129,-30 21 129,32-18 0,-32 18-129,27-12 129,-27 12-129,0 0 0,22-10-258,-22 10-387,0 0-387,0 0-903,21 15-2322,-21-15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11:16:18.115"/>
    </inkml:context>
  </inkml:definitions>
  <inkml:trace contextRef="#ctx0" brushRef="#br0">0 0 516,'0'0'645,"0"0"0,0 0 0,0 0 0,0 0-129,0 0-129,0 0-258,0 0-129,0 0 0,0 0 0,0 0 0,0 0 0,0 0 129,0 0-129,0 12 129,0-12 129,0 0-258,2 27 129,-2-27 0,15 26 129,-15-26-129,19 29 129,-19-29 0,21 38 0,-6-12 129,-6-1 0,1 4 0,3-3-129,-2 2 0,-1 1 0,3-5-129,-5 1 0,3-4 0,-11-21 0,23 36-129,-23-36 129,30 33 129,-30-33-258,25 24 0,-25-24 129,36 20-129,-36-20 129,41 19-129,-14-11 0,-4 1 0,3-2 129,3 5-129,1 2 0,-2-2 0,1 5 0,-1 0 129,1 2-129,-1 3 0,2-3 0,-5 5 0,3-2 0,-3 1 129,5-3-129,-5 6 0,0-6 0,3 1 0,-1-2 0,5-2 0,-6 0 0,5-5 0,-3 0 0,8 0 0,-9 2 0,5-5-129,-4 1 129,4 3 0,-1-4 129,-1 3-129,-3-2 0,1-1 0,0 10 258,-1-7-258,-4 7 0,1-4 129,5 4-129,-3-5 0,3 11 0</inkml:trace>
  <inkml:trace contextRef="#ctx1" brushRef="#br0">10699 11703 0,'0'0'0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21.2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407 0 903,'-55'24'2064,"27"-12"-387,-8 5 0,0-3-258,0 5-258,-4-5-129,10 9 0,-4-6-258,9-1-258,-3-1 129,28-15-387,-38 28 0,38-28-258,0 0 0,-21 22 0,21-22 0,0 0 387,0 0-129,26 19 0,-26-19 129,55 9 258,-24-4 0,16 4 0,-5-5-129,11 6 0,0-6-129,7 6 0,-7-3-129,-1 7-129,-5-4 0,-5-1-129,-12 1 0,4-3 0,-34-7 129,27 14-129,-27-14-387,0 0-258,0 0-387,0 0-903,0 0-2064,0 0-645,-14-28-129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21.52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28 0 1,'0'0'3353,"-27"9"1,27 18-2064,0 10-774,4 3 129,4 17 0,-1-6-258,1-5 129,-1-4-387,-3 7-3354,-4-49-387,0 41 129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3.16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208 0 129,'0'0'903,"0"20"-129,0-20-129,6 38 129,5-14 129,1 5-258,8 4-129,-1-1 129,2 6 129,-2-12 0,2 8 129,-21-34 0,25 46 0,-25-46 0,-2 33 129,-21-23-258,-5 11-129,-12-13-129,-4 1-387,-3 1-258,-10-10-774,21 0-774,-6 2-1677,-1-16-903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3.45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30 1806,'85'0'3999,"-47"-9"-1677,8 6-645,-7-8-258,9 11-387,-8-3-387,-1 3-645,-3 0-1419,-2 12-2451,-34-12-387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1-04T11:16:43.5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0,'0'0'0,"0"0"0,0 0 0,0 0 0,0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4.37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149-4 1,'0'0'1547,"0"0"-128,0 0-258,-21 0-258,21 0 0,-19 22 0,19-22 0,-25 43 0,18-12-129,-7 2 129,7 14 0,-8-2-129,9 12 258,-11-13-129,15 18-129,-9-12-129,11 11-129,-6-16-129,6 3 129,6-6-258,9-4-129,8-5-129,5-12 129,2-9-129,1-5 129,1-7-129,4-11 0,-10-11 129,-1-4 0,-12-10 0,-7-1-129,-6 9 129,-13 2 0,-14 14-129,-5 7 0,-8 5-129,-3 5-258,14 23-645,-11-2-2451,12 2-1032,26 7-387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07:55.21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62CB231-103B-4955-AD64-614575B3DE0C}" emma:medium="tactile" emma:mode="ink">
          <msink:context xmlns:msink="http://schemas.microsoft.com/ink/2010/main" type="writingRegion" rotatedBoundingBox="19743,9669 20527,9669 20527,10545 19743,10545"/>
        </emma:interpretation>
      </emma:emma>
    </inkml:annotationXML>
    <inkml:traceGroup>
      <inkml:annotationXML>
        <emma:emma xmlns:emma="http://www.w3.org/2003/04/emma" version="1.0">
          <emma:interpretation id="{BA48C6A6-338E-43EA-B848-2600B65AECBB}" emma:medium="tactile" emma:mode="ink">
            <msink:context xmlns:msink="http://schemas.microsoft.com/ink/2010/main" type="paragraph" rotatedBoundingBox="19743,9669 20527,9669 20527,10545 19743,10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00C9A2-1B23-461D-963E-8699242A8D18}" emma:medium="tactile" emma:mode="ink">
              <msink:context xmlns:msink="http://schemas.microsoft.com/ink/2010/main" type="line" rotatedBoundingBox="19743,9669 20527,9669 20527,10545 19743,10545"/>
            </emma:interpretation>
          </emma:emma>
        </inkml:annotationXML>
        <inkml:traceGroup>
          <inkml:annotationXML>
            <emma:emma xmlns:emma="http://www.w3.org/2003/04/emma" version="1.0">
              <emma:interpretation id="{8DD692FE-9A42-46E8-AD66-DEE1544F30E7}" emma:medium="tactile" emma:mode="ink">
                <msink:context xmlns:msink="http://schemas.microsoft.com/ink/2010/main" type="inkWord" rotatedBoundingBox="19743,9669 20527,9669 20527,10545 19743,10545"/>
              </emma:interpretation>
            </emma:emma>
          </inkml:annotationXML>
          <inkml:trace contextRef="#ctx0" brushRef="#br0">-16 63 774,'0'0'3999,"0"21"129,0-21-516,0 0-1548,30 0-516,-5 0-258,20 0-129,-7-9-129,23 9-129,-8-17-258,17 17-129,-11-11-129,7 7-129,-9-3-129,0-3 0,-12 5-129,-1 3 129,-10-3-129,-6 0 0,-28 5 0,34-9 0,-34 9 0,0 0 0,0 0 0,0 0 0,0 0 0,0 19 0,0-19 129,0 0-129,0 0 0,-7 26 0,7-26-129,0 0 129,-2 25 0,2-25 0,0 21 0,0-21-129,2 22 129,-2-22 0,0 0-129,0 0 129,28 24 0,-28-24 0,0 0 0,17 28 0,-17-28 0,0 40 0,-4-9 0,-9 9 129,-13 5 0,-1 14-129,-11 0 129,-2 8 129,-5-2-129,-4 4 0,5-8 129,4-11-129,4-7 129,8-6-258,9-13 129,19-24-129,-21 21 129,21-21-258,0 0 129,0 0-129,0 0-129,0 0-516,13-14-3096,-13 14-774,0 0-258,27-22-387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5.1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25 1935,'30'-14'1935,"-30"14"-516,36-5 258,-13-2-516,9 7-258,-5 0-129,9 7-258,-8 5 0,4 9-129,-7-4 129,3 12 0,-16 4 129,1 16-129,-13-4 258,0 19-129,-13-3 129,1 15 129,-22-10-387,6 15-129,-8-11 0,9-6-129,-1-3-129,9-16-129,6-9-129,5-15-129,8-21-258,0 0-258,13 19-645,-13-38-774,12-12-1548,3 7-1161,-15-28 646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5.32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-7 2 2451,'0'12'4515,"40"-12"-1548,2 9-1161,-10-9-387,19 3-645,-2-1-1806,10 10-2967,-25-17-516,17 5 130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6.23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218 26 516,'-43'-27'1677,"1"27"-387,17 7 129,-1 11-258,7 8 258,4 12-387,7 7-258,10 14-129,13-2-387,19 5-129,2-1 0,10 0 129,1-9-516,-3-7 645,-8-14 0,-10-3 129,-26-28 0,0 35 387,-26-33 0,-12 10-129,-17-12 0,4 3-258,-8-3 0,15-8-258,12-12-129,13-11-129,19-7 0,23-9-129,19-7 0,16-3 0,7-5 129,5-6-129,-2 13 258,-7-1 129,-14 4 129,-13 16 0,-19 5-129,-15 31 258,-11-25-258,-10 25 0,-19 13 0,-1 9-387,3 11-387,-2-14-1161,10-7-2967,24 12-129,6-24-387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7.11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346 27 1677,'0'0'3999,"0"0"129,0 0-2580,0-26-516,0 26-258,-36 0-129,36 0-258,-47 14 129,22 2 129,-5 4-129,9 13-129,-3-8 129,14 3-129,4-6-258,6-22 129,12 26-129,12-19-129,9-7 0,1 0 0,7-12-258,-5-4 0,4 1-129,-19-1-258,9 9 0,-30 7 0,29-12 258,-29 12 0,0 0 129,11 23 0,-11 4 516,0 6 0,2 10-129,2 8 129,0-1-129,3 20 129,1-5 0,-1-1 258,-7-3 0,0-4 129,-11-8 0,-8-2 129,-23-23 129,6 0-129,-26-19-129,9-1-129,-8-4-258,6 0-129,4-4-129,4-4-387,20 8-258,-5-11-516,32 11-1935,0 0-1806,13 0-258,16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7.79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 0 774,'-2'68'4386,"2"-16"-387,8 24-1935,-8-1-258,13 19-387,-9-8-387,11 8-387,-4-18-258,-3-13-129,5-13-258,-7-19 129,3-9-516,-9-22-774,8-14-2064,-8 14-1290,2-53-129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8.4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193 19 2451,'-38'-22'2451,"38"22"129,-44 10-516,31 33 129,-23-8-645,21 29-129,-12-7-258,18 19-129,-1-13-387,10 11-129,4-21-129,25-3-129,1-21-129,10-10 129,1-19-129,3-5 0,-4-28 129,-4-15-129,-8-15 0,-7-1 0,-21-9 0,0-1-129,-23 7 0,-7 7 0,-10 24 0,-3 13-258,14 23-903,-14 0-1806,20 9-1806,21 24-387,2-11 129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9.04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-4 0 645,'0'14'1677,"0"10"-129,0 12-258,2 19 258,6 8-129,5 8-258,-9-1-258,7 7 129,-1-17-258,1 9 0,-9-28-258,2 1 129,-4-42-387,0 31-258,0-31-1935,0 0-2193,0 0-129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49.4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-3 0 2709,'0'21'2322,"0"-21"129,0 56-129,0-20-387,6 26-387,-6-4-258,15 21 0,-15-9-387,21 11-387,-15-11-258,7-1 0,-7-18-129,1-5-258,3-6-645,-10-40-2451,0 0-1290,0 21-387,-4-32 517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50.13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 57 516,'-8'-37'2580,"8"37"-903,0-22-129,0 22-258,0 0-258,0 0-129,0 0 0,0 34 0,0 5-129,0 25 129,0 2-129,11 22-129,-9-1-258,4 6 0,0-14-258,-4-5 0,3-15-258,-5-14 129,2-17-258,-2-28-1548,0 0-2322,0 0-387,-7-14 129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50.7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83 42 3354,'0'-27'2451,"26"5"129,-26 22-258,36 0-516,-36 0-258,29 54-129,-29-14-258,9 25-129,-9-5-258,-2 21-129,-24-8-129,9-2-129,-12-10 0,3 1 0,-3-29 0,9-2-129,20-31 0,-33 23 129,33-23-258,0 0-129,-5-35 0,7 14 0,-2 21 0,28-38 0,-28 38 0,42-17-129,-18 17 129,-3 10 129,11 14-129,-3 2 0,7 0 0,4-1 0,9-4-258,-13-16-645,28 2-2709,-18-7-1419,-12-9 0,-2-13-645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3:39.89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2AE0CC7-5753-4D2A-B6AB-292D5AC66208}" emma:medium="tactile" emma:mode="ink">
          <msink:context xmlns:msink="http://schemas.microsoft.com/ink/2010/main" type="writingRegion" rotatedBoundingBox="3112,15086 6407,17747 5744,18568 2449,15907"/>
        </emma:interpretation>
      </emma:emma>
    </inkml:annotationXML>
    <inkml:traceGroup>
      <inkml:annotationXML>
        <emma:emma xmlns:emma="http://www.w3.org/2003/04/emma" version="1.0">
          <emma:interpretation id="{83B34F72-BF4F-41BA-AACC-2F61D0D37ABC}" emma:medium="tactile" emma:mode="ink">
            <msink:context xmlns:msink="http://schemas.microsoft.com/ink/2010/main" type="paragraph" rotatedBoundingBox="3112,15086 6407,17747 5744,18568 2449,15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CF13B9-C13A-45C6-9384-F720A903F27D}" emma:medium="tactile" emma:mode="ink">
              <msink:context xmlns:msink="http://schemas.microsoft.com/ink/2010/main" type="line" rotatedBoundingBox="3112,15086 6407,17747 5744,18568 2449,15907"/>
            </emma:interpretation>
          </emma:emma>
        </inkml:annotationXML>
        <inkml:traceGroup>
          <inkml:annotationXML>
            <emma:emma xmlns:emma="http://www.w3.org/2003/04/emma" version="1.0">
              <emma:interpretation id="{03AB6BDA-355E-43A6-A4FE-6AA5AE50B947}" emma:medium="tactile" emma:mode="ink">
                <msink:context xmlns:msink="http://schemas.microsoft.com/ink/2010/main" type="inkWord" rotatedBoundingBox="3092,15111 3750,15643 3193,16332 2535,15800"/>
              </emma:interpretation>
            </emma:emma>
          </inkml:annotationXML>
          <inkml:trace contextRef="#ctx0" brushRef="#br0">1645-1821 2451,'-24'-8'2451,"24"8"0,0 0-516,0 0-258,0 0-258,0 0-258,0 0 129,-25-16-258,25 16-258,0 0-258,0-34-129,0 34-129,6-38 0,-6 38-129,19-29 129,-19 29 129,30-3-129,-30 3 129,38 24 0,-23 1 0,6 23 0,-8-5-129,2 20 258,-11-9-258,-4 6 258,-4-2-258,-11 4 0,-15-13 0,-2-1 0,-8-15-129,4-4 0,-4-13 0,4-9-129,6-7 0,7-4-129,23 4 0,-21-36 0,21 36 129,0-31-129,0 31 129,29-12-129,-3 12 129,3 5 0,5 9 129,2 7 0,2-4-129,1-5 129,1 2-258,-2-14 129,6 3-258,-8-10-645,19 2-2580,-12-9-1290,-11-6-516,4 4-258</inkml:trace>
          <inkml:trace contextRef="#ctx0" brushRef="#br0" timeOffset="629.0629">2189-1893 3096,'0'0'2967,"-19"0"-387,19 24-387,0-24-645,-7 52 0,1-21-258,8 21-387,-2-19 129,19 19-387,-8-15 129,12 6-129,-6-12-129,11 2 0,-28-33 0,42 29 0,-42-29 129,30 0-129,-30 0 0,12-31-129,-12-12-129,-2 3 0,-13-12 0,-2 2-129,-6 3 0,4 3-129,-2 6 0,4 11-129,17 27-129,-28-14-774,28 14-3741,7 17-129,-7-17-645,25 26 0</inkml:trace>
        </inkml:traceGroup>
        <inkml:traceGroup>
          <inkml:annotationXML>
            <emma:emma xmlns:emma="http://www.w3.org/2003/04/emma" version="1.0">
              <emma:interpretation id="{E2619323-B826-40FE-8CA9-5559C9CBEA38}" emma:medium="tactile" emma:mode="ink">
                <msink:context xmlns:msink="http://schemas.microsoft.com/ink/2010/main" type="inkWord" rotatedBoundingBox="5546,17052 6407,17747 5744,18568 4883,17873"/>
              </emma:interpretation>
            </emma:emma>
          </inkml:annotationXML>
          <inkml:trace contextRef="#ctx0" brushRef="#br0" timeOffset="-1452.1452">4554 324 1,'0'0'2450,"0"-16"-515,0 16 129,0 0 0,5-34-129,-5 34-129,0 0-129,0 0-387,2-26 0,-2 26-387,0 0-129,0 0-129,-9-24-258,9 24 0,0 0-129,-32-11 0,32 11 0,-27 16 0,27-16-129,-34 52 0,17-6 0,4 14-129,1 5 129,5 14-129,7-2 0,5 2 0,12-2 0,14-7 0,7-20-129,9-5 258,2-24-129,-1-13 129,1-8 129,-4-24-129,-7-29 258,-9-7-258,-12-19 129,-8-8-129,-9-6 129,0-10-258,-15-1 129,-13 9 0,-5 22-129,-1 14-129,-2 13 129,0 19 0,10 27-258,-3 0-1290,20 32-3096,9 13-516,0-2-258,17 1 0</inkml:trace>
          <inkml:trace contextRef="#ctx0" brushRef="#br0" timeOffset="-2204.2204">3997 246 1935,'0'0'1548,"0"0"-258,0 0-387,-6-24-516,6 24 258,0 0-387,0 0 0,0 0-258,0 0 258,0-28-129,0 28 258,0 0 0,0 0-129,2-21 129,-2 21-129,11-21 0,-11 21 0,0 0-258,12-39 129,-12 39-129,9-26 0,-9 26 129,0 0 0,2-32 129,-2 32 129,0 0 129,0 0 129,0 0-258,0 0 258,0 0-258,0 18 258,-8 3-258,8 27 258,-7 2-258,7 20 0,-4 2 258,4 19-129,0-12 0,0 13-129,0-16 258,4-1-258,-4-25-129,2-1 0,-2-26 0,0-23-129,0 27-129,0-27-258,0 0-1548,0 0-2709,17-31-258,-17 31-387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58.79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241 0 1419,'0'0'1161,"0"0"-129,0 0-258,0 0-129,0 24 0,0-24-258,-7 48 387,3-18 0,0 5 0,-2-1 0,-1 4 129,-1-10-129,-1 7-258,9-35 129,-12 43-258,12-43 129,0 0-129,-5 21-258,5-21 258,0 0-258,17-2-129,-17 2 0,38-12 0,-14 12-129,-1 0-129,2 0 258,-25 0-129,47 43 0,-26-12 129,-6 10 0,0 2 0,-9 2 258,-2 7 0,-4-9 129,0 2 0,-14-14 258,-8 8 0,-7-22 129,1 11-129,-14-21 0,6 5 0,-9-9-258,5-1 0,-2-2-129,4 0-258,8-5-129,0-7-516,30 12-903,-29-9-2193,29 9-774,0-24-516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6:59.37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34 1548,'36'0'3096,"-36"0"-903,40-9 258,-14 9-387,1-12-387,9 9-516,-8-8 0,10 11-387,-6 0-129,4 0-129,-9 0-387,3 4 0,-30-4 0,40 12-387,-19 0-645,-21-12-2451,0 0-774,2 29-645,-2-29 517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00.20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15 0 1161,'17'94'2322,"-15"-43"0,2 0-129,-1 8-258,-3-11-387,0 3 0,0-13-387,0-4-129,0-13-387,0-21-387,-5 38-903,5-38-1677,-23-5-1677,23 5-516,-13-26 387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00.83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40 1 645,'0'0'2322,"0"0"-516,0 0-258,-25-14-516,25 14-129,-11 20-129,9 13-258,0 8 129,2 14 0,0 12-258,0 17 258,2 5-258,11 8-129,-3-16 129,3-2-129,-7-19 129,7-5 258,-11-26-129,4-5 0,-6-24-516,-6-12-2193,-13-32-1548,19 16-516,-17-25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01.48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-10 0 258,'0'0'903,"0"0"387,0 22-129,0 2 129,0 4 129,4 21 0,-4-4 0,2 20 129,-2-2-129,3 13 258,-3-13-387,0 13-129,0-21 0,0 6-129,0-23-258,0 5-387,0-43-129,0 39-774,0-39-2580,19 14-1419,-19-14-258,6-31-258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08.90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151 0 645,'0'0'1032,"0"0"0,0 0-258,0 0 0,0 0 0,0 0-129,0 0 0,0 0 0,0 0-129,19 22 129,6-18-258,9 6 387,0-1-129,6 8 129,9 1-258,-5 3 129,-12 1-258,-4 6 258,-14-1-258,-7 8 129,-9-3-129,-17 7-129,-15-11 0,0 8-129,-9-5 129,7 1-258,0-8-258,11-10 129,25-14 0,-21 19 0,21-19 0,0 0 0,32 0 0,-7 0 0,7 5 129,-5 9 0,3 8 0,-7 1 0,-8 12 129,-11 1 0,-4 2 0,-6 2 129,-24-8-129,-1-3 258,-16-8-258,0 1 129,-6-13-129,3-4-258,7 0-516,-1-5-774,16-12-1806,28 12-1161,-36-41 129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1-04T11:17:09.0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0,'0'0'0,"0"0"0,0 0 0,0 0 0,0 0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09.7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64 0 516,'21'248'387,"-14"-119"-258,-1-6 516,-6-16 258,0-1 387,0-31-129,-9-15 129,-5-27 129,-1-9 0,15-24-645,-30 25-1806,0-27-2580,30 2-129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10.83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25 84 129,'-8'-33'774,"-1"6"129,9 27-129,0 0 129,0 0-258,-4-25-387,4 25 0,0 0-258,0 0 129,8 25-129,1 2 129,-5 13 0,7 17 129,1 23 0,1 21 0,0 14-129,-1 22-129,-1 4-129,-5 6 0,-1-6 0,1-9 129,-6-21 0,0-23 129,-6-20 645,-3-32 0,1-15 129,8-21 0,0 0 0,-32-31-387,30-4 129,-7-21-258,5-1-387,2-9 0,-2-8-258,4-8 0,-2-6-387,2 6 258,0-4-129,0 6 129,-5 2-129,1 8 258,-2 10 129,2 4 0,1 11-129,-3 4 258,4 6 0,2 0 0,0 11-129,0-2 129,0 26-129,11-33-129,-11 33-258,21-24-387,-21 24-129,25-17-129,-25 17 258,36-14-129,-36 14 258,26-18 0,-26 18 646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11.04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99 50 1,'0'-28'257,"0"28"1,0 0-258,0 0 129,-13-22 0,13 22 0,0 0 0,0 0-129,0 0 0,-23 2 129,14 22 258,3 14-129,-7 21 258,5 17-129,-3 18 258,7 19-129,-3 13-258,5-1-258,2 0-129,0-9-258,0-19 129,5-19 0,1-21-387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01.74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80E2A83-50E1-4FBD-8FD4-8EB9499AF601}" emma:medium="tactile" emma:mode="ink">
          <msink:context xmlns:msink="http://schemas.microsoft.com/ink/2010/main" type="writingRegion" rotatedBoundingBox="9395,10986 9304,17353 8021,17335 8112,10968"/>
        </emma:interpretation>
      </emma:emma>
    </inkml:annotationXML>
    <inkml:traceGroup>
      <inkml:annotationXML>
        <emma:emma xmlns:emma="http://www.w3.org/2003/04/emma" version="1.0">
          <emma:interpretation id="{A7F7BC18-3308-4617-A8C7-E01DA2934C4B}" emma:medium="tactile" emma:mode="ink">
            <msink:context xmlns:msink="http://schemas.microsoft.com/ink/2010/main" type="paragraph" rotatedBoundingBox="9395,10986 9304,17353 8021,17335 8112,10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B97659-591A-4B2F-A4F8-0EB558E6BFAF}" emma:medium="tactile" emma:mode="ink">
              <msink:context xmlns:msink="http://schemas.microsoft.com/ink/2010/main" type="line" rotatedBoundingBox="9395,10986 9304,17353 8021,17335 8112,10968"/>
            </emma:interpretation>
          </emma:emma>
        </inkml:annotationXML>
        <inkml:traceGroup>
          <inkml:annotationXML>
            <emma:emma xmlns:emma="http://www.w3.org/2003/04/emma" version="1.0">
              <emma:interpretation id="{2E577002-9C1A-45EB-9874-3AE32A1B5115}" emma:medium="tactile" emma:mode="ink">
                <msink:context xmlns:msink="http://schemas.microsoft.com/ink/2010/main" type="inkWord" rotatedBoundingBox="9198,10984 9171,12893 8085,12878 8112,10968"/>
              </emma:interpretation>
            </emma:emma>
          </inkml:annotationXML>
          <inkml:trace contextRef="#ctx0" brushRef="#br0">6928-5023 1677,'-27'0'4386,"27"0"-129,0 0-2064,0 0-258,13 5-387,18 2-387,-5-7-387,25 0 129,-11-3-387,11-1-129,-1-8-129,6 5 0,-12-3-129,5 3 0,-15-3 0,-1 6 0,-33 4 0,39-7 0,-39 7-129,0 0 129,0 0 0,0 0-129,0 0 0,0 0 129,0 0-129,0 0 0,23 7 0,-23-7 0,0 0 0,0 0 0,0 21 129,0-21-129,0 0 0,-11 33 129,3-9-129,-11 4 258,0 5-258,-9 5 129,1 7-129,-3 9 129,-8-2 0,4 14 0,-2-9 0,11-5 129,-1-5-129,3-4 0,2-15 0,8-2 0,13-26-129,0 0 0,0 0-129,0 0-903,11-14-3741,14-3-258,-4-14-387,7 5-129</inkml:trace>
          <inkml:trace contextRef="#ctx0" brushRef="#br0" timeOffset="-1009.1009">6916-5735 645,'-28'-23'903,"28"23"-129,0 0 0,0 0 0,0 0 0,0 0-258,-17-24 129,17 24 0,0 0 129,0 0-387,0 0 129,0 0-129,0 0 129,-27 5-129,27-5 129,0 0 0,-13 32 129,13-32-258,0 27 387,0-27-129,0 38 0,0-38 129,17 45 0,-17-45-258,40 53 0,-17-26 129,16 4-258,-8-8 0,14 8-129,-7-12 0,4 4 129,-4-9-258,-2 1 129,-4-8-129,-2 2 129,-30-9 0,36 12-129,-36-12 129,21 15-129,-21-15 0,13 23 0,-13-23 0,2 27 0,-2-27-129,10 34 0,-10-34 0,11 29 0,-11-29 0,17 35 0,-17-35-129,17 29 129,-17-29 0,13 21-129,-13-21 258,0 0-129,0 0 0,0 0 129,0 0-129,0 0 129,0 0-129,0 0 0,0 0 129,0 0-129,0 0 0,0 0 129,-19 19-129,19-19 0,0 0 129,-28 9-129,28-9 129,-25 12-129,25-12 129,-39 16 0,16-4 0,23-12 0,-44 41 129,16-20-129,-1 1-129,1 7 129,-2-5 0,-1 7 0,5-7-129,-1 2 0,1-2 0,26-24 0,-34 34 0,34-34-129,0 0-129,0 0-903,0 0-3483,24-17-258,-1-7-516,7-2 258</inkml:trace>
          <inkml:trace contextRef="#ctx0" brushRef="#br0" timeOffset="-32622.2619">7466-6136 1548,'0'0'2322,"-23"-12"-258,23 12 387,0 0-129,-32-26-258,32 26-129,0 0-129,0 0-258,-36-31-258,36 31-387,0 0-129,0 0-258,0-30 0,0 30-258,26-31-129,8 17 0,-1-3 0,10 5 129,-3 0-129,7 10 129,-7 2-129,-2 9 129,-15 15-129,-10 7 0,-9 9-129,-4 5 129,-13 0-129,-3 0 0,-4-8-129,6-6 0,7-5-129,7-26 129,7 24-129,20-17 0,9-5 129,0-2 0,2 0-129,3 0 129,-5 3 129,-7 4-129,-14 14 129,-7 4 0,-8 4 0,-8 2 129,-7 7-129,-17 0 258,-12 1-129,-1 0 129,-10-11-129,0 1 0,-2-10 129,0 3-129,6-12-129,7-5-129,16 4-774,-6-9-3741,34 0-258,-6-34-516,6-2-258</inkml:trace>
        </inkml:traceGroup>
        <inkml:traceGroup>
          <inkml:annotationXML>
            <emma:emma xmlns:emma="http://www.w3.org/2003/04/emma" version="1.0">
              <emma:interpretation id="{C233CEB1-3E83-4915-A3E8-F42211092922}" emma:medium="tactile" emma:mode="ink">
                <msink:context xmlns:msink="http://schemas.microsoft.com/ink/2010/main" type="inkWord" rotatedBoundingBox="9326,15854 9304,17353 8125,17336 8146,15837"/>
              </emma:interpretation>
            </emma:emma>
          </inkml:annotationXML>
          <inkml:trace contextRef="#ctx0" brushRef="#br0" timeOffset="1387.1387">7269-1190 1419,'0'0'2064,"-25"-17"0,25 17-387,0 0-516,0 0 0,0 0 0,-21-26-387,21 26 129,0 0-129,0 0-129,0 0-129,0 0 0,0 19 0,4 7-129,7 13 0,10 11 258,-6 0-258,14 23 129,-3-9-258,12 7 0,-11-14 258,1 2-387,-7-15 129,2-8 0,-6-15 0,-17-21 0,0 0 129,28 22 0,-28-22-258,17-22 129,-9-13 0,5-1 0,2-18 129,4-5-258,6-11 0,3 3 0,1-6 0,12 7 0,-3-1 0,6 4 129,-6 8-129,7 11 0,-7 4 0,-4 6-129,-5 10 0,-3 8 129,-26 16-129,34-22-129,-34 22-645,0 0-3354,0 0-903,21 12-258,-21-12-387</inkml:trace>
          <inkml:trace contextRef="#ctx0" brushRef="#br0" timeOffset="2567.2567">7117-1164 1032,'0'0'1548,"0"0"-129,0 0 129,0 0-129,0 0-258,0 0-129,-23 0-129,23 0-129,0 0-129,0 0 129,0 0 0,0 0 0,0 27 0,14 2 0,1-8 0,15 17 258,-3-7-258,20 20-129,-11-12-129,15 8-129,-9-10-258,1-1 129,-7-12-129,-5-1 0,-7-8-129,-24-15 129,25 19 0,-25-19 0,0 0 129,0 0-129,0 0 0,0 0 129,0 0-129,-6 26 0,6-26 0,-26 20 129,26-20-258,-40 24 129,19-14 0,-5 6 0,-3-9 129,-3 10-129,-4-7 0,0 4 0,-4-5 0,4 3 0,-2 3-129,2 0 129,4-1-129,-2-2 0,11 5-129,-3-3 129,26-14-129,-29 26 0,29-26-387,0 0-774,12 12-3354,12-12-387,3-7-387,9-12 0</inkml:trace>
          <inkml:trace contextRef="#ctx0" brushRef="#br0" timeOffset="3579.3579">6890-593 258,'-29'-2'3870,"29"2"-645,0 0-774,0 0-258,0 0-387,12-5-774,18 8 129,0-3-258,23 12-258,-5-5 0,16 9 129,-3-1-387,7 10 0,-11-4 0,2 10-129,-14-10 0,-5 6-129,-14-4 129,-9 7 0,-11-6-129,-4 0 129,-2-24 0,-15 36-129,15-36 0,-40 33 0,12-18 0,3-3-129,-5 3 129,-6-4-129,7 6 0,-9 2 129,2 5-129,-3 2 0,6-4 0,-3 5 0,4-6 129,4 6-129,28-27 0,-38 28-129,38-28 0,0 0 0,0 24-774,0-24-3612,26 0-516,5-9-129,-1-11-516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11.7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0 129,'0'0'1290,"0"0"-516,0 0-516,0 0-129,0 0-258,0 0 129,0 0-129,0 0 129,0 0-129,0 0 129,0 16 129,0-16-129,0 0 129,0 0-129,15 28 0,-15-28-129,0 0 129,15 26-129,-15-26-129,0 0 129,27 17-129,-27-17 129,0 0-258,28 7 258,-28-7-129,0 0-129,0 0 130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12.15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0-11 516,'108'51'1032,"-108"-51"-129,-13-28 129,13 28-258,0 0 0,-19-28-258,19 28-258,0 0 0,0 0 0,0 0-258,0 0 0,0 0 0,0 0-258,0 0 258,0 0-129,0 0 129,-17 40 0,17-5 0,0 15 0,0 11 129,0 8-129,0 11 0,-2-4 258,2 13-258,0-17 129,0 0 387,0-19 0,0-8-258,0-16 258,0-2-129,0-27 129,0 0-258,0 0-258,0 0-387,19 0-1806,-19 0-1419,13-20 388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13.62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70-2 516,'0'0'516,"0"0"0,-22 0-258,22 0 129,0 0-129,0 0 0,0 0 129,0 0-258,0 0-129,0 0 129,0 0-129,-14 21-129,14-21 129,-7 29 0,7-29 129,-6 44-129,2-13 0,2-3 129,-5 10 0,5-1 258,0 6-258,2-2 0,0 2 0,0-4 129,2-3 0,7-6-129,-3 1 129,7-9 129,1 3-129,-14-25 129,28 31 129,-28-31-129,36 26-129,-36-26 0,40 24 0,-21-15-258,-19-9 129,49 15-129,-28-11 0,7 1 0,-3-5 0,3 0-129,-3 0 129,3-7 0,-3-5 0,-2 0 0,3-7 129,-3-2-129,-4-3 129,-2-2 0,-4-11 0,-3 6 0,-1-5 129,-9 3-129,0-9 0,0 4-129,-9 2 129,-1-4 0,-5 8 258,-2 1-258,2 2 0,-2 5 129,4 1-129,13 23 258,-33-34-258,33 34 0,-24-27 0,24 27 129,-21-19 258,21 19-258,0 0 0,-25-22 129,25 22-129,0 0 0,0 0-129,0 0-129,0 0 0,-22 0-387,22 0-645,0 0-2709,0 0-387,-36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15.7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-3 29 2322,'0'0'2451,"0"0"-903,0 0-387,0 0-516,0 0 129,0-16-258,0 16 129,15-3 0,-15 3 0,40-2 129,-14 2 0,-1-3-258,9 3 129,2 0-129,2 0 0,-2 0-129,13 0 0,-11 0-129,15 0 258,-13 0-387,13 0 129,-11 0-129,1 0 0,-3 0 0,-2 0-129,-2 0 0,-2 3 0,-4-1 129,-1 3 0,3-3-129,2 5 129,-2 1 0,6-6 129,-2-2 0,4 5-129,0-5 0,3 0 0,-7 0 0,4 0-129,-6 0 129,0 0-129,0 0 129,-3 0-129,-3 2 129,-1 3-129,-1 8 129,-26-13-129,40 21 0,-40-21 0,30 29-129,-30-29-387,25 26-1419,-16-4-2580,-9-22 258,0 0-774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16.66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6 903,'0'0'1419,"0"0"-387,0 0 258,0 0-387,23-4 0,-23 4 0,36-3-129,-9 3-258,3 0 258,8 0-129,7 0 0,-3 0-258,7 5 0,-1-3 129,3 3-258,0-5 258,4 7-129,-10-7-129,5 5 258,-5-2-258,4 1 129,-7 1-129,2 2 129,-8 3-129,0-1 129,-8 3-129,2-2 258,-30-10-387,40 19 258,-40-19-258,29 21 129,-29-21-258,0 0 0,32 30-1290,-32-30-2967,0 0-129,28 33-645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26.2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0 645,'0'0'774,"0"0"0,0 0 0,0 0-129,0 0 0,0 0 0,0 0 0,0 0-129,0 0 129,0 0-129,0 0-129,0 0 0,0 0-258,0 0 129,0 0-129,0 0 0,0 0 129,0 0-129,0 0 0,0 0-129,0 0 129,0 0-258,0 0-129,0 0-903,21 21-1806,-21-21-387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26.67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23-2 2709,'-15'-3'1548,"15"3"-645,0 0-258,0 0-516,0 0-516,-8 15-1290,8-15-1419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29.65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64 21 129,'-21'9'2193,"21"-9"-387,-23 7 129,23-7-258,0 0-258,-23 0-129,23 0 0,0 0-516,0 0 129,0 0-129,0 0-258,0 0 0,0 0-129,0 0-129,23-9-129,-23 9 0,42 0 0,-12 2 258,6 8-258,-4-3-129,10 2 129,-2 1 0,3-3 0,5-2 0,3-3 0,0-2 0,4 0 0,0-7 0,0 2 0,0-2-129,2-2 0,-4 1 0,0 6 0,-6 0 129,4 2-129,-2 0-129,3 0 129,1 2 129,2 3-129,3 2 129,-1 0-129,8 0 258,3-4-258,2-3 129,2 0 0,0 0-129,6-5 129,5-5-129,0 3 129,3 0 0,3 0-129,-2-7 129,0 9 0,2 0-129,-8 0 0,-3 1 129,2 4-129,-6 0 0,1 0 129,-1 0 0,-2 0-129,-2 0 129,-1 7 0,4-3-129,3 4 129,-4-4-129,0 8 129,2-2-129,0 4 0,-2 0 0,8-2 0,-5 5 0,-1-2 0,2 2 0,0-3 129,0 1-129,1-3 0,1-1 0,5-3 0,-5-1 0,-2-7 0,3 0 0,1 0 0,-4-5 0,3-2 0,-5 0 0,2-8 0,-4 8 0,4-2 0,0 4 0,1-5 0,5 6 0,-3-1 0,1 3 0,-4 2 129,3 0-129,-3 2 0,-10 5 0,-3 5 0,-12-3 0,-2 11-129,-11-1 0,-15-7-645,11 14-1677,-17 5-2193,-17-31 0,0 34-387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31.22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52 33 258,'-27'21'2193,"27"-21"-645,0 0-387,-28 2 0,28-2-129,0 0-258,0 0 0,0 0-129,0 0 258,0 0-129,0 0 0,15 22 0,8-10-129,-1-10 129,11 5-129,-5-7 129,16 7-129,-3-7 0,12 10-129,-7-10-129,13 5 0,-3-5 129,7 2-258,-6-2 0,5 2 0,-7-2 0,6 3-129,-10-3 129,4 0-129,-2 0-129,-2 2 129,6-2 0,-2 0-258,0 0 258,4 0-129,3 0 0,-1 5 0,3-5 129,-1 0-129,5 2 0,0 1 0,2-1 0,2-2 129,6 0-129,3 0 0,3 0 0,-1 0 0,4 0 0,-3 0 129,-3-2-258,4-1 258,-5 3-258,-10 0 129,2-2 0,6 2 0,-6 0 0,0-2 0,0-1 0,5 1 0,-5-1 0,4-1 0,-11 1 0,5 1 0,0 0 0,-4-3 0,2 2 0,-5 3 129,-1 0-258,-3 0 129,0 0 0,-8 0 0,0 0 0,2 0 0,-9 0 0,3 0 0,-5-2 0,3 2 0,-7 0 0,2 0 0,2 0 0,-1 0 0,-1 2 0,2 8 0,3-1 0,3 3 0,-1-2-129,8-1 129,2 3 0,3-5 0,3-4 0,5-3 0,2 0 0,6-7 129,7-12-129,-3 2 0,3-9 129,3 11-129,-7-8 129,-1 8 0,1-4 0,-5 4 0,-13 3 129,3 10 0,-14-3 0,-1 5 0,-9 0-129,-2 0 0,-8 12-129,-30-12-387,47 53-1548,-39-24-2709,-8-8-258,0-21-387,-15 19-129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33.1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59 66 774,'0'0'774,"0"0"0,0 0-129,0 0 0,0 0 0,0 0 0,-4-19-258,4 19 387,0 0 129,0 0-129,0 0 0,0 0-129,0-24 0,0 24-129,0 0 0,0 0-129,0 0-129,-8-24 129,8 24-258,0 0 0,0 0-129,0 0 0,0 0 0,0 0 129,0 0 0,0 0 258,0 26 0,0 0 0,0 17 129,-3 16-129,3 14 258,-6 2-387,-2 11 0,3-1-129,-5-4 0,1-14 0,5-9 129,2-25 0,0-4 0,2-29-129,0 0 0,0 0 0,0 0-516,0 0-1161,0 0-2709,-4-29-387,4 29-129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15.4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C0CD519-153F-48DD-8026-D4445035049C}" emma:medium="tactile" emma:mode="ink">
          <msink:context xmlns:msink="http://schemas.microsoft.com/ink/2010/main" type="inkDrawing" rotatedBoundingBox="1464,5933 23827,5549 23833,5846 1469,6230" semanticType="callout" shapeName="Other">
            <msink:destinationLink direction="with" ref="{EC3AE629-81DD-4806-A757-6DA56C221753}"/>
            <msink:destinationLink direction="with" ref="{3B12E88A-9016-46CC-B342-AAE3ADEEE557}"/>
            <msink:destinationLink direction="with" ref="{80F7B8CF-F664-496B-A308-0D83DA66997A}"/>
            <msink:destinationLink direction="with" ref="{A26ADF4E-5E63-4D96-A2E8-7C3C61895019}"/>
            <msink:destinationLink direction="with" ref="{210AABDC-28D2-4B0C-9A9A-71AA0B39CCB8}"/>
          </msink:context>
        </emma:interpretation>
      </emma:emma>
    </inkml:annotationXML>
    <inkml:trace contextRef="#ctx0" brushRef="#br0">0 558 258,'34'12'1161,"-5"-5"-129,-3-2 129,-5-2 129,2 1-258,9 6 258,-2-3-516,8 0-129,0 0 0,6 3 0,3-3-129,14 2 129,-3-6 0,9 4 0,10-7 0,5 0 129,16-14-258,10 7-129,2-8 129,10 1-258,-3-10-129,8 8 0,2-6-129,6 5 129,-6-8-129,7 6 129,-1 0-129,3 3 0,4 1 0,10 6 129,-8 2-129,2 0 0,2-1 129,2 4-258,-6-1 129,4 0 129,-2 0-129,2 1 258,-2-8-258,7 5 129,-1-1 0,-4 2 129,7-1-129,1-2 129,-5 2 0,-1-1-129,4 1-129,-1 3 129,3 4 0,7-5 0,0 5 129,4 0-258,1 0-258,5 2 258,1-2 387,3 0-387,1 0-387,4 0 387,0-5-129,7-4 129,1 7 0,0-8 129,-1 8-387,1 2 387,-6 0-129,1 0 0,-6 2 387,-5 10-387,4-3 258,-9 8-258,3-7 258,-5 6-258,0 0 258,-4-4-258,2-3 0,2-2 0,9 0 0,-1-2 0,1 0 0,0-3 0,10-2 0,-2 0 0,4 0 0,3 3 0,2-1 0,-1-2 0,7 0 0,0 0 0,0 5 0,2-3 129,4 5-129,-4-4 0,7 2 0,6-3 0,-3 0 129,5 3-129,2-5 129,2 0-129,7 0 129,8-2-129,-2-3 129,-1-2 0,6-3-129,3 1 129,-4-3 0,4 0-129,3-5-129,-3 5 258,-10-3-258,4 1 129,0-5-129,2-3 129,2 8-129,6-3 258,-5 3-129,-1-5 129,8 9-129,1-8 0,4 7 0,2-1 0,-6-3 129,-3 8-258,-8-5 258,0 5-129,-14-5 129,-3 5-129,-11 0 129,-12 0 0,-9-3 0,-6 3 0,-23 2-129,-4-4 0,-20 6-129,-29-8-387,-5 5-3483,-44-2-903,-38-15-129,-17 23-387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34.34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49 68 645,'0'-21'2709,"0"21"-129,0 0-129,36-19-645,-36 19-129,45-15-129,-45 15 129,57-12-258,-57 12-387,53 0 0,-53 0-387,32 5-129,-32-5-129,12 34 0,-12-11-258,-4-1-129,2 4-129,2-26-129,-9 49-129,7-25-129,4-1-129,-2-23-129,28 39 129,-28-39 129,32 40 0,-32-40 258,27 44 258,-16-18 258,-11-4 387,0 13 129,-28-16 129,9 23 0,-21-20-129,4 11 0,-11-9-129,7 2-129,-8-11-129,14 4-387,2-7-129,2-9-645,30-3-903,-23 12-3096,23-12-387,0-22-258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35.0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106-18 258,'23'0'3741,"-23"0"-1419,0 0-258,0 0-258,0 0-258,-4 43-258,4-43-258,-15 59 0,0-12-387,11 22-129,-11-5 129,4 16-258,-6-16-129,5 9 0,-5-14-258,4-5 129,2-16-387,11-38-903,0 0-3096,0 26-387,0-26-258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35.67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35 25 1032,'0'0'3999,"0"0"-645,0 0-1032,0 0-516,0-26-129,0 26-516,0 0-387,0 12 129,0-12-258,-13 34-129,13-34 129,-12 55-129,3-26-129,9 9 0,0 1 0,7 4-129,7-8 0,10 4 0,7-12-129,10-3 0,3-5-129,9-7 0,6-5-387,-8-7-387,19 0-1161,-19-10-2967,-13-11-129,-2-3-129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36.06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160 0 3999,'-11'35'4386,"-16"15"-2064,25 0-645,-22-2 258,22 29-516,-21-5-645,16 12-387,-12-5 0,13 0-258,-5-6-516,-3-21-1419,1-16-2580,13 3-516,0-39 387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37.78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22 10 1161,'-10'-34'1419,"10"34"129,0 0-129,0 0-258,0 0-387,0 0-129,0 0-129,0 0 258,0 0 0,-7 48 0,3 8 0,4 23-129,0 19 129,6 30 0,3 13-258,4 23 129,-3-6-387,5 7 0,-2-16-258,-3-12 129,1-34 129,-7-21 0,-4-25 0,7-15 0,-7-42-387,0 0-516,0 0-1290,16-25-2193,-16-21-516,0 18 258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39.20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22 46 1161,'7'-26'1419,"-7"26"-129,0 0-258,0 0-258,0-22 258,0 22-129,0 0-258,0 0-258,0 0 129,0 0-129,-11 15 258,7 6 0,0 17-129,0 7 387,4 30-129,-7 2 258,7 26-387,0 8 129,0 16-258,7-2-258,1 11 129,0-6-387,-3-5 129,3-14 0,-1-7 258,-7-19 0,4 0 516,-4-26-258,-4 1 129,-9-16-258,9-9-258,1 1-1548,3-14-2967,0-22-516,0 0-387,-8-15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0.1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208 20 3096,'-17'-21'3354,"17"21"-516,-17 12-387,17-12-903,-28 50-258,5-15-129,10 19-387,-6 1-129,2 17-129,-2-12 0,4 4 0,1-6-258,3-8-258,2-11 0,1-10-387,8-7-1161,2 2-2580,-2-24-516,0 0-129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0.57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91 0 1161,'-2'21'2193,"2"1"-645,11 4 387,3 12 258,6 11-258,-12-13 0,15 23-258,-23-22 0,15 18-258,-17-31-129,-2 21-258,-22-28-258,5 5-258,-6-7-774,-9-15-1806,6-5-2451,30 5-387,-34-44-258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0.8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-16-13 5031,'-11'0'5160,"11"0"-258,0 0-258,0 0-3870,38 5-387,-4-3 0,9 5-129,3 0-387,-6-7-645,11 19-774,-19-9-2838,-9-10-258,1 7-516,-24-7 259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1.46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80 10 516,'0'-21'3612,"0"21"-903,0 0-258,0 0 129,0 26-645,0 12-645,0 0-387,0 28 0,-2-7-258,-5 23 0,-5-17 0,5 4-258,-7-13 0,5-4-129,-6-16-258,0-9-903,15-27-3225,0 0-387,0 0-516,15-15 387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17.59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43266F0-526A-474E-939C-A6791BEEC44B}" emma:medium="tactile" emma:mode="ink">
          <msink:context xmlns:msink="http://schemas.microsoft.com/ink/2010/main" type="inkDrawing" rotatedBoundingBox="1634,7799 23268,7146 23280,7556 1647,8209" semanticType="strikethrough" shapeName="Other">
            <msink:sourceLink direction="with" ref="{3531366D-3BE1-46A5-A3D8-4B2BFCA1E0E5}"/>
            <msink:destinationLink direction="with" ref="{0E167CDB-B73C-41A8-88E2-4BA6B58FD0C1}"/>
            <msink:destinationLink direction="with" ref="{EC3AE629-81DD-4806-A757-6DA56C221753}"/>
            <msink:destinationLink direction="with" ref="{3B12E88A-9016-46CC-B342-AAE3ADEEE557}"/>
            <msink:destinationLink direction="with" ref="{80F7B8CF-F664-496B-A308-0D83DA66997A}"/>
            <msink:destinationLink direction="with" ref="{210AABDC-28D2-4B0C-9A9A-71AA0B39CCB8}"/>
          </msink:context>
        </emma:interpretation>
      </emma:emma>
    </inkml:annotationXML>
    <inkml:trace contextRef="#ctx0" brushRef="#br0">-1 512 516,'-17'3'129,"17"30"-258,0-33-129,19 34 129,-19-34 258,36 27 129,-10-13 129,3-9 387,5 4 129,4-4 129,11-2 129,2 1 0,8-4 258,11 0-258,13 0-129,10 0-129,6 0-129,14 0 0,1-4-258,13 1 0,4-9 0,9 12 0,-11-12-129,18 10-129,-3-10 129,6 7-129,7-8 0,8 11 0,-13-3-129,9 3 0,-2-3 0,4 5-129,-6 0 258,-3 5-258,-7 4 0,5 2 129,1-4-129,5 5 0,-3-2 129,-3 1 0,7-1 0,4 0 0,-2-6 0,0 3 0,-2-7 0,2 3 0,13-3 0,-3 0-129,3 0 129,-3 0-129,5 0 0,-2 0 0,-1 0 129,-3 0-129,-7 0 0,2-3 0,-6-4 129,8 3-129,-6-6 258,2 5-129,2-2-129,-1-2 129,1-3-129,0 2 129,-2-3 0,0 4 0,-2-6 0,6 6 0,-10-6 129,-2 8 0,-3 0-129,1 2 129,-12 3-129,6 2-129,-8 0 129,5 0-129,5 0 129,1 0-129,-6 2 129,4 3-129,5-5 129,3 3-129,-5-3 129,1 2 0,1-2 0,-1 0-129,5 0 129,4 0-129,-2 2 129,0-2 0,-1 0-129,3 0 0,-10 0 0,1 0 258,-6 0-258,0-4 0,-2-6 129,5 0-129,-1 1 0,-2-1 0,2-2 129,-2 3-129,1 2 0,3-3 0,-4 1 129,0 3-129,-2-6 0,7 2 0,1 3 0,3-2 0,-1-1 0,-3 1 0,3-6 0,-1 8 129,-1-7-129,-2 2 0,3-2 0,2-1 0,6-5 0,-1 6 129,-3-3-129,-2 1-129,-1-3 129,-5 4 129,-10 1-258,-5 2 129,-13 0-129,-1 3 129,-5-1-129,-5 8 129,0-3-129,-2 5 129,0-2 0,0-2 0,-2 2 0,0-8 129,-3 8-129,3-1 0,2 1 129,-6-10-129,4 10 0,0-10 129,4 2-129,8 5 0,10-6 0,9-1 129,-1 0-129,8 5 129,4-10 0,7 5-129,-7 3 0,-4 1 129,-11-5 0,-10 9 0,-11-4 0,-8 6 129,-11 2-129,-10 0 0,-13 2 129,-5 10 0,-5 1-258,-5 9 258,-9 2-129,-5-3-129,-5-4 129,-5-1-129,-7 3-129,-24-19-2193,0 0-2451,-22-9-645,-26-34 0,-31-14-645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2.06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116 19 3612,'23'0'2709,"-23"0"258,0 0-129,0-24-645,0 24-516,0 0-258,0 0-129,-27-2-516,23 13-258,4-11-129,-26 60 0,9-16-258,5 13 129,-3 0 129,0 9-258,6 1 258,3-4-258,2-6 0,4-7-129,0-6 129,10-20-129,5-1 0,-15-23 129,30 3-129,-30-3 0,32-41 129,-24 2 0,-6 1-129,5 9 258,-7-11-258,0 14 258,0 26-258,-24-25 129,24 25 0,-21 12-258,21 25-774,-13 1-3612,13-19-387,7 7-258,-7-26-387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3.03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39-12 1548,'-26'-2'1419,"26"2"-387,0 0-258,0 0-387,0 0 0,0 0-258,0 0-129,0 0 0,0 0 129,0 0 129,0 0 387,0 0 129,-12 26 258,10 0-129,2 18 387,0 6 129,4 34 0,-4 7-129,6 34-129,-6 0-258,7 24-258,-3-7-129,4 16 0,-6-15-258,5-8-129,-5-24-129,0-17 129,2-21-258,-4-25-387,4-13-2193,-4-35-1677,0 0-129,0 0-387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3.98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-5 0 774,'0'110'2193,"2"-33"-129,10 20 129,-3 0-387,-5 2-129,7-2-516,-11-23-129,4-5-129,-4-23-258,0-17-258,0-29-774,0 0-2193,0 0-1548,11-24-129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4.5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39 774,'21'-17'3483,"-21"17"-1677,34-16 387,-34 16-516,38-7-387,-38 7-129,42 4 258,-42-4-516,36 50 129,-27-19-129,7 25-258,-9 2-129,3 11 129,-10 6-387,0 8 0,0-3-129,0-4 0,-6 1-129,-2-15 129,1-8-129,-1-14-258,6-9-258,2-31-645,0 0-1806,0 0-1419,0 0-516,10-24 387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44.6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6 0 1935,'-15'14'5547,"30"-2"-516,14-5 0,7 13-2451,0-20-1935,15 12-3354,0-12-1419,10 0-774,-20 0-516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53.9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153 125 3225,'-13'-25'3483,"13"25"-645,0 0-258,-9-29-645,9 29-516,-6-26-387,6 26-516,0 0-129,0-24 0,0 24-129,0 0 129,0 0-258,-6-21-129,6 21 129,0 0 0,0 0-129,0 0 0,0 0 0,0 0 129,0 0 0,-7 17 0,3 11 129,0 15-129,-7 6 129,1 10 0,-3 3 0,5 9-129,-7-10 129,4 5 0,-4-16-129,5-7 129,3-13 0,3-2 0,4-28-129,-4 26 129,4-26-258,0 0-129,0 0-1548,0 0-2709,0 0-387,0-14-516,0-10 129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55.03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249 0 1419,'0'0'3612,"0"0"-1419,0 0-387,-27 10 0,27-10-516,-9 21-516,9-21-258,-2 36 0,2-36-258,0 39-129,7-17-129,5 1 129,5 1-129,2 2 129,3 5 0,-6-1 0,8 8 258,-14-9 129,7 11 387,-17-10-129,0 13 258,-12-22 0,-3 13-129,-25-20 129,10 15 0,-15-19-387,7 7-129,-6-7-258,8-6 0,4-4-258,0-2-516,32 2-1032,-25-19-3096,19-9-516,6-2-129,0-9-258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7:55.4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-2 58 1935,'2'-22'5031,"-2"22"-258,0 0 0,0-27-2709,0 27-258,0 0-258,39 0-645,-39 0-129,50-4-129,-28-1 0,16 5-129,-7 0-258,5 2 0,-8 5-258,-3-7-258,7 19-3741,-32-19-903,26 17-387,-26-17-516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01.41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 99 1032,'11'-31'1161,"-11"31"0,11-25-129,-11 25 129,0 0 0,0-21-129,0 21-129,0 0-129,0 0 0,0 0-258,0-22-258,0 22 0,0 0-258,0 0 0,0 0-129,0 0 0,0 0 129,0 12 129,0 10 0,0 19 387,-3 5 0,3 27 258,-6 14 0,6 31-258,0-1 0,0 22 0,6-2-258,-1 2-129,-3-6 0,0-13 0,-2-25 387,6-13 0,-6-25 0,0-3 129,-8-23 129,6-7-129,2-24-258,0 0-774,0 0-3354,0 0-774,-26-27-387,26 27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02.35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85 41 129,'0'0'1548,"8"-21"-129,-8 21-129,0 0 0,0 0-129,0 0-258,0-21-258,0 21-129,0 0-129,0 0-258,0 0 0,-8 12 129,8 11 129,-4 11 258,4 24 258,-7-3 129,7 36-258,-8-5 387,8 34-129,-17-6-129,15 20-258,-11-7-129,13 4-129,-15-20 258,15 0-129,-8-28-129,4-3 0,-1-23-129,1-20-774,4-13-2838,0-24-1161,0 0-258,0 0-516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4:39.45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031FA8F-C42F-4AA1-8983-D924C8394466}" emma:medium="tactile" emma:mode="ink">
          <msink:context xmlns:msink="http://schemas.microsoft.com/ink/2010/main" type="inkDrawing" rotatedBoundingBox="1524,8456 9294,8147 9354,9655 1584,9964" semanticType="callout" shapeName="Other">
            <msink:sourceLink direction="with" ref="{6F7C88D7-8575-4006-9E4C-1F274A6192BB}"/>
            <msink:sourceLink direction="with" ref="{123E8EF2-EB56-4BC0-8450-870DF03F2FF3}"/>
          </msink:context>
        </emma:interpretation>
      </emma:emma>
    </inkml:annotationXML>
    <inkml:trace contextRef="#ctx0" brushRef="#br0">34 84 258,'0'0'774,"0"0"-258,0 0-387,0 0-129,0 0 0,0 0-129,0 0 129,0 0-129,0 0 129,0 0 0,0 0 0,0 0 129,0 0 0,0 0 0,0 0 0,0 0 129,0 0-129,0 0 129,0 0 387,0 0 129,0 0 0,0 0 129,0 0 129,0 0-129,0 0 0,0 0-258,0 0 0,0 0-258,0 0 129,0 0-129,0 0 258,0 0 0,0 0 129,0 0 0,0 0-129,0 0 0,0 0-129,0 0-129,0 0 0,0 0-258,0 0 0,0 0-129,0 0 0,0 0 0,0 0 0,0 0 0,0 0 0,0 0 129,0 0-129,0 0 129,0 0 0,0 0 0,-6 29 0,6-29 0,-6 31 0,6-31 0,-9 39 0,7-15 0,0 0-129,0 0 0,0-1 0,2 1 129,0-24-129,0 42 0,0-42 0,0 29 0,0-29 0,4 26 0,-4-26 0,6 26 0,-6-26 0,13 24 0,-13-24 0,15 32 0,-15-32 0,27 19 258,-27-19-258,32 17 129,-32-17-129,30 14 129,-30-14-129,29 0 129,-29 0-129,0 0 129,30 12-129,-30-12 129,0 0-129,25 2 0,-25-2 129,0 0-129,30 14 0,-30-14 0,0 0 129,30 12 0,-30-12 0,36 0 0,-15 0-129,-21 0 129,49 0-129,-28-9 129,4 4-129,1-2 129,-3 5-129,-2-1 0,-21 3 0,38-2 0,-38 2 0,28 0 0,-28 0 0,25 0 129,-25 0-129,0 0 0,32 0 0,-32 0 0,27 9 129,-27-9-129,36 3 0,-36-3 129,43 0-129,-22 0 129,9-3-129,-5 1 0,0-5 0,11-3 0,-6 6 0,2-4 0,0 6 0,-1-3 0,-1 0 0,0 1 129,-1 4-129,-1 0 0,-3 0 0,1 0 0,-5 2 0,-21-2 0,40 12 0,-40-12 0,40 7 0,-40-7 0,43 5 0,-20-5 129,2 0-129,3 0 0,4-7 0,-5 0 0,5-3 0,4-2 0,-2 0 0,4-6 0,4 7 0,1-4 0,-1 3 0,3-7 0,1 7 0,1 0 0,1 3 0,-3 2 0,-1-3 0,1 1 0,1 4 0,1-2 0,2 0 0,-3 2 129,-1 0-129,4 0-129,-3 2 129,-4 0 0,-3 1 0,-6 2 0,-3 0 0,-4 0 0,-3 0 0,-23 0 0,32 20 129,-32-20-258,27 38 258,-12-16-129,0 4 0,-2 5 0,3-1-129,1 1 129,-6-5 0,6-2 0,-17-24 0,19 33 0,-19-33 129,0 0-129,0 0 0,0 0 129,0 0-129,-21 19 0,21-19 129,-43 0-129,18 0 0,25 0 0,-40-5-129,40 5 129,0 0 0,-21-21 0,21 21-129,8-38 129,9 14 0,6 0 0,7-8 0,0 1 0,6-5 0,0 8 0,8 2-129,-6-1 129,5 7 0,1-4 0,3 10 0,10 2-129,-8 5 129,10 0-129,0 4 129,0 3-129,5 0 129,-3 0 0,5 0-129,-9 0 129,9 3 0,-5 2 0,1-1 0,-3 1 0,-2 0 0,2 2 0,1 0 0,-1 5 0,-4 0 0,2-2 0,-2-1 0,3 2 0,-1-2 0,-2-4 0,2-3 0,2 1 129,1 2-129,1-5 0,0 2 0,7-2 0,2 0 0,-2-2-129,2 2 129,0-8 0,-7 6 0,7 2 0,-4-5 0,-9-2 0,6 7 0,-5 0 129,-1 0-129,2-2 0,5-1 0,-5 0 0,0 3 129,3 0-129,-3 0 0,-2 3 0,-6 2 0,2-2 129,-11 4-129,-2-3 0,-6-1 0,-2 2 129,-2-3 0,-5-2 0,1 0 0,-26 0 0,40-24 129,-40 24 0,36-44-129,-24 13 0,1-2 0,-9-3 0,1-3-129,-3 3 0,-2 0 0,0 1 0,-7 7-258,7 28-387,-23-33-774,23 33-3225,0 0-387,0 0-387,-25 5 388</inkml:trace>
    <inkml:trace contextRef="#ctx0" brushRef="#br0" timeOffset="32818.2815">6962-1073 774,'6'23'1806,"19"-14"0,-25-9-258,41 0 0,-12 0-645,1 0-129,6 0 0,-2-2-258,4 2-129,0-3 0,-2 3 129,0-4-129,-2 4 0,-5 0 129,5 0 0,-8 0 0,6 0 0,-9 0 129,6 0-387,-29 0 129,49-7-129,-49 7-129,38-16 129,-38 16-129,30-17-129,-30 17 0,0 0 129,23-11-129,-23 11 0,0 0 0,0 0-129,0 0 129,0 0 0,0 0 0,0 0 0,26 9 0,-26-9-129,0 0 129,23 17 129,-23-17-258,0 0 129,23 12 0,-23-12 0,0 0 0,0 0 0,0 0 0,0 0 0,0 0 129,0 0 0,0 0-129,0 0 129,0 0 0,0 0-129,0 0 129,0 0-129,0 0 0,0 27 0,0-27 0,-17 33 0,5-9 0,-5 12 0,-2-2 0,0 9 129,-1 3-129,-3 1 129,-2 0-129,1 0 258,5-4-129,0 1 0,0-3 0,7-10 0,1-8 129,7 4-129,4-27 0,-7 27-129,7-27 0,0 0-903,26-5-3096,1 2-645,-16-24-129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03.06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36-3 2580,'0'0'2709,"-21"-14"-1161,21 14-258,0 0-129,0 0 0,-2 28-129,2 6 0,0 6-258,0 16 0,0 1-129,0 20 129,0-10-258,0 15 0,-4-17-129,2-3-258,-5-9-129,5-10-129,2-10-1161,0 5-2838,0-38-129,0 0-258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03.51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51 10 1548,'-24'-5'1161,"24"5"0,0 0-645,0 0-516,0 0-774,-27-5-1032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04.03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192 64 1806,'-45'-43'3483,"45"43"-774,0 0-774,-25-21-645,25 21-258,0 0-516,-26 0-387,26 0-258,-14 23-258,14 6 129,0 2-129,0 18-129,4 1 258,8 14-258,1 6 258,13 7-129,-5-5 0,-2 2 258,0-1 258,-15-16 387,0 4 258,-4-33 387,-6 8 258,-32-34 129,38-2 129,-62 5-258,37-5-129,-9-10-387,34 10-387,-36-47-258,36 15-258,0-6 0,15-5-129,15 0 129,1-11-129,16 11 0,-5-2 129,3-1-129,-7 8 258,-6 4-129,-11 3 0,-8 3 129,-9 5 0,-8-3 129,4 26-129,-45-31 129,20 19-129,-5 3 0,9 4-129,-2 2-129,23 3-645,0 0-3354,0 0-774,23-9-129,9 6-129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08.16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0 266 1806,'0'0'3870,"0"0"-1161,0 0-258,0 0-774,0 0-129,0 0-516,0 0-258,13 26 0,-13-26 0,0 0-129,0 0 0,38 0-258,-38 0 0,29-19-129,-29 19-129,34-37 129,-15 13-129,3 0 0,-3-2-129,-2 2 0,-3-2 0,1-1 0,-4 3 0,-11 24 129,15-36-129,-15 36 0,0 0 0,6-26 0,-6 26 0,0 0 0,0 0-129,0 0 129,0 0 0,0 17 0,0-17 0,0 50 0,0-14 0,0 17 0,-2 2 129,0 15-129,-2 1 258,-3 9-258,-3-11 129,3 4 0,-3-9-129,5-12 129,-3-5 0,4-19 0,0-4-258,4-24 129,-5 29-129,5-29-258,0 0-645,0 0-1419,-4-22-2322,4 22 0,0-21-258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09.20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9 0 1806,'0'0'1806,"0"0"-129,6 36 645,-2 10-387,-4-5-258,9 23-129,-9-8 0,4 15-258,-6-16-258,2 8-258,-13-22-129,13-1 0,-13-17-258,13-23-258,-4 38-1419,4-38-2709,0 0-645,0 0-258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09.90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91 24 1032,'0'0'3741,"0"0"-1290,-21-24-387,21 24-387,0 0-516,0 0-387,0 0-129,-28 0-129,28 0-258,0 0 0,-17 24 0,17-24 129,-8 50-129,0-18-129,5 6 129,-1 5 0,4 11 129,0-4-258,4 2 0,7-3 0,6 1 129,-2-17 0,10 3 258,-25-36 129,45 35 0,-45-35 0,48-11 129,-33-27 0,6 4 0,-12-20-258,4-5 0,-13-7-258,0 0 129,-3 7-258,-9 6 0,-9 14 0,1 13 0,-5 14-258,2 9-258,12 25-1161,-2 2-3096,1 3-516,1-3-129,11-24-387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15.7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57 0 1,'0'0'644,"0"0"-128,0 0 129,0 0 0,0 0 0,0 0-129,-26 12 129,24 22 129,-6 2-129,3 19 129,1 6 129,2 8-129,-4 3 0,6 0-129,0-6 129,0-5 0,0-16-129,0-2-129,0-13 0,0-4-258,0-26-129,-5 24-516,5-24-1677,0 26-1935,0-26 258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16.5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61-5 516,'22'0'1290,"-22"0"0,31 18-516,-5 1 129,-11 5 0,16 2 129,-9-2 258,1 9-129,-13-5 0,1 7-129,-11-35-129,0 53-129,0-53-258,-30 42 129,30-42-516,-31 28-129,31-28-129,0 0 0,0 0 0,10-20-258,20 3 258,2-2 0,8 5 129,-2 11 0,4 3 129,-3 29 0,-3 10-129,-11 9 387,-10 9-129,-11 11 258,-8 1 0,-15 3 129,-24-10 0,3 0 0,-21-15 0,6-4 0,-5-17-258,5 5-129,0-24 0,9-7-129,16 0-258,2-14 129,28 14-258,-19-41-258,19 41-1419,17-21-2580,-6-3 0,16 21-516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25.95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185 58 1,'-19'-24'773,"19"24"1,-15-21 129,15 21-129,0 0 0,0 0 0,-25-12-258,25 12 129,0 0 129,-30 7-258,30-7-129,-27 38 258,12-5 0,2 8 0,2 17 129,-1-8-129,8 22 129,-1 3-258,5 1 0,-4-6-129,4 4-129,0-16-129,4-8 516,-4-16-129,5-2 129,-5-32-129,0 0-129,0 0 0,-5-13-258,5 13-258,-19-50-903,19 50-1419,0-41-2064,0-2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26.68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 17 258,'2'-22'2709,"-2"22"-516,0 0-387,0 0-645,0 0-258,0 0-387,0 0-129,0 0-258,21 7 129,-21-7-129,17 23 258,-17-23-258,23 35 129,-10-13-129,-1 13 258,3-6-258,-2 13 129,-2-7 0,-1 13 258,-6-15 0,-1 19 129,-3-17 0,0 13 129,-20-4-129,12 6 0,-20-12 0,14 12-258,-10-6 0,10-6 0,-3 0-258,6-12-129,11-26-258,-15 35-516,15-35-774,0 0-2064,0 0-774,28-5-387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3:24.301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11:10:41.020"/>
    </inkml:context>
  </inkml:definitions>
  <inkml:traceGroup>
    <inkml:annotationXML>
      <emma:emma xmlns:emma="http://www.w3.org/2003/04/emma" version="1.0">
        <emma:interpretation id="{116CC02A-C3DA-41E9-B51D-CC1B44CABF87}" emma:medium="tactile" emma:mode="ink">
          <msink:context xmlns:msink="http://schemas.microsoft.com/ink/2010/main" type="writingRegion" rotatedBoundingBox="1324,16548 11370,16923 11263,19778 1217,19402"/>
        </emma:interpretation>
      </emma:emma>
    </inkml:annotationXML>
    <inkml:traceGroup>
      <inkml:annotationXML>
        <emma:emma xmlns:emma="http://www.w3.org/2003/04/emma" version="1.0">
          <emma:interpretation id="{E991E42F-5B53-4964-945C-594EDF73A3AD}" emma:medium="tactile" emma:mode="ink">
            <msink:context xmlns:msink="http://schemas.microsoft.com/ink/2010/main" type="paragraph" rotatedBoundingBox="1324,16548 11370,16923 11263,19778 1217,19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1A811-18FB-4446-9C8B-83FD44862570}" emma:medium="tactile" emma:mode="ink">
              <msink:context xmlns:msink="http://schemas.microsoft.com/ink/2010/main" type="line" rotatedBoundingBox="1324,16548 11370,16923 11263,19778 1217,19402"/>
            </emma:interpretation>
          </emma:emma>
        </inkml:annotationXML>
        <inkml:traceGroup>
          <inkml:annotationXML>
            <emma:emma xmlns:emma="http://www.w3.org/2003/04/emma" version="1.0">
              <emma:interpretation id="{2EB039C4-E31E-45FE-9712-04FFD9F390F3}" emma:medium="tactile" emma:mode="ink">
                <msink:context xmlns:msink="http://schemas.microsoft.com/ink/2010/main" type="inkWord" rotatedBoundingBox="1296,17289 1775,17307 1740,18237 1261,18219"/>
              </emma:interpretation>
            </emma:emma>
          </inkml:annotationXML>
          <inkml:trace contextRef="#ctx0" brushRef="#br0">202 272 1806,'0'0'3354,"0"0"-129,0 0-645,0 0-645,0 0-387,0 0-258,0 0-258,0 0-387,-8-26-258,8 26 258,0 0-387,0 0 0,0 0 0,0 0 0,0 0 0,0 0 0,0 0 0,0 0 0,0 0 0,0 0-129,-28 0 129,28 0-129,0 0 129,-25-8-129,25 8 129,0 0 0,-30-16-129,30 16 0,0 0 0,-27 0-129,27 0 129,0 0-129,-28 16 129,28-16-129,-15 31 0,15-31 0,-12 36 0,10-10 129,-3 8-129,-1 0 0,2 11 0,2-2 129,-5 6-129,7 6 0,-2-10 0,2 2 129,0-5-129,2-8 0,7-1 0,1-4 129,-1-2-129,-9-27 129,32 36-129,-32-36 0,36 24 129,-36-24-129,38 14 0,-38-14 129,42 0-129,-19 0 0,-4-12 129,7 2-129,1-11-129,3 4 258,-5-2-129,5-3 0,-2-2 0,-5 2 129,-2 1-129,-21 21 129,34-45 0,-26 16 0,-3-8 129,-3-1-129,-2-7-129,0-4 129,-7-3-129,-1-5 0,-15-2 129,4 9-129,-7-2 129,-1 5-129,1 12 129,1 6-129,4 3 129,21 26-129,-34-29 0,34 29 0,0 0-258,0 0-903,0 0-3612,34-29-258,-3 12-516,12-12-129</inkml:trace>
        </inkml:traceGroup>
        <inkml:traceGroup>
          <inkml:annotationXML>
            <emma:emma xmlns:emma="http://www.w3.org/2003/04/emma" version="1.0">
              <emma:interpretation id="{11A0EED4-4A1C-45CC-832A-AE96D025A9F1}" emma:medium="tactile" emma:mode="ink">
                <msink:context xmlns:msink="http://schemas.microsoft.com/ink/2010/main" type="inkWord" rotatedBoundingBox="8962,17664 9112,17670 9084,18426 8934,18420"/>
              </emma:interpretation>
            </emma:emma>
          </inkml:annotationXML>
          <inkml:trace contextRef="#ctx0" brushRef="#br0" timeOffset="1573.1573">7729 440 1419,'0'0'2580,"0"0"-516,0 0 129,-2-22-516,2 22-129,0 0-258,0 0-129,-21-28-258,21 28 0,0 0-387,0 0 129,0 0-129,0 0-258,-15-28 129,15 28 0,0 0-129,0 0-129,0 0 0,0 0 129,0 0-129,0 0-129,0 0 258,0 0-129,-2 13 0,2 16 129,0 9-129,10 19 129,-6 4 0,9 13 129,-6 3-129,5 11 258,-8-13-258,5-1 0,-9-13 0,6-11 0,-6-14-129,0-10 0,0-26-258,0 0-645,30-22-3741,-19-4-516,-3-10-129,5-4-645</inkml:trace>
        </inkml:traceGroup>
        <inkml:traceGroup>
          <inkml:annotationXML>
            <emma:emma xmlns:emma="http://www.w3.org/2003/04/emma" version="1.0">
              <emma:interpretation id="{02BBAD23-B793-447E-91AD-CE713C013091}" emma:medium="tactile" emma:mode="ink">
                <msink:context xmlns:msink="http://schemas.microsoft.com/ink/2010/main" type="inkWord" rotatedBoundingBox="10823,16903 11370,16923 11263,19778 10716,19757"/>
              </emma:interpretation>
            </emma:emma>
          </inkml:annotationXML>
          <inkml:trace contextRef="#ctx1" brushRef="#br0">9550-399 0,'0'0'0,"0"0"0,0 0 0,0 0 0,0 0 0,0 0 0,0 0 0,0 0 0,0 0 0,0 0 0,0 0 0,0 0 0,0 0 0,0 0 0,0 0 0,0 0 0,0 0 0,0 0 0,0 0 0,0 0 0,0 0 0</inkml:trace>
          <inkml:trace contextRef="#ctx1" brushRef="#br0" timeOffset="-19245.9244">9976 2460 0,'0'0'0,"0"0"0,0 0 0,0 0 0,0 0 0,0 0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26.89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0 105 3483,'24'-36'3483,"3"26"-1806,7-12-129,6 7-387,1 3-516,1 5-516,-2 3-387,-6 4-774,-34 0-2580,53 0-387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27.58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121 49 258,'0'0'3096,"6"-22"-387,-6 22-129,0 0-516,0 0-645,-12-28-258,12 28-258,0 0-258,-5 17 0,-1 6-129,6 26 258,-2-1-387,2 23 129,0 4 0,0 15 0,0 0-258,0 9 0,0-21-258,0-3 129,0-17-129,0-11 0,0-7-129,0-40-516,8 30-903,-8-30-2967,3-11 129,14-11-645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28.21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2451,'0'0'1935,"0"0"0,0 0-645,0 0-516,30 21-129,-30-21-387,0 0 0,29 0 258,-29 0 129,32 0 0,-11 5 129,-21-5 0,34 5 129,-34-5-258,23 26 258,-23-26-387,13 60 129,-13-24-387,0 17 129,0 0 0,-6 16 0,-11-6 129,8 9-258,-5-3 0,5 6 0,-4-13 0,9 3-129,2-15 0,-6-5-129,8-3 0,0-13 0,0-29-129,0 0-258,0 24-258,0-24-774,0-15-645,0-11-1290,0-14-1161,0 12-387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28.41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11 0 2193,'-21'0'4773,"21"0"-258,0 15-1677,0-15-903,0 0-258,0 0-516,32 28-387,-32-28-258,51 17-387,-17 4-774,-7-4-3612,1-17-258,8 12-645,-36-12 129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35.99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0 645,'40'57'1032,"-25"-33"-258,4 4 0,2 5-129,9 2-387,-7 1 0,5 5 0,1 3-258,3-6 129,0 2 0,0 1 129,0 3-129,8-6 258,-4 2-129,8 2 129,1 3 0,1 3-258,3 4 258,8-1-258,-2-3 0,2 4 129,1 4-258,-3-1 387,2 1-387,0-13 258,-2 9-258,-6 2 258,0 3-258,-3-2 258,-1-2 0,-3 12-258,7-8 258,-3 13-258,-1-8 129,1 8 129,5-10-258,-4 10 129,4-6 0,-5-6-129,5 5 0,-4-11 0,1 0 0,5-8 129,-8-3-129,6-5 0,-3 3 129,5-3 0,-2-3-129,6-2 258,-6 7-129,8 4 0,-2-4-129,3 2 129,1-4-129,-4 6 0,5-2 0,-7-2 0,2 0 0,0-8 0,2 4 0,-6-6 0,3 3 129,-1 2-129,4-3 129,-2 8-129,0-7 0,-6 10 129,8 0-129,-4 2 0,3 5 258,-1 1-258,0-2 129,2 8 0,-2 3 0,3 0 0,-1 8 129,-4 0 0,11-7-129,-9 4 0,4 4 0,-1-4 0,1 1 0,-2-4-129,3 1 0,-7-9 129,4 5-258,0-3 258,3 1-129,1-5 0,-3-2-129,1 2 258,3-2-129,3 8 0,-3-8 0,4 4-129,-1-1 258,-1-1-258,4 3 129,2 0 0,-2-5 0,4-1 0,2 2 0,-4-1 0,11 0 0,-5 0 0,1 2 129,-3-2-258,2 1 258,3-4-129,-1 5 0,1-6 0,-1-1 258,-4-5-129,5 3-129,8 3 129,-9-6-129,11 2 129,-12-4 0,16 6-129,-6-7 129,8-1-129,-1 1 0,-10-2 0,16 0 129,-13-7-129,8-2 0,-8-3 0,13 8 0,-11-9 129,4 2-129,-4-6 129,5 3-129,1 0 0,5 3 258,-3 6-258,1-3 129,8 4-129,2-8 0,2 6 0,0 1 129,-4-6-129,5 5 129,-5-10 0,6 4 0,-10-2 129,4 3-129,0-6 258,0 6-258,2 4 0,2-6-129,-4 1 129,0 1-129,7-1 0,-7-6 129,0 6-129,0-7 129,0 3 0,4 1-129,-15 1 129,3 2-129,-5-4 129,0 4 0,-6-6 0,2 9 129,-8-10-129,2 6 129,-1-6 0,1 5-129,-2-9 0,-1 7 0,-3-3 0,-3-2-129,-4-5 129,2 5-129,-10-7 0,-1 2 129,-6-2-129,1-5 0,-3 0 129,2 0-258,-4-5 258,-2 0-129,-5-2 0,3-7 0,-5 4 0,-1 1 0,-5-3 0,-6 2 0,1-2 0,-1 3 0,-2-1 0,2 1 0,-3 1 0,3 4 0,0-1 0,-3-3 0,3 3 0,-2 0 0,2-2 0,-1 2 0,-1 3 0,6-8 0,-6 6 129,1 1-129,5-2 0,-2 1-129,4 4 129,-4-5 0,2-2 0,0 4 0,-2-1 0,2 1 0,-2 1 0,2-1 0,-4-1 129,8 1-129,-2 1 0,-2-3 0,0 0 0,-2 1 0,2-4 0,-6-1 0,-1 2 0,-1-3 0,8 3 0,-6-4 0,1 0 0,1-4 0,0 8 0,0 0 0,-3-5 0,1 3 129,-5-6-129,3 8 129,-28 7-129,42-21 129,-42 21-129,34-24 129,-34 24-129,32-22 0,-32 22 0,32-22 0,-32 22 0,34-22 0,-34 22 0,31-23 0,-31 23 0,30-22 0,-30 22 0,36-28 0,-36 28 0,28-22 129,-28 22-129,29-27 0,-29 27 0,21-22 0,-21 22 129,22-24-129,-22 24 0,14-26 129,-14 26-129,15-31 0,-13 7 0,-2 24 0,13-41 0,-5 17 0,-1 3 0,6-3-129,-5 0 129,9 0 0,-2-1-129,4-6 129,2 7 0,0-7 0,7 0-129,-1-1 129,1 1 0,-1 5 0,7 0 129,-15 2-129,5 3 129,-24 21 0,31-32-129,-31 32 129,28-22-129,-28 22 0,0 0 0,27-28 0,-27 28 0,0 0-129,30-27 129,-30 27 0,30-21 0,-30 21-129,27-17 129,-27 17 0,21-20 0,-21 20-129,0 0 258,0 0-129,24-12 0,-24 12 0,0 0 0,0 0 0,0 0 0,0 0 0,0 0 0,0 0 0,0 0-129,0 0 0,0 0 129,0 0-258,-9 23-258,9-23-903,0 0-1806,0 0-1548,0 0-129,4 21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36.67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966 20 1677,'0'-21'1032,"0"21"-258,0 0-258,-30 0-129,11 0 0,-15 2 0,3 10 129,-12 5-129,-8-1 387,1 11-258,-6 1-129,-3 4 0,-2 2-258,1 1 0,-5 1 0,8-1 0,-9-4 258,17-3 129,-10-6 129,17 1 0,-3-8-129,16-1 129,-1-7-387,30-7 0,-30 23 0,30-23-258,0 0-258,0 0 258,28 9 0,4-9 258,10 0 129,13 0 0,4-12 258,17 8 0,1-14 0,12 15-129,-7-4 129,7 7-258,-10-5 0,-1 5-129,-15 0 0,-3 0-129,-16 0 0,-8 0-129,-10 0 258,-26 0-516,21 10 258,-21-10-258,0 0-129,0 0-645,0 0-1290,-11 27-1806,11-27-645,-23 0 258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36.99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 1419,'0'0'3354,"0"0"-1806,0 0-387,0 0-387,0 0 129,12 12 0,3 12 0,-15-24 129,32 53 0,-17-31 129,12 16 0,-12-14-258,8 10-129,-10-8-774,-4 8-2838,-9-34-1419,0 50-516,-26-50 129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43.70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369 175 1,'0'-22'1676,"0"22"-128,0 0 0,0 0-516,0 0 516,-14-26-387,14 26 129,0 0-387,-19-21-258,19 21 0,0 0-129,-34-33-129,34 33-129,0 0 0,-32-30 129,32 30-129,-21-17-129,21 17 129,-30-17-129,30 17 129,-36-9 0,36 9-129,-34 0 0,34 0-129,-36 2 129,36-2-129,-38 38 129,17-13-129,6 13 0,-2-4 0,4 11 129,7 1-129,6 0 0,0-6 0,0-6 0,6 0 0,9-8 129,-15-26 0,36 36 0,-36-36 0,43 5 129,-43-5 0,44-5 0,-44 5-129,47-38 129,-28 14-129,6-6-129,-6-1 129,2 0-129,-2 0 129,-2 3-129,-4 0 0,2 2 0,-7 0 129,-8 26-129,13-28 0,-13 28 129,0-22-129,0 22 129,0 0-129,0 0 0,-15 0-129,15 0 129,-21 36 0,13-17-129,-5 9 129,0 5 0,5 2-129,-3 3 129,7-2 0,2 8 0,2-3-129,0 4 129,0 7 0,0-5 0,6 3 0,0-10-129,1-3 129,-1-6 129,-4-7-129,-2-24 129,2 28 0,-2-28 0,0 0 0,-17 34 258,17-34-129,-42 26-129,15-13 0,-1 9-129,-2-11 129,-1 6-129,7-3 0,1-14-387,23 0-1677,0 0-2451,-36 15 0,36-15-516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56.31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404 619 3354,'-13'-19'3870,"13"19"-1935,0 0-387,-38-14-258,38 14-129,-38-13-129,38 13-387,-47-10 129,47 10-387,-44-2 129,44 2-387,-45 0 0,45 0 0,-42 35 0,21-7-129,-7 3 129,7 12 0,-2-1 0,6 10 129,2-4-129,6 1 0,9-4 129,0-7 0,13-7 0,15-10 0,-9-16 129,17-5 0,-11-19 129,9-14 0,-11-29 0,5-6-129,-13-23 129,0-7-258,-7-11-258,-6 4 129,-2 2-258,-6 2 129,-5 22-258,-10 9 129,2 22 129,-6 12-387,25 36 387,-36-7-129,29 26 0,1 22 129,6 20 0,8 12 0,11 17 0,9 3 0,8 3 0,-2-8 0,10-6 129,-6-10-129,1-12 0,-3-14 0,-5-11 129,-1-13-129,-30-22 258,51 3-258,-51-3 129,36-27-129,-17-9 0,-2-2 0,-2-2 0,-1 0 129,-1 5-129,-4 11 0,-9 24 129,0 0 0,0 0 0,27 9 0,-21 15 0,11 12 0,5-4 0,7 1 0,9-6-258,3-11-129,20 13-1161,-21-27-2451,11-2-903,-2-14-387,-13-17-258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1:18:56.50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53 80 3612,'-40'-53'5289,"40"53"-645,-17-31-129,17 31-2838,0 0-903,13 0-258,12 12-516,14 22-645,-12-15-1161,18 12-2709,-1 17-258,-12-17-258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1C384B5E-2522-4AB2-A37A-473EEB9C3AE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277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96FB6-C813-47B3-BB07-D21B64BBBA20}" type="slidenum">
              <a:rPr lang="de-DE"/>
              <a:pPr/>
              <a:t>1</a:t>
            </a:fld>
            <a:endParaRPr 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4B5E-2522-4AB2-A37A-473EEB9C3AE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66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8153400" y="533400"/>
            <a:ext cx="990600" cy="6324600"/>
          </a:xfrm>
          <a:prstGeom prst="rect">
            <a:avLst/>
          </a:prstGeom>
          <a:solidFill>
            <a:srgbClr val="C6C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362200" y="0"/>
            <a:ext cx="6781800" cy="539750"/>
          </a:xfrm>
          <a:prstGeom prst="rect">
            <a:avLst/>
          </a:prstGeom>
          <a:solidFill>
            <a:srgbClr val="0024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6715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971550" y="4005263"/>
            <a:ext cx="712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800" b="1">
              <a:solidFill>
                <a:srgbClr val="002448"/>
              </a:solidFill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052513"/>
            <a:ext cx="5030788" cy="755650"/>
          </a:xfrm>
          <a:prstGeom prst="rect">
            <a:avLst/>
          </a:prstGeom>
          <a:noFill/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868863" y="0"/>
            <a:ext cx="212725" cy="150813"/>
          </a:xfrm>
          <a:prstGeom prst="rect">
            <a:avLst/>
          </a:prstGeom>
          <a:solidFill>
            <a:srgbClr val="8092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 userDrawn="1"/>
        </p:nvSpPr>
        <p:spPr bwMode="auto">
          <a:xfrm>
            <a:off x="533400" y="12192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31A5-6DAF-4875-937E-97233ACE6DF3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9B1EA-B197-4DAA-ADA3-4075057FC65E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3A1DF-A686-441D-A5E5-9D1165F31F4D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3C4AC-ACC0-4EAF-B6FD-5ABD5427D22F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04025" y="6524625"/>
            <a:ext cx="1439863" cy="333375"/>
          </a:xfrm>
        </p:spPr>
        <p:txBody>
          <a:bodyPr/>
          <a:lstStyle>
            <a:lvl1pPr>
              <a:defRPr/>
            </a:lvl1pPr>
          </a:lstStyle>
          <a:p>
            <a:fld id="{0F85A5F0-22E7-4170-AFF4-6F473921AF49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8" y="6524625"/>
            <a:ext cx="4103687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</p:spPr>
        <p:txBody>
          <a:bodyPr/>
          <a:lstStyle>
            <a:lvl1pPr>
              <a:defRPr/>
            </a:lvl1pPr>
          </a:lstStyle>
          <a:p>
            <a:fld id="{E238ED38-9056-4844-94F9-DB490DDBFB79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CF75F-4C93-470F-9671-903FF6BEBBC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64CBC-6DD0-41D8-A9F5-800059EC418E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18CE2-2F76-463B-91A5-643634C90BE0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2535-4C6F-4CA8-B07E-B37FA1397F4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336C9-E099-4981-92E5-128B941819D5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1F816-494B-4635-9A95-EB6B5B4157B1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6EC16-94AA-4DD4-9D28-2CABBDECC0F1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2D6F4-6DC8-4EDE-968C-23327B0DD9EC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9E80B-3DB5-441E-BCBB-BF5B2ABE2CA0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67D6-BEED-45D2-963A-AC932F9322DF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84F5B0-511D-4D55-897C-502041CCD5B7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7E146-3C7D-44AA-BAB2-ECE2B37FAEA8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043FF-767B-4AC2-9D6A-4240807B7B24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0281-0DA1-4F37-9EBC-28BEF0CC19AC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fld id="{B53861FA-929C-49AC-AF8E-6E6E86A45201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de-DE"/>
              <a:t> 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3AB69F8A-6380-4AE4-824C-AEC5F5428BFA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72711" name="Picture 7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72712" name="Picture 8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713" name="Text Box 9"/>
          <p:cNvSpPr txBox="1">
            <a:spLocks noChangeArrowheads="1"/>
          </p:cNvSpPr>
          <p:nvPr userDrawn="1"/>
        </p:nvSpPr>
        <p:spPr bwMode="auto">
          <a:xfrm>
            <a:off x="533400" y="12192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1400"/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3.xml"/><Relationship Id="rId42" Type="http://schemas.openxmlformats.org/officeDocument/2006/relationships/image" Target="../media/image32.emf"/><Relationship Id="rId63" Type="http://schemas.openxmlformats.org/officeDocument/2006/relationships/customXml" Target="../ink/ink34.xml"/><Relationship Id="rId84" Type="http://schemas.openxmlformats.org/officeDocument/2006/relationships/image" Target="../media/image53.emf"/><Relationship Id="rId138" Type="http://schemas.openxmlformats.org/officeDocument/2006/relationships/image" Target="../media/image80.emf"/><Relationship Id="rId159" Type="http://schemas.openxmlformats.org/officeDocument/2006/relationships/customXml" Target="../ink/ink82.xml"/><Relationship Id="rId170" Type="http://schemas.openxmlformats.org/officeDocument/2006/relationships/image" Target="../media/image96.emf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26" Type="http://schemas.openxmlformats.org/officeDocument/2006/relationships/image" Target="../media/image124.emf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32" Type="http://schemas.openxmlformats.org/officeDocument/2006/relationships/image" Target="../media/image27.emf"/><Relationship Id="rId53" Type="http://schemas.openxmlformats.org/officeDocument/2006/relationships/customXml" Target="../ink/ink29.xml"/><Relationship Id="rId74" Type="http://schemas.openxmlformats.org/officeDocument/2006/relationships/image" Target="../media/image48.emf"/><Relationship Id="rId128" Type="http://schemas.openxmlformats.org/officeDocument/2006/relationships/image" Target="../media/image75.emf"/><Relationship Id="rId149" Type="http://schemas.openxmlformats.org/officeDocument/2006/relationships/customXml" Target="../ink/ink77.xml"/><Relationship Id="rId5" Type="http://schemas.openxmlformats.org/officeDocument/2006/relationships/customXml" Target="../ink/ink5.xml"/><Relationship Id="rId95" Type="http://schemas.openxmlformats.org/officeDocument/2006/relationships/customXml" Target="../ink/ink50.xml"/><Relationship Id="rId160" Type="http://schemas.openxmlformats.org/officeDocument/2006/relationships/image" Target="../media/image91.emf"/><Relationship Id="rId181" Type="http://schemas.openxmlformats.org/officeDocument/2006/relationships/customXml" Target="../ink/ink93.xml"/><Relationship Id="rId216" Type="http://schemas.openxmlformats.org/officeDocument/2006/relationships/image" Target="../media/image119.emf"/><Relationship Id="rId22" Type="http://schemas.openxmlformats.org/officeDocument/2006/relationships/image" Target="../media/image22.emf"/><Relationship Id="rId27" Type="http://schemas.openxmlformats.org/officeDocument/2006/relationships/customXml" Target="../ink/ink16.xml"/><Relationship Id="rId43" Type="http://schemas.openxmlformats.org/officeDocument/2006/relationships/customXml" Target="../ink/ink24.xml"/><Relationship Id="rId48" Type="http://schemas.openxmlformats.org/officeDocument/2006/relationships/image" Target="../media/image35.emf"/><Relationship Id="rId64" Type="http://schemas.openxmlformats.org/officeDocument/2006/relationships/image" Target="../media/image43.emf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18" Type="http://schemas.openxmlformats.org/officeDocument/2006/relationships/image" Target="../media/image70.emf"/><Relationship Id="rId134" Type="http://schemas.openxmlformats.org/officeDocument/2006/relationships/image" Target="../media/image78.emf"/><Relationship Id="rId139" Type="http://schemas.openxmlformats.org/officeDocument/2006/relationships/customXml" Target="../ink/ink72.xml"/><Relationship Id="rId80" Type="http://schemas.openxmlformats.org/officeDocument/2006/relationships/image" Target="../media/image51.emf"/><Relationship Id="rId85" Type="http://schemas.openxmlformats.org/officeDocument/2006/relationships/customXml" Target="../ink/ink45.xml"/><Relationship Id="rId150" Type="http://schemas.openxmlformats.org/officeDocument/2006/relationships/image" Target="../media/image86.emf"/><Relationship Id="rId155" Type="http://schemas.openxmlformats.org/officeDocument/2006/relationships/customXml" Target="../ink/ink80.xml"/><Relationship Id="rId171" Type="http://schemas.openxmlformats.org/officeDocument/2006/relationships/customXml" Target="../ink/ink88.xml"/><Relationship Id="rId176" Type="http://schemas.openxmlformats.org/officeDocument/2006/relationships/image" Target="../media/image99.emf"/><Relationship Id="rId192" Type="http://schemas.openxmlformats.org/officeDocument/2006/relationships/image" Target="../media/image107.emf"/><Relationship Id="rId197" Type="http://schemas.openxmlformats.org/officeDocument/2006/relationships/customXml" Target="../ink/ink101.xml"/><Relationship Id="rId206" Type="http://schemas.openxmlformats.org/officeDocument/2006/relationships/image" Target="../media/image114.emf"/><Relationship Id="rId227" Type="http://schemas.openxmlformats.org/officeDocument/2006/relationships/customXml" Target="../ink/ink116.xml"/><Relationship Id="rId201" Type="http://schemas.openxmlformats.org/officeDocument/2006/relationships/customXml" Target="../ink/ink103.xml"/><Relationship Id="rId222" Type="http://schemas.openxmlformats.org/officeDocument/2006/relationships/image" Target="../media/image122.emf"/><Relationship Id="rId12" Type="http://schemas.openxmlformats.org/officeDocument/2006/relationships/image" Target="../media/image17.emf"/><Relationship Id="rId17" Type="http://schemas.openxmlformats.org/officeDocument/2006/relationships/customXml" Target="../ink/ink11.xml"/><Relationship Id="rId33" Type="http://schemas.openxmlformats.org/officeDocument/2006/relationships/customXml" Target="../ink/ink19.xml"/><Relationship Id="rId38" Type="http://schemas.openxmlformats.org/officeDocument/2006/relationships/image" Target="../media/image30.emf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08" Type="http://schemas.openxmlformats.org/officeDocument/2006/relationships/image" Target="../media/image65.emf"/><Relationship Id="rId124" Type="http://schemas.openxmlformats.org/officeDocument/2006/relationships/image" Target="../media/image73.emf"/><Relationship Id="rId129" Type="http://schemas.openxmlformats.org/officeDocument/2006/relationships/customXml" Target="../ink/ink67.xml"/><Relationship Id="rId54" Type="http://schemas.openxmlformats.org/officeDocument/2006/relationships/image" Target="../media/image38.emf"/><Relationship Id="rId70" Type="http://schemas.openxmlformats.org/officeDocument/2006/relationships/image" Target="../media/image46.emf"/><Relationship Id="rId75" Type="http://schemas.openxmlformats.org/officeDocument/2006/relationships/customXml" Target="../ink/ink40.xml"/><Relationship Id="rId91" Type="http://schemas.openxmlformats.org/officeDocument/2006/relationships/customXml" Target="../ink/ink48.xml"/><Relationship Id="rId96" Type="http://schemas.openxmlformats.org/officeDocument/2006/relationships/image" Target="../media/image59.emf"/><Relationship Id="rId140" Type="http://schemas.openxmlformats.org/officeDocument/2006/relationships/image" Target="../media/image81.emf"/><Relationship Id="rId145" Type="http://schemas.openxmlformats.org/officeDocument/2006/relationships/customXml" Target="../ink/ink75.xml"/><Relationship Id="rId161" Type="http://schemas.openxmlformats.org/officeDocument/2006/relationships/customXml" Target="../ink/ink83.xml"/><Relationship Id="rId166" Type="http://schemas.openxmlformats.org/officeDocument/2006/relationships/image" Target="../media/image94.emf"/><Relationship Id="rId182" Type="http://schemas.openxmlformats.org/officeDocument/2006/relationships/image" Target="../media/image102.emf"/><Relationship Id="rId187" Type="http://schemas.openxmlformats.org/officeDocument/2006/relationships/customXml" Target="../ink/ink96.xml"/><Relationship Id="rId217" Type="http://schemas.openxmlformats.org/officeDocument/2006/relationships/customXml" Target="../ink/ink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212" Type="http://schemas.openxmlformats.org/officeDocument/2006/relationships/image" Target="../media/image117.emf"/><Relationship Id="rId23" Type="http://schemas.openxmlformats.org/officeDocument/2006/relationships/customXml" Target="../ink/ink14.xml"/><Relationship Id="rId28" Type="http://schemas.openxmlformats.org/officeDocument/2006/relationships/image" Target="../media/image25.emf"/><Relationship Id="rId49" Type="http://schemas.openxmlformats.org/officeDocument/2006/relationships/customXml" Target="../ink/ink27.xml"/><Relationship Id="rId114" Type="http://schemas.openxmlformats.org/officeDocument/2006/relationships/image" Target="../media/image68.emf"/><Relationship Id="rId119" Type="http://schemas.openxmlformats.org/officeDocument/2006/relationships/customXml" Target="../ink/ink62.xml"/><Relationship Id="rId44" Type="http://schemas.openxmlformats.org/officeDocument/2006/relationships/image" Target="../media/image33.emf"/><Relationship Id="rId60" Type="http://schemas.openxmlformats.org/officeDocument/2006/relationships/image" Target="../media/image41.emf"/><Relationship Id="rId65" Type="http://schemas.openxmlformats.org/officeDocument/2006/relationships/customXml" Target="../ink/ink35.xml"/><Relationship Id="rId81" Type="http://schemas.openxmlformats.org/officeDocument/2006/relationships/customXml" Target="../ink/ink43.xml"/><Relationship Id="rId86" Type="http://schemas.openxmlformats.org/officeDocument/2006/relationships/image" Target="../media/image54.emf"/><Relationship Id="rId130" Type="http://schemas.openxmlformats.org/officeDocument/2006/relationships/image" Target="../media/image76.emf"/><Relationship Id="rId135" Type="http://schemas.openxmlformats.org/officeDocument/2006/relationships/customXml" Target="../ink/ink70.xml"/><Relationship Id="rId151" Type="http://schemas.openxmlformats.org/officeDocument/2006/relationships/customXml" Target="../ink/ink78.xml"/><Relationship Id="rId156" Type="http://schemas.openxmlformats.org/officeDocument/2006/relationships/image" Target="../media/image89.emf"/><Relationship Id="rId177" Type="http://schemas.openxmlformats.org/officeDocument/2006/relationships/customXml" Target="../ink/ink91.xml"/><Relationship Id="rId198" Type="http://schemas.openxmlformats.org/officeDocument/2006/relationships/image" Target="../media/image110.emf"/><Relationship Id="rId172" Type="http://schemas.openxmlformats.org/officeDocument/2006/relationships/image" Target="../media/image97.emf"/><Relationship Id="rId193" Type="http://schemas.openxmlformats.org/officeDocument/2006/relationships/customXml" Target="../ink/ink99.xml"/><Relationship Id="rId202" Type="http://schemas.openxmlformats.org/officeDocument/2006/relationships/image" Target="../media/image112.emf"/><Relationship Id="rId207" Type="http://schemas.openxmlformats.org/officeDocument/2006/relationships/customXml" Target="../ink/ink106.xml"/><Relationship Id="rId223" Type="http://schemas.openxmlformats.org/officeDocument/2006/relationships/customXml" Target="../ink/ink114.xml"/><Relationship Id="rId228" Type="http://schemas.openxmlformats.org/officeDocument/2006/relationships/image" Target="../media/image125.emf"/><Relationship Id="rId13" Type="http://schemas.openxmlformats.org/officeDocument/2006/relationships/customXml" Target="../ink/ink9.xml"/><Relationship Id="rId18" Type="http://schemas.openxmlformats.org/officeDocument/2006/relationships/image" Target="../media/image20.emf"/><Relationship Id="rId39" Type="http://schemas.openxmlformats.org/officeDocument/2006/relationships/customXml" Target="../ink/ink22.xml"/><Relationship Id="rId109" Type="http://schemas.openxmlformats.org/officeDocument/2006/relationships/customXml" Target="../ink/ink57.xml"/><Relationship Id="rId34" Type="http://schemas.openxmlformats.org/officeDocument/2006/relationships/image" Target="../media/image28.emf"/><Relationship Id="rId50" Type="http://schemas.openxmlformats.org/officeDocument/2006/relationships/image" Target="../media/image36.emf"/><Relationship Id="rId55" Type="http://schemas.openxmlformats.org/officeDocument/2006/relationships/customXml" Target="../ink/ink30.xml"/><Relationship Id="rId76" Type="http://schemas.openxmlformats.org/officeDocument/2006/relationships/image" Target="../media/image49.emf"/><Relationship Id="rId97" Type="http://schemas.openxmlformats.org/officeDocument/2006/relationships/customXml" Target="../ink/ink51.xml"/><Relationship Id="rId104" Type="http://schemas.openxmlformats.org/officeDocument/2006/relationships/image" Target="../media/image63.emf"/><Relationship Id="rId120" Type="http://schemas.openxmlformats.org/officeDocument/2006/relationships/image" Target="../media/image71.emf"/><Relationship Id="rId125" Type="http://schemas.openxmlformats.org/officeDocument/2006/relationships/customXml" Target="../ink/ink65.xml"/><Relationship Id="rId141" Type="http://schemas.openxmlformats.org/officeDocument/2006/relationships/customXml" Target="../ink/ink73.xml"/><Relationship Id="rId146" Type="http://schemas.openxmlformats.org/officeDocument/2006/relationships/image" Target="../media/image84.emf"/><Relationship Id="rId167" Type="http://schemas.openxmlformats.org/officeDocument/2006/relationships/customXml" Target="../ink/ink86.xml"/><Relationship Id="rId188" Type="http://schemas.openxmlformats.org/officeDocument/2006/relationships/image" Target="../media/image105.emf"/><Relationship Id="rId7" Type="http://schemas.openxmlformats.org/officeDocument/2006/relationships/customXml" Target="../ink/ink6.xml"/><Relationship Id="rId71" Type="http://schemas.openxmlformats.org/officeDocument/2006/relationships/customXml" Target="../ink/ink38.xml"/><Relationship Id="rId92" Type="http://schemas.openxmlformats.org/officeDocument/2006/relationships/image" Target="../media/image57.emf"/><Relationship Id="rId162" Type="http://schemas.openxmlformats.org/officeDocument/2006/relationships/image" Target="../media/image92.emf"/><Relationship Id="rId183" Type="http://schemas.openxmlformats.org/officeDocument/2006/relationships/customXml" Target="../ink/ink94.xml"/><Relationship Id="rId213" Type="http://schemas.openxmlformats.org/officeDocument/2006/relationships/customXml" Target="../ink/ink109.xml"/><Relationship Id="rId218" Type="http://schemas.openxmlformats.org/officeDocument/2006/relationships/image" Target="../media/image120.emf"/><Relationship Id="rId2" Type="http://schemas.openxmlformats.org/officeDocument/2006/relationships/image" Target="../media/image8.jpeg"/><Relationship Id="rId29" Type="http://schemas.openxmlformats.org/officeDocument/2006/relationships/customXml" Target="../ink/ink17.xml"/><Relationship Id="rId24" Type="http://schemas.openxmlformats.org/officeDocument/2006/relationships/image" Target="../media/image23.emf"/><Relationship Id="rId40" Type="http://schemas.openxmlformats.org/officeDocument/2006/relationships/image" Target="../media/image31.emf"/><Relationship Id="rId45" Type="http://schemas.openxmlformats.org/officeDocument/2006/relationships/customXml" Target="../ink/ink25.xml"/><Relationship Id="rId66" Type="http://schemas.openxmlformats.org/officeDocument/2006/relationships/image" Target="../media/image44.emf"/><Relationship Id="rId87" Type="http://schemas.openxmlformats.org/officeDocument/2006/relationships/customXml" Target="../ink/ink46.xml"/><Relationship Id="rId110" Type="http://schemas.openxmlformats.org/officeDocument/2006/relationships/image" Target="../media/image66.emf"/><Relationship Id="rId115" Type="http://schemas.openxmlformats.org/officeDocument/2006/relationships/customXml" Target="../ink/ink60.xml"/><Relationship Id="rId131" Type="http://schemas.openxmlformats.org/officeDocument/2006/relationships/customXml" Target="../ink/ink68.xml"/><Relationship Id="rId136" Type="http://schemas.openxmlformats.org/officeDocument/2006/relationships/image" Target="../media/image79.emf"/><Relationship Id="rId157" Type="http://schemas.openxmlformats.org/officeDocument/2006/relationships/customXml" Target="../ink/ink81.xml"/><Relationship Id="rId178" Type="http://schemas.openxmlformats.org/officeDocument/2006/relationships/image" Target="../media/image100.emf"/><Relationship Id="rId61" Type="http://schemas.openxmlformats.org/officeDocument/2006/relationships/customXml" Target="../ink/ink33.xml"/><Relationship Id="rId82" Type="http://schemas.openxmlformats.org/officeDocument/2006/relationships/image" Target="../media/image52.emf"/><Relationship Id="rId152" Type="http://schemas.openxmlformats.org/officeDocument/2006/relationships/image" Target="../media/image87.emf"/><Relationship Id="rId173" Type="http://schemas.openxmlformats.org/officeDocument/2006/relationships/customXml" Target="../ink/ink89.xml"/><Relationship Id="rId194" Type="http://schemas.openxmlformats.org/officeDocument/2006/relationships/image" Target="../media/image108.emf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208" Type="http://schemas.openxmlformats.org/officeDocument/2006/relationships/image" Target="../media/image115.emf"/><Relationship Id="rId229" Type="http://schemas.openxmlformats.org/officeDocument/2006/relationships/customXml" Target="../ink/ink117.xml"/><Relationship Id="rId19" Type="http://schemas.openxmlformats.org/officeDocument/2006/relationships/customXml" Target="../ink/ink12.xml"/><Relationship Id="rId224" Type="http://schemas.openxmlformats.org/officeDocument/2006/relationships/image" Target="../media/image123.emf"/><Relationship Id="rId14" Type="http://schemas.openxmlformats.org/officeDocument/2006/relationships/image" Target="../media/image18.emf"/><Relationship Id="rId30" Type="http://schemas.openxmlformats.org/officeDocument/2006/relationships/image" Target="../media/image26.emf"/><Relationship Id="rId35" Type="http://schemas.openxmlformats.org/officeDocument/2006/relationships/customXml" Target="../ink/ink20.xml"/><Relationship Id="rId56" Type="http://schemas.openxmlformats.org/officeDocument/2006/relationships/image" Target="../media/image39.emf"/><Relationship Id="rId77" Type="http://schemas.openxmlformats.org/officeDocument/2006/relationships/customXml" Target="../ink/ink41.xml"/><Relationship Id="rId100" Type="http://schemas.openxmlformats.org/officeDocument/2006/relationships/image" Target="../media/image61.emf"/><Relationship Id="rId105" Type="http://schemas.openxmlformats.org/officeDocument/2006/relationships/customXml" Target="../ink/ink55.xml"/><Relationship Id="rId126" Type="http://schemas.openxmlformats.org/officeDocument/2006/relationships/image" Target="../media/image74.emf"/><Relationship Id="rId147" Type="http://schemas.openxmlformats.org/officeDocument/2006/relationships/customXml" Target="../ink/ink76.xml"/><Relationship Id="rId168" Type="http://schemas.openxmlformats.org/officeDocument/2006/relationships/image" Target="../media/image95.emf"/><Relationship Id="rId8" Type="http://schemas.openxmlformats.org/officeDocument/2006/relationships/image" Target="../media/image15.emf"/><Relationship Id="rId51" Type="http://schemas.openxmlformats.org/officeDocument/2006/relationships/customXml" Target="../ink/ink28.xml"/><Relationship Id="rId72" Type="http://schemas.openxmlformats.org/officeDocument/2006/relationships/image" Target="../media/image47.emf"/><Relationship Id="rId93" Type="http://schemas.openxmlformats.org/officeDocument/2006/relationships/customXml" Target="../ink/ink49.xml"/><Relationship Id="rId98" Type="http://schemas.openxmlformats.org/officeDocument/2006/relationships/image" Target="../media/image60.emf"/><Relationship Id="rId121" Type="http://schemas.openxmlformats.org/officeDocument/2006/relationships/customXml" Target="../ink/ink63.xml"/><Relationship Id="rId142" Type="http://schemas.openxmlformats.org/officeDocument/2006/relationships/image" Target="../media/image82.emf"/><Relationship Id="rId163" Type="http://schemas.openxmlformats.org/officeDocument/2006/relationships/customXml" Target="../ink/ink84.xml"/><Relationship Id="rId184" Type="http://schemas.openxmlformats.org/officeDocument/2006/relationships/image" Target="../media/image103.emf"/><Relationship Id="rId189" Type="http://schemas.openxmlformats.org/officeDocument/2006/relationships/customXml" Target="../ink/ink97.xml"/><Relationship Id="rId219" Type="http://schemas.openxmlformats.org/officeDocument/2006/relationships/customXml" Target="../ink/ink112.xml"/><Relationship Id="rId3" Type="http://schemas.openxmlformats.org/officeDocument/2006/relationships/customXml" Target="../ink/ink4.xml"/><Relationship Id="rId214" Type="http://schemas.openxmlformats.org/officeDocument/2006/relationships/image" Target="../media/image118.emf"/><Relationship Id="rId230" Type="http://schemas.openxmlformats.org/officeDocument/2006/relationships/image" Target="../media/image126.emf"/><Relationship Id="rId25" Type="http://schemas.openxmlformats.org/officeDocument/2006/relationships/customXml" Target="../ink/ink15.xml"/><Relationship Id="rId46" Type="http://schemas.openxmlformats.org/officeDocument/2006/relationships/image" Target="../media/image34.emf"/><Relationship Id="rId67" Type="http://schemas.openxmlformats.org/officeDocument/2006/relationships/customXml" Target="../ink/ink36.xml"/><Relationship Id="rId116" Type="http://schemas.openxmlformats.org/officeDocument/2006/relationships/image" Target="../media/image69.emf"/><Relationship Id="rId137" Type="http://schemas.openxmlformats.org/officeDocument/2006/relationships/customXml" Target="../ink/ink71.xml"/><Relationship Id="rId158" Type="http://schemas.openxmlformats.org/officeDocument/2006/relationships/image" Target="../media/image90.emf"/><Relationship Id="rId20" Type="http://schemas.openxmlformats.org/officeDocument/2006/relationships/image" Target="../media/image21.emf"/><Relationship Id="rId41" Type="http://schemas.openxmlformats.org/officeDocument/2006/relationships/customXml" Target="../ink/ink23.xml"/><Relationship Id="rId62" Type="http://schemas.openxmlformats.org/officeDocument/2006/relationships/image" Target="../media/image42.emf"/><Relationship Id="rId83" Type="http://schemas.openxmlformats.org/officeDocument/2006/relationships/customXml" Target="../ink/ink44.xml"/><Relationship Id="rId88" Type="http://schemas.openxmlformats.org/officeDocument/2006/relationships/image" Target="../media/image55.emf"/><Relationship Id="rId111" Type="http://schemas.openxmlformats.org/officeDocument/2006/relationships/customXml" Target="../ink/ink58.xml"/><Relationship Id="rId132" Type="http://schemas.openxmlformats.org/officeDocument/2006/relationships/image" Target="../media/image77.emf"/><Relationship Id="rId153" Type="http://schemas.openxmlformats.org/officeDocument/2006/relationships/customXml" Target="../ink/ink79.xml"/><Relationship Id="rId174" Type="http://schemas.openxmlformats.org/officeDocument/2006/relationships/image" Target="../media/image98.emf"/><Relationship Id="rId179" Type="http://schemas.openxmlformats.org/officeDocument/2006/relationships/customXml" Target="../ink/ink92.xml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190" Type="http://schemas.openxmlformats.org/officeDocument/2006/relationships/image" Target="../media/image106.emf"/><Relationship Id="rId204" Type="http://schemas.openxmlformats.org/officeDocument/2006/relationships/image" Target="../media/image113.emf"/><Relationship Id="rId220" Type="http://schemas.openxmlformats.org/officeDocument/2006/relationships/image" Target="../media/image121.emf"/><Relationship Id="rId225" Type="http://schemas.openxmlformats.org/officeDocument/2006/relationships/customXml" Target="../ink/ink115.xml"/><Relationship Id="rId15" Type="http://schemas.openxmlformats.org/officeDocument/2006/relationships/customXml" Target="../ink/ink10.xml"/><Relationship Id="rId36" Type="http://schemas.openxmlformats.org/officeDocument/2006/relationships/image" Target="../media/image29.emf"/><Relationship Id="rId57" Type="http://schemas.openxmlformats.org/officeDocument/2006/relationships/customXml" Target="../ink/ink31.xml"/><Relationship Id="rId106" Type="http://schemas.openxmlformats.org/officeDocument/2006/relationships/image" Target="../media/image64.emf"/><Relationship Id="rId127" Type="http://schemas.openxmlformats.org/officeDocument/2006/relationships/customXml" Target="../ink/ink66.xml"/><Relationship Id="rId10" Type="http://schemas.openxmlformats.org/officeDocument/2006/relationships/image" Target="../media/image16.emf"/><Relationship Id="rId31" Type="http://schemas.openxmlformats.org/officeDocument/2006/relationships/customXml" Target="../ink/ink18.xml"/><Relationship Id="rId52" Type="http://schemas.openxmlformats.org/officeDocument/2006/relationships/image" Target="../media/image37.emf"/><Relationship Id="rId73" Type="http://schemas.openxmlformats.org/officeDocument/2006/relationships/customXml" Target="../ink/ink39.xml"/><Relationship Id="rId78" Type="http://schemas.openxmlformats.org/officeDocument/2006/relationships/image" Target="../media/image50.emf"/><Relationship Id="rId94" Type="http://schemas.openxmlformats.org/officeDocument/2006/relationships/image" Target="../media/image58.emf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72.emf"/><Relationship Id="rId143" Type="http://schemas.openxmlformats.org/officeDocument/2006/relationships/customXml" Target="../ink/ink74.xml"/><Relationship Id="rId148" Type="http://schemas.openxmlformats.org/officeDocument/2006/relationships/image" Target="../media/image85.emf"/><Relationship Id="rId164" Type="http://schemas.openxmlformats.org/officeDocument/2006/relationships/image" Target="../media/image93.emf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image" Target="../media/image13.emf"/><Relationship Id="rId9" Type="http://schemas.openxmlformats.org/officeDocument/2006/relationships/customXml" Target="../ink/ink7.xml"/><Relationship Id="rId180" Type="http://schemas.openxmlformats.org/officeDocument/2006/relationships/image" Target="../media/image101.emf"/><Relationship Id="rId210" Type="http://schemas.openxmlformats.org/officeDocument/2006/relationships/image" Target="../media/image116.emf"/><Relationship Id="rId215" Type="http://schemas.openxmlformats.org/officeDocument/2006/relationships/customXml" Target="../ink/ink110.xml"/><Relationship Id="rId26" Type="http://schemas.openxmlformats.org/officeDocument/2006/relationships/image" Target="../media/image24.emf"/><Relationship Id="rId47" Type="http://schemas.openxmlformats.org/officeDocument/2006/relationships/customXml" Target="../ink/ink26.xml"/><Relationship Id="rId68" Type="http://schemas.openxmlformats.org/officeDocument/2006/relationships/image" Target="../media/image45.emf"/><Relationship Id="rId89" Type="http://schemas.openxmlformats.org/officeDocument/2006/relationships/customXml" Target="../ink/ink47.xml"/><Relationship Id="rId112" Type="http://schemas.openxmlformats.org/officeDocument/2006/relationships/image" Target="../media/image67.emf"/><Relationship Id="rId133" Type="http://schemas.openxmlformats.org/officeDocument/2006/relationships/customXml" Target="../ink/ink69.xml"/><Relationship Id="rId154" Type="http://schemas.openxmlformats.org/officeDocument/2006/relationships/image" Target="../media/image88.emf"/><Relationship Id="rId175" Type="http://schemas.openxmlformats.org/officeDocument/2006/relationships/customXml" Target="../ink/ink90.xml"/><Relationship Id="rId196" Type="http://schemas.openxmlformats.org/officeDocument/2006/relationships/image" Target="../media/image109.emf"/><Relationship Id="rId200" Type="http://schemas.openxmlformats.org/officeDocument/2006/relationships/image" Target="../media/image111.emf"/><Relationship Id="rId16" Type="http://schemas.openxmlformats.org/officeDocument/2006/relationships/image" Target="../media/image19.emf"/><Relationship Id="rId221" Type="http://schemas.openxmlformats.org/officeDocument/2006/relationships/customXml" Target="../ink/ink113.xml"/><Relationship Id="rId37" Type="http://schemas.openxmlformats.org/officeDocument/2006/relationships/customXml" Target="../ink/ink21.xml"/><Relationship Id="rId58" Type="http://schemas.openxmlformats.org/officeDocument/2006/relationships/image" Target="../media/image40.emf"/><Relationship Id="rId79" Type="http://schemas.openxmlformats.org/officeDocument/2006/relationships/customXml" Target="../ink/ink42.xml"/><Relationship Id="rId102" Type="http://schemas.openxmlformats.org/officeDocument/2006/relationships/image" Target="../media/image62.emf"/><Relationship Id="rId123" Type="http://schemas.openxmlformats.org/officeDocument/2006/relationships/customXml" Target="../ink/ink64.xml"/><Relationship Id="rId144" Type="http://schemas.openxmlformats.org/officeDocument/2006/relationships/image" Target="../media/image83.emf"/><Relationship Id="rId90" Type="http://schemas.openxmlformats.org/officeDocument/2006/relationships/image" Target="../media/image56.emf"/><Relationship Id="rId165" Type="http://schemas.openxmlformats.org/officeDocument/2006/relationships/customXml" Target="../ink/ink85.xml"/><Relationship Id="rId186" Type="http://schemas.openxmlformats.org/officeDocument/2006/relationships/image" Target="../media/image104.emf"/><Relationship Id="rId211" Type="http://schemas.openxmlformats.org/officeDocument/2006/relationships/customXml" Target="../ink/ink10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00201" y="2580144"/>
            <a:ext cx="518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 smtClean="0"/>
              <a:t>Schnellste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Wege</a:t>
            </a:r>
            <a:endParaRPr lang="en-US" sz="2800" b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 smtClean="0"/>
              <a:t>Wie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funktioniert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ein</a:t>
            </a:r>
            <a:r>
              <a:rPr lang="en-US" sz="2800" b="1" dirty="0"/>
              <a:t> </a:t>
            </a:r>
            <a:r>
              <a:rPr lang="en-US" sz="2800" b="1" dirty="0" err="1" smtClean="0"/>
              <a:t>Navi</a:t>
            </a:r>
            <a:r>
              <a:rPr lang="en-US" sz="2800" b="1" dirty="0" smtClean="0"/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944128" y="4191000"/>
            <a:ext cx="459217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/>
              <a:t>Kurt </a:t>
            </a:r>
            <a:r>
              <a:rPr lang="en-US" sz="2000" b="1" dirty="0" err="1" smtClean="0"/>
              <a:t>Mehlhorn</a:t>
            </a:r>
            <a:r>
              <a:rPr lang="en-US" sz="2000" b="1" dirty="0" smtClean="0"/>
              <a:t> und Adrian Neumann</a:t>
            </a:r>
            <a:endParaRPr lang="en-US" sz="2000" b="1" dirty="0"/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/>
              <a:t>Max-Planck-</a:t>
            </a:r>
            <a:r>
              <a:rPr lang="en-US" sz="2000" b="1" dirty="0" err="1"/>
              <a:t>Institut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</a:t>
            </a:r>
            <a:r>
              <a:rPr lang="en-US" sz="2000" b="1" dirty="0" err="1"/>
              <a:t>Informatik</a:t>
            </a:r>
            <a:endParaRPr lang="en-US" sz="2000" b="1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66800" y="5257800"/>
            <a:ext cx="632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 err="1" smtClean="0"/>
              <a:t>Vorlesung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Ideen</a:t>
            </a:r>
            <a:r>
              <a:rPr lang="en-US" sz="2000" b="1" dirty="0" smtClean="0"/>
              <a:t> der </a:t>
            </a:r>
            <a:r>
              <a:rPr lang="en-US" sz="2000" b="1" dirty="0" err="1" smtClean="0"/>
              <a:t>Informatik</a:t>
            </a:r>
            <a:endParaRPr lang="en-US" sz="2000" b="1" dirty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6681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Korrektheit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jeder</a:t>
            </a:r>
            <a:r>
              <a:rPr lang="en-US" dirty="0" smtClean="0"/>
              <a:t> </a:t>
            </a:r>
            <a:r>
              <a:rPr lang="en-US" dirty="0" err="1" smtClean="0"/>
              <a:t>Knotenmarkierung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Pfad</a:t>
            </a:r>
            <a:r>
              <a:rPr lang="en-US" dirty="0" smtClean="0"/>
              <a:t> der </a:t>
            </a:r>
            <a:r>
              <a:rPr lang="en-US" dirty="0" err="1" smtClean="0"/>
              <a:t>entsprechenden</a:t>
            </a:r>
            <a:r>
              <a:rPr lang="en-US" dirty="0" smtClean="0"/>
              <a:t> </a:t>
            </a:r>
            <a:r>
              <a:rPr lang="en-US" dirty="0" err="1" smtClean="0"/>
              <a:t>Länge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Solange</a:t>
            </a:r>
            <a:r>
              <a:rPr lang="en-US" dirty="0" smtClean="0"/>
              <a:t> die </a:t>
            </a:r>
            <a:r>
              <a:rPr lang="en-US" dirty="0" err="1" smtClean="0"/>
              <a:t>schnellste</a:t>
            </a:r>
            <a:r>
              <a:rPr lang="en-US" dirty="0" smtClean="0"/>
              <a:t> </a:t>
            </a:r>
            <a:r>
              <a:rPr lang="en-US" dirty="0" err="1" smtClean="0"/>
              <a:t>Verbindung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gefunden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, </a:t>
            </a:r>
            <a:r>
              <a:rPr lang="en-US" dirty="0" err="1" smtClean="0"/>
              <a:t>ist</a:t>
            </a:r>
            <a:r>
              <a:rPr lang="en-US" dirty="0" smtClean="0"/>
              <a:t> die Situation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denn</a:t>
            </a:r>
            <a:r>
              <a:rPr lang="en-US" dirty="0" smtClean="0">
                <a:solidFill>
                  <a:schemeClr val="accent6"/>
                </a:solidFill>
              </a:rPr>
              <a:t> auf </a:t>
            </a:r>
            <a:r>
              <a:rPr lang="en-US" dirty="0" err="1" smtClean="0">
                <a:solidFill>
                  <a:schemeClr val="accent6"/>
                </a:solidFill>
              </a:rPr>
              <a:t>dem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kürzesten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Weg</a:t>
            </a:r>
            <a:r>
              <a:rPr lang="en-US" dirty="0" smtClean="0">
                <a:solidFill>
                  <a:schemeClr val="accent6"/>
                </a:solidFill>
              </a:rPr>
              <a:t> von Start </a:t>
            </a:r>
            <a:r>
              <a:rPr lang="en-US" dirty="0" err="1" smtClean="0">
                <a:solidFill>
                  <a:schemeClr val="accent6"/>
                </a:solidFill>
              </a:rPr>
              <a:t>nach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Ziel</a:t>
            </a:r>
            <a:r>
              <a:rPr lang="en-US" dirty="0" smtClean="0">
                <a:solidFill>
                  <a:schemeClr val="accent6"/>
                </a:solidFill>
              </a:rPr>
              <a:t> muss </a:t>
            </a:r>
            <a:r>
              <a:rPr lang="en-US" dirty="0" err="1" smtClean="0">
                <a:solidFill>
                  <a:schemeClr val="accent6"/>
                </a:solidFill>
              </a:rPr>
              <a:t>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einen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ersten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Knoten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geben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für</a:t>
            </a:r>
            <a:r>
              <a:rPr lang="en-US" dirty="0" smtClean="0">
                <a:solidFill>
                  <a:schemeClr val="accent6"/>
                </a:solidFill>
              </a:rPr>
              <a:t> den </a:t>
            </a:r>
            <a:r>
              <a:rPr lang="en-US" dirty="0" err="1" smtClean="0">
                <a:solidFill>
                  <a:schemeClr val="accent6"/>
                </a:solidFill>
              </a:rPr>
              <a:t>berechnete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Fahrzeit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noch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nicht</a:t>
            </a:r>
            <a:r>
              <a:rPr lang="en-US" dirty="0" smtClean="0">
                <a:solidFill>
                  <a:schemeClr val="accent6"/>
                </a:solidFill>
              </a:rPr>
              <a:t> minimal. Dort </a:t>
            </a:r>
            <a:r>
              <a:rPr lang="en-US" dirty="0" err="1" smtClean="0">
                <a:solidFill>
                  <a:schemeClr val="accent6"/>
                </a:solidFill>
              </a:rPr>
              <a:t>gibt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Verbesserungsmöglichkeit</a:t>
            </a:r>
            <a:r>
              <a:rPr lang="en-US" dirty="0" smtClean="0">
                <a:solidFill>
                  <a:schemeClr val="accent6"/>
                </a:solidFill>
              </a:rPr>
              <a:t>. 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AA95-31D5-4EEC-8A2E-C1C8093328EC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Effizienz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" y="4343400"/>
            <a:ext cx="75438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 err="1" smtClean="0"/>
              <a:t>Fahrzeit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T </a:t>
            </a:r>
            <a:r>
              <a:rPr lang="en-US" dirty="0" err="1" smtClean="0"/>
              <a:t>wird</a:t>
            </a:r>
            <a:r>
              <a:rPr lang="en-US" dirty="0" smtClean="0"/>
              <a:t> 8 mal </a:t>
            </a:r>
            <a:r>
              <a:rPr lang="en-US" dirty="0" err="1" smtClean="0"/>
              <a:t>geändert</a:t>
            </a:r>
            <a:endParaRPr lang="en-US" dirty="0" smtClean="0"/>
          </a:p>
          <a:p>
            <a:pPr marL="457200" indent="-457200"/>
            <a:r>
              <a:rPr lang="en-US" dirty="0" err="1" smtClean="0"/>
              <a:t>Ein</a:t>
            </a:r>
            <a:r>
              <a:rPr lang="en-US" dirty="0" smtClean="0"/>
              <a:t> Ort </a:t>
            </a:r>
            <a:r>
              <a:rPr lang="en-US" dirty="0" err="1" smtClean="0"/>
              <a:t>mehr</a:t>
            </a:r>
            <a:r>
              <a:rPr lang="en-US" dirty="0" smtClean="0"/>
              <a:t>: </a:t>
            </a:r>
            <a:r>
              <a:rPr lang="en-US" dirty="0" err="1" smtClean="0"/>
              <a:t>Laufzeit</a:t>
            </a:r>
            <a:r>
              <a:rPr lang="en-US" dirty="0" smtClean="0"/>
              <a:t> </a:t>
            </a:r>
            <a:r>
              <a:rPr lang="en-US" dirty="0" err="1" smtClean="0"/>
              <a:t>verdoppelt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43" name="Group 42"/>
          <p:cNvGrpSpPr/>
          <p:nvPr/>
        </p:nvGrpSpPr>
        <p:grpSpPr>
          <a:xfrm>
            <a:off x="762000" y="1062335"/>
            <a:ext cx="7591122" cy="2595265"/>
            <a:chOff x="762000" y="1905000"/>
            <a:chExt cx="7591122" cy="2595265"/>
          </a:xfrm>
        </p:grpSpPr>
        <p:sp>
          <p:nvSpPr>
            <p:cNvPr id="3" name="Oval 2"/>
            <p:cNvSpPr/>
            <p:nvPr/>
          </p:nvSpPr>
          <p:spPr bwMode="auto">
            <a:xfrm>
              <a:off x="14478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4290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4864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5438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Curved Connector 14"/>
            <p:cNvCxnSpPr>
              <a:stCxn id="3" idx="0"/>
              <a:endCxn id="9" idx="0"/>
            </p:cNvCxnSpPr>
            <p:nvPr/>
          </p:nvCxnSpPr>
          <p:spPr bwMode="auto">
            <a:xfrm rot="5400000" flipH="1" flipV="1">
              <a:off x="2552700" y="2057400"/>
              <a:ext cx="12700" cy="1981200"/>
            </a:xfrm>
            <a:prstGeom prst="curvedConnector3">
              <a:avLst>
                <a:gd name="adj1" fmla="val 518118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 bwMode="auto">
            <a:xfrm rot="5400000" flipH="1" flipV="1">
              <a:off x="6623050" y="2063750"/>
              <a:ext cx="12700" cy="1981200"/>
            </a:xfrm>
            <a:prstGeom prst="curvedConnector3">
              <a:avLst>
                <a:gd name="adj1" fmla="val 518118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 bwMode="auto">
            <a:xfrm rot="5400000" flipH="1" flipV="1">
              <a:off x="4565650" y="2063750"/>
              <a:ext cx="12700" cy="1981200"/>
            </a:xfrm>
            <a:prstGeom prst="curvedConnector3">
              <a:avLst>
                <a:gd name="adj1" fmla="val 518118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3" idx="4"/>
              <a:endCxn id="9" idx="4"/>
            </p:cNvCxnSpPr>
            <p:nvPr/>
          </p:nvCxnSpPr>
          <p:spPr bwMode="auto">
            <a:xfrm rot="16200000" flipH="1">
              <a:off x="2552700" y="2286000"/>
              <a:ext cx="12700" cy="1981200"/>
            </a:xfrm>
            <a:prstGeom prst="curvedConnector3">
              <a:avLst>
                <a:gd name="adj1" fmla="val 53250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 bwMode="auto">
            <a:xfrm rot="16200000" flipH="1">
              <a:off x="6623050" y="2292350"/>
              <a:ext cx="12700" cy="1981200"/>
            </a:xfrm>
            <a:prstGeom prst="curvedConnector3">
              <a:avLst>
                <a:gd name="adj1" fmla="val 53250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 bwMode="auto">
            <a:xfrm rot="16200000" flipH="1">
              <a:off x="4565650" y="2292350"/>
              <a:ext cx="12700" cy="1981200"/>
            </a:xfrm>
            <a:prstGeom prst="curvedConnector3">
              <a:avLst>
                <a:gd name="adj1" fmla="val 53250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4384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96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770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38400" y="1905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19600" y="1905000"/>
              <a:ext cx="355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/>
                <a:t>2	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1905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" y="2895600"/>
              <a:ext cx="4583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24800" y="2895600"/>
              <a:ext cx="4283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295400"/>
          </a:xfrm>
        </p:spPr>
        <p:txBody>
          <a:bodyPr/>
          <a:lstStyle/>
          <a:p>
            <a:r>
              <a:rPr lang="en-US" dirty="0" err="1" smtClean="0"/>
              <a:t>Exponentielles</a:t>
            </a:r>
            <a:r>
              <a:rPr lang="en-US" dirty="0" smtClean="0"/>
              <a:t> </a:t>
            </a:r>
            <a:r>
              <a:rPr lang="en-US" dirty="0" err="1" smtClean="0"/>
              <a:t>Wachstum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Killer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Orte</a:t>
            </a:r>
            <a:r>
              <a:rPr lang="en-US" dirty="0" smtClean="0"/>
              <a:t>:		8 </a:t>
            </a:r>
            <a:r>
              <a:rPr lang="en-US" dirty="0" err="1" smtClean="0"/>
              <a:t>Änderungen</a:t>
            </a:r>
            <a:endParaRPr lang="en-US" dirty="0"/>
          </a:p>
          <a:p>
            <a:r>
              <a:rPr lang="en-US" dirty="0" smtClean="0"/>
              <a:t>5 </a:t>
            </a:r>
            <a:r>
              <a:rPr lang="en-US" dirty="0" err="1" smtClean="0"/>
              <a:t>Orte</a:t>
            </a:r>
            <a:r>
              <a:rPr lang="en-US" dirty="0" smtClean="0"/>
              <a:t>:		16 </a:t>
            </a:r>
            <a:r>
              <a:rPr lang="en-US" dirty="0" err="1" smtClean="0"/>
              <a:t>Änderungen</a:t>
            </a:r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Orte</a:t>
            </a:r>
            <a:r>
              <a:rPr lang="en-US" dirty="0" smtClean="0"/>
              <a:t>:		32</a:t>
            </a:r>
          </a:p>
          <a:p>
            <a:r>
              <a:rPr lang="en-US" dirty="0" smtClean="0"/>
              <a:t>7 </a:t>
            </a:r>
            <a:r>
              <a:rPr lang="en-US" dirty="0" err="1" smtClean="0"/>
              <a:t>Orte</a:t>
            </a:r>
            <a:r>
              <a:rPr lang="en-US" dirty="0" smtClean="0"/>
              <a:t>:		64</a:t>
            </a:r>
          </a:p>
          <a:p>
            <a:r>
              <a:rPr lang="en-US" dirty="0" smtClean="0"/>
              <a:t>21 </a:t>
            </a:r>
            <a:r>
              <a:rPr lang="en-US" dirty="0" err="1" smtClean="0"/>
              <a:t>Orte</a:t>
            </a:r>
            <a:r>
              <a:rPr lang="en-US" dirty="0" smtClean="0"/>
              <a:t>:		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1.000.000 </a:t>
            </a:r>
          </a:p>
          <a:p>
            <a:r>
              <a:rPr lang="en-US" dirty="0" smtClean="0"/>
              <a:t>41 </a:t>
            </a:r>
            <a:r>
              <a:rPr lang="en-US" dirty="0" err="1" smtClean="0"/>
              <a:t>Orte</a:t>
            </a:r>
            <a:r>
              <a:rPr lang="en-US" dirty="0" smtClean="0"/>
              <a:t>:		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1.000.000.000.000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Mein </a:t>
            </a:r>
            <a:r>
              <a:rPr lang="en-US" dirty="0" err="1" smtClean="0"/>
              <a:t>Rechner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Operationen</a:t>
            </a:r>
            <a:r>
              <a:rPr lang="en-US" dirty="0" smtClean="0"/>
              <a:t>/sec.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EFA3-097C-4C43-8FD5-0EE57DA4B54A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Geschicktes</a:t>
            </a:r>
            <a:r>
              <a:rPr lang="en-US" dirty="0" smtClean="0"/>
              <a:t> </a:t>
            </a:r>
            <a:r>
              <a:rPr lang="en-US" dirty="0" err="1" smtClean="0"/>
              <a:t>Auswählen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marL="796506" indent="-514350">
              <a:buSzPct val="99000"/>
              <a:buFont typeface="+mj-lt"/>
              <a:buAutoNum type="arabicPeriod"/>
              <a:defRPr/>
            </a:pPr>
            <a:r>
              <a:rPr lang="en-US" dirty="0" err="1" smtClean="0"/>
              <a:t>Nach</a:t>
            </a:r>
            <a:r>
              <a:rPr lang="en-US" dirty="0" smtClean="0"/>
              <a:t> S in 0 </a:t>
            </a:r>
          </a:p>
          <a:p>
            <a:pPr marL="796506" indent="-514350">
              <a:buSzPct val="99000"/>
              <a:buFont typeface="+mj-lt"/>
              <a:buAutoNum type="arabicPeriod"/>
              <a:defRPr/>
            </a:pPr>
            <a:r>
              <a:rPr lang="en-US" dirty="0" err="1" smtClean="0">
                <a:cs typeface="Lucida Grande" charset="0"/>
              </a:rPr>
              <a:t>Wenn</a:t>
            </a:r>
            <a:r>
              <a:rPr lang="en-US" dirty="0" smtClean="0">
                <a:cs typeface="Lucida Grande" charset="0"/>
              </a:rPr>
              <a:t> A in X und A→B </a:t>
            </a:r>
            <a:r>
              <a:rPr lang="en-US" dirty="0" err="1" smtClean="0">
                <a:cs typeface="Lucida Grande" charset="0"/>
              </a:rPr>
              <a:t>braucht</a:t>
            </a:r>
            <a:r>
              <a:rPr lang="en-US" dirty="0" smtClean="0">
                <a:cs typeface="Lucida Grande" charset="0"/>
              </a:rPr>
              <a:t> Y, </a:t>
            </a:r>
            <a:r>
              <a:rPr lang="en-US" dirty="0" err="1" smtClean="0">
                <a:cs typeface="Lucida Grande" charset="0"/>
              </a:rPr>
              <a:t>dann</a:t>
            </a:r>
            <a:r>
              <a:rPr lang="en-US" dirty="0" smtClean="0">
                <a:cs typeface="Lucida Grande" charset="0"/>
              </a:rPr>
              <a:t> B in X+Y Min </a:t>
            </a:r>
          </a:p>
          <a:p>
            <a:pPr marL="796506" indent="-514350">
              <a:buSzPct val="99000"/>
              <a:buFont typeface="+mj-lt"/>
              <a:buAutoNum type="arabicPeriod"/>
              <a:defRPr/>
            </a:pPr>
            <a:r>
              <a:rPr lang="en-US" dirty="0" err="1" smtClean="0"/>
              <a:t>Wiederhole</a:t>
            </a:r>
            <a:r>
              <a:rPr lang="en-US" dirty="0" smtClean="0"/>
              <a:t> 2. </a:t>
            </a:r>
            <a:r>
              <a:rPr lang="en-US" dirty="0" err="1" smtClean="0"/>
              <a:t>solange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Wende</a:t>
            </a:r>
            <a:r>
              <a:rPr lang="en-US" dirty="0" smtClean="0"/>
              <a:t> 2. </a:t>
            </a:r>
            <a:r>
              <a:rPr lang="en-US" dirty="0" err="1" smtClean="0"/>
              <a:t>immer</a:t>
            </a:r>
            <a:r>
              <a:rPr lang="en-US" dirty="0" smtClean="0"/>
              <a:t> auf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Kanten</a:t>
            </a:r>
            <a:r>
              <a:rPr lang="en-US" dirty="0" smtClean="0"/>
              <a:t> </a:t>
            </a:r>
            <a:r>
              <a:rPr lang="en-US" dirty="0" smtClean="0">
                <a:cs typeface="Lucida Grande" charset="0"/>
              </a:rPr>
              <a:t>A→B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 </a:t>
            </a:r>
            <a:r>
              <a:rPr lang="en-US" dirty="0" err="1" smtClean="0"/>
              <a:t>Knoten</a:t>
            </a:r>
            <a:r>
              <a:rPr lang="en-US" dirty="0" smtClean="0"/>
              <a:t> A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kleinsten</a:t>
            </a:r>
            <a:r>
              <a:rPr lang="en-US" dirty="0" smtClean="0"/>
              <a:t> </a:t>
            </a:r>
            <a:r>
              <a:rPr lang="en-US" dirty="0" err="1" smtClean="0"/>
              <a:t>Fahrzeit</a:t>
            </a:r>
            <a:r>
              <a:rPr lang="en-US" dirty="0" smtClean="0"/>
              <a:t> an </a:t>
            </a:r>
            <a:r>
              <a:rPr lang="en-US" sz="2400" dirty="0" smtClean="0"/>
              <a:t>(auf den </a:t>
            </a:r>
            <a:r>
              <a:rPr lang="en-US" sz="2400" dirty="0" err="1" smtClean="0"/>
              <a:t>wir</a:t>
            </a:r>
            <a:r>
              <a:rPr lang="en-US" sz="2400" dirty="0" smtClean="0"/>
              <a:t> das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schon</a:t>
            </a:r>
            <a:r>
              <a:rPr lang="en-US" sz="2400" dirty="0" smtClean="0"/>
              <a:t> </a:t>
            </a:r>
            <a:r>
              <a:rPr lang="en-US" sz="2400" dirty="0" err="1" smtClean="0"/>
              <a:t>vorher</a:t>
            </a:r>
            <a:r>
              <a:rPr lang="en-US" sz="2400" dirty="0" smtClean="0"/>
              <a:t> </a:t>
            </a:r>
            <a:r>
              <a:rPr lang="en-US" sz="2400" dirty="0" err="1" smtClean="0"/>
              <a:t>angewendet</a:t>
            </a:r>
            <a:r>
              <a:rPr lang="en-US" sz="2400" dirty="0" smtClean="0"/>
              <a:t> </a:t>
            </a:r>
            <a:r>
              <a:rPr lang="en-US" sz="2400" dirty="0" err="1" smtClean="0"/>
              <a:t>haben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0"/>
            <a:ext cx="1282570" cy="170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5181600"/>
            <a:ext cx="5309082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Dijkstras</a:t>
            </a:r>
            <a:r>
              <a:rPr lang="en-US" dirty="0" smtClean="0"/>
              <a:t> </a:t>
            </a:r>
            <a:r>
              <a:rPr lang="en-US" dirty="0" err="1" smtClean="0"/>
              <a:t>Algorithmus</a:t>
            </a:r>
            <a:r>
              <a:rPr lang="en-US" dirty="0" smtClean="0"/>
              <a:t> (1959)</a:t>
            </a:r>
          </a:p>
          <a:p>
            <a:pPr>
              <a:buNone/>
            </a:pPr>
            <a:r>
              <a:rPr lang="en-US" dirty="0" smtClean="0"/>
              <a:t>Turing Award (1972)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CE2-2F76-463B-91A5-643634C90BE0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2535-4C6F-4CA8-B07E-B37FA1397F45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062335"/>
            <a:ext cx="7591122" cy="2595265"/>
            <a:chOff x="762000" y="1905000"/>
            <a:chExt cx="7591122" cy="2595265"/>
          </a:xfrm>
        </p:grpSpPr>
        <p:sp>
          <p:nvSpPr>
            <p:cNvPr id="9" name="Oval 8"/>
            <p:cNvSpPr/>
            <p:nvPr/>
          </p:nvSpPr>
          <p:spPr bwMode="auto">
            <a:xfrm>
              <a:off x="14478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290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4864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543800" y="3048000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Curved Connector 12"/>
            <p:cNvCxnSpPr>
              <a:stCxn id="9" idx="0"/>
              <a:endCxn id="10" idx="0"/>
            </p:cNvCxnSpPr>
            <p:nvPr/>
          </p:nvCxnSpPr>
          <p:spPr bwMode="auto">
            <a:xfrm rot="5400000" flipH="1" flipV="1">
              <a:off x="2552700" y="2057400"/>
              <a:ext cx="12700" cy="1981200"/>
            </a:xfrm>
            <a:prstGeom prst="curvedConnector3">
              <a:avLst>
                <a:gd name="adj1" fmla="val 518118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 bwMode="auto">
            <a:xfrm rot="5400000" flipH="1" flipV="1">
              <a:off x="6623050" y="2063750"/>
              <a:ext cx="12700" cy="1981200"/>
            </a:xfrm>
            <a:prstGeom prst="curvedConnector3">
              <a:avLst>
                <a:gd name="adj1" fmla="val 518118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 bwMode="auto">
            <a:xfrm rot="5400000" flipH="1" flipV="1">
              <a:off x="4565650" y="2063750"/>
              <a:ext cx="12700" cy="1981200"/>
            </a:xfrm>
            <a:prstGeom prst="curvedConnector3">
              <a:avLst>
                <a:gd name="adj1" fmla="val 518118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4"/>
              <a:endCxn id="10" idx="4"/>
            </p:cNvCxnSpPr>
            <p:nvPr/>
          </p:nvCxnSpPr>
          <p:spPr bwMode="auto">
            <a:xfrm rot="16200000" flipH="1">
              <a:off x="2552700" y="2286000"/>
              <a:ext cx="12700" cy="1981200"/>
            </a:xfrm>
            <a:prstGeom prst="curvedConnector3">
              <a:avLst>
                <a:gd name="adj1" fmla="val 53250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 bwMode="auto">
            <a:xfrm rot="16200000" flipH="1">
              <a:off x="6623050" y="2292350"/>
              <a:ext cx="12700" cy="1981200"/>
            </a:xfrm>
            <a:prstGeom prst="curvedConnector3">
              <a:avLst>
                <a:gd name="adj1" fmla="val 53250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 bwMode="auto">
            <a:xfrm rot="16200000" flipH="1">
              <a:off x="4565650" y="2292350"/>
              <a:ext cx="12700" cy="1981200"/>
            </a:xfrm>
            <a:prstGeom prst="curvedConnector3">
              <a:avLst>
                <a:gd name="adj1" fmla="val 53250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4384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96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77000" y="4038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8400" y="1905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9600" y="1905000"/>
              <a:ext cx="355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/>
                <a:t>2	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1905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000" y="2895600"/>
              <a:ext cx="4583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24800" y="2895600"/>
              <a:ext cx="4283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T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99446" y="4419600"/>
            <a:ext cx="5545108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err="1" smtClean="0"/>
              <a:t>Fahrzeit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Kante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r>
              <a:rPr lang="en-US" dirty="0" smtClean="0"/>
              <a:t> </a:t>
            </a:r>
            <a:r>
              <a:rPr lang="en-US" dirty="0" err="1" smtClean="0"/>
              <a:t>propagiert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Dijkstra</a:t>
            </a:r>
            <a:r>
              <a:rPr lang="en-US" sz="2400" b="1" dirty="0" smtClean="0"/>
              <a:t>(s</a:t>
            </a:r>
            <a:r>
              <a:rPr lang="en-US" sz="2400" b="1" dirty="0" smtClean="0"/>
              <a:t>):       </a:t>
            </a:r>
            <a:r>
              <a:rPr lang="en-US" sz="2400" b="1" dirty="0" err="1" smtClean="0">
                <a:solidFill>
                  <a:schemeClr val="accent6"/>
                </a:solidFill>
              </a:rPr>
              <a:t>dist</a:t>
            </a:r>
            <a:r>
              <a:rPr lang="en-US" sz="2400" b="1" dirty="0" smtClean="0">
                <a:solidFill>
                  <a:schemeClr val="accent6"/>
                </a:solidFill>
              </a:rPr>
              <a:t>[v] = </a:t>
            </a:r>
            <a:r>
              <a:rPr lang="en-US" sz="2400" b="1" dirty="0" err="1" smtClean="0">
                <a:solidFill>
                  <a:schemeClr val="accent6"/>
                </a:solidFill>
              </a:rPr>
              <a:t>beste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</a:rPr>
              <a:t>bekannte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</a:rPr>
              <a:t>Fahrzeit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</a:rPr>
              <a:t>nach</a:t>
            </a:r>
            <a:r>
              <a:rPr lang="en-US" sz="2400" b="1" dirty="0" smtClean="0">
                <a:solidFill>
                  <a:schemeClr val="accent6"/>
                </a:solidFill>
              </a:rPr>
              <a:t> v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sz="2400" dirty="0" smtClean="0"/>
              <a:t>	dist</a:t>
            </a:r>
            <a:r>
              <a:rPr lang="en-US" sz="2400" dirty="0"/>
              <a:t>[s] = </a:t>
            </a:r>
            <a:r>
              <a:rPr lang="en-US" sz="2400" dirty="0" smtClean="0"/>
              <a:t>0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für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alle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v ≠ s: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dist</a:t>
            </a:r>
            <a:r>
              <a:rPr lang="en-US" sz="2400" dirty="0"/>
              <a:t>[v] </a:t>
            </a:r>
            <a:r>
              <a:rPr lang="en-US" sz="2400" dirty="0" smtClean="0"/>
              <a:t>= </a:t>
            </a:r>
            <a:r>
              <a:rPr lang="en-US" sz="2400" dirty="0" err="1" smtClean="0"/>
              <a:t>unendlich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markiere</a:t>
            </a:r>
            <a:r>
              <a:rPr lang="en-US" sz="2400" dirty="0" smtClean="0"/>
              <a:t> v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aktiv</a:t>
            </a:r>
            <a:endParaRPr lang="en-US" sz="2400" dirty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solange</a:t>
            </a:r>
            <a:r>
              <a:rPr lang="en-US" sz="2400" dirty="0" smtClean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aktiven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 </a:t>
            </a:r>
            <a:r>
              <a:rPr lang="en-US" sz="2400" dirty="0" err="1" smtClean="0"/>
              <a:t>gibt</a:t>
            </a:r>
            <a:r>
              <a:rPr lang="en-US" sz="2400" dirty="0" smtClean="0"/>
              <a:t>: 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	u = der </a:t>
            </a:r>
            <a:r>
              <a:rPr lang="en-US" sz="2400" dirty="0" err="1" smtClean="0"/>
              <a:t>aktive</a:t>
            </a:r>
            <a:r>
              <a:rPr lang="en-US" sz="2400" dirty="0" smtClean="0"/>
              <a:t> </a:t>
            </a:r>
            <a:r>
              <a:rPr lang="en-US" sz="2400" dirty="0" err="1"/>
              <a:t>Knoten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kleinstem</a:t>
            </a:r>
            <a:r>
              <a:rPr lang="en-US" sz="2400" dirty="0"/>
              <a:t> Wert dist[u</a:t>
            </a:r>
            <a:r>
              <a:rPr lang="en-US" sz="2400" dirty="0" smtClean="0"/>
              <a:t>] 	</a:t>
            </a:r>
            <a:r>
              <a:rPr lang="en-US" sz="2400" dirty="0" err="1" smtClean="0"/>
              <a:t>markiere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aktiv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dirty="0" smtClean="0"/>
              <a:t>		</a:t>
            </a:r>
            <a:r>
              <a:rPr lang="en-US" sz="2400" dirty="0" err="1" smtClean="0">
                <a:solidFill>
                  <a:srgbClr val="FF0000"/>
                </a:solidFill>
              </a:rPr>
              <a:t>fuer</a:t>
            </a:r>
            <a:r>
              <a:rPr lang="en-US" sz="2400" dirty="0" smtClean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Kanten</a:t>
            </a:r>
            <a:r>
              <a:rPr lang="en-US" sz="2400" dirty="0"/>
              <a:t> (</a:t>
            </a:r>
            <a:r>
              <a:rPr lang="en-US" sz="2400" dirty="0" err="1"/>
              <a:t>u,v</a:t>
            </a:r>
            <a:r>
              <a:rPr lang="en-US" sz="2400" dirty="0"/>
              <a:t>) </a:t>
            </a:r>
            <a:r>
              <a:rPr lang="en-US" sz="2400" dirty="0" err="1" smtClean="0">
                <a:solidFill>
                  <a:srgbClr val="FF0000"/>
                </a:solidFill>
              </a:rPr>
              <a:t>tue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falls </a:t>
            </a:r>
            <a:r>
              <a:rPr lang="en-US" sz="2400" dirty="0"/>
              <a:t>dist[u] + </a:t>
            </a:r>
            <a:r>
              <a:rPr lang="en-US" sz="2400" dirty="0" err="1"/>
              <a:t>Zeit</a:t>
            </a:r>
            <a:r>
              <a:rPr lang="en-US" sz="2400" dirty="0"/>
              <a:t>(</a:t>
            </a:r>
            <a:r>
              <a:rPr lang="en-US" sz="2400" dirty="0" err="1"/>
              <a:t>u,v</a:t>
            </a:r>
            <a:r>
              <a:rPr lang="en-US" sz="2400" dirty="0"/>
              <a:t>) &lt; dist[v</a:t>
            </a:r>
            <a:r>
              <a:rPr lang="en-US" sz="2400" dirty="0" smtClean="0"/>
              <a:t>]: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 </a:t>
            </a:r>
            <a:r>
              <a:rPr lang="en-US" sz="2400" dirty="0" smtClean="0"/>
              <a:t>		dist</a:t>
            </a:r>
            <a:r>
              <a:rPr lang="en-US" sz="2400" dirty="0"/>
              <a:t>[v</a:t>
            </a:r>
            <a:r>
              <a:rPr lang="en-US" sz="2400" dirty="0" smtClean="0"/>
              <a:t>] = dist</a:t>
            </a:r>
            <a:r>
              <a:rPr lang="en-US" sz="2400" dirty="0"/>
              <a:t>[u] + </a:t>
            </a:r>
            <a:r>
              <a:rPr lang="en-US" sz="2400" dirty="0" err="1"/>
              <a:t>Zeit</a:t>
            </a:r>
            <a:r>
              <a:rPr lang="en-US" sz="2400" dirty="0"/>
              <a:t>(</a:t>
            </a:r>
            <a:r>
              <a:rPr lang="en-US" sz="2400" dirty="0" err="1"/>
              <a:t>u,v</a:t>
            </a:r>
            <a:r>
              <a:rPr lang="en-US" sz="2400" dirty="0"/>
              <a:t>)                   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EC16-94AA-4DD4-9D28-2CABBDECC0F1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D6F4-6DC8-4EDE-968C-23327B0DD9EC}" type="slidenum">
              <a:rPr lang="de-DE" smtClean="0"/>
              <a:pPr/>
              <a:t>15</a:t>
            </a:fld>
            <a:r>
              <a:rPr lang="de-DE" smtClean="0"/>
              <a:t>/19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4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Knoten = Zahlen 0 bis n-1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7" name="Group 23558"/>
          <p:cNvGrpSpPr>
            <a:grpSpLocks/>
          </p:cNvGrpSpPr>
          <p:nvPr/>
        </p:nvGrpSpPr>
        <p:grpSpPr bwMode="auto">
          <a:xfrm>
            <a:off x="432612" y="4334100"/>
            <a:ext cx="4343400" cy="1848552"/>
            <a:chOff x="2844800" y="3810000"/>
            <a:chExt cx="6400800" cy="2209800"/>
          </a:xfrm>
        </p:grpSpPr>
        <p:sp>
          <p:nvSpPr>
            <p:cNvPr id="8" name="Oval 7"/>
            <p:cNvSpPr/>
            <p:nvPr/>
          </p:nvSpPr>
          <p:spPr bwMode="auto">
            <a:xfrm>
              <a:off x="2844800" y="5868001"/>
              <a:ext cx="151807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749860" y="4953472"/>
              <a:ext cx="151807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9093793" y="4953472"/>
              <a:ext cx="151807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806726" y="3810000"/>
              <a:ext cx="153052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06726" y="5868001"/>
              <a:ext cx="153052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cxnSp>
          <p:nvCxnSpPr>
            <p:cNvPr id="13" name="Straight Connector 12"/>
            <p:cNvCxnSpPr>
              <a:stCxn id="8" idx="7"/>
              <a:endCxn id="9" idx="3"/>
            </p:cNvCxnSpPr>
            <p:nvPr/>
          </p:nvCxnSpPr>
          <p:spPr bwMode="auto">
            <a:xfrm flipV="1">
              <a:off x="2975454" y="5082875"/>
              <a:ext cx="1796803" cy="80627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8" idx="6"/>
              <a:endCxn id="12" idx="2"/>
            </p:cNvCxnSpPr>
            <p:nvPr/>
          </p:nvCxnSpPr>
          <p:spPr bwMode="auto">
            <a:xfrm>
              <a:off x="2996607" y="5943901"/>
              <a:ext cx="3810119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11" idx="4"/>
              <a:endCxn id="12" idx="0"/>
            </p:cNvCxnSpPr>
            <p:nvPr/>
          </p:nvCxnSpPr>
          <p:spPr bwMode="auto">
            <a:xfrm>
              <a:off x="6883874" y="3961799"/>
              <a:ext cx="0" cy="1906201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9" idx="6"/>
              <a:endCxn id="11" idx="2"/>
            </p:cNvCxnSpPr>
            <p:nvPr/>
          </p:nvCxnSpPr>
          <p:spPr bwMode="auto">
            <a:xfrm flipV="1">
              <a:off x="4901667" y="3885900"/>
              <a:ext cx="1905059" cy="114347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Curved Connector 16"/>
            <p:cNvCxnSpPr>
              <a:stCxn id="8" idx="0"/>
              <a:endCxn id="11" idx="2"/>
            </p:cNvCxnSpPr>
            <p:nvPr/>
          </p:nvCxnSpPr>
          <p:spPr bwMode="auto">
            <a:xfrm rot="5400000" flipH="1" flipV="1">
              <a:off x="3872664" y="2933940"/>
              <a:ext cx="1982101" cy="3886022"/>
            </a:xfrm>
            <a:prstGeom prst="curved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9" idx="5"/>
              <a:endCxn id="12" idx="1"/>
            </p:cNvCxnSpPr>
            <p:nvPr/>
          </p:nvCxnSpPr>
          <p:spPr bwMode="auto">
            <a:xfrm>
              <a:off x="4879269" y="5082875"/>
              <a:ext cx="1949855" cy="80627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23556"/>
            <p:cNvCxnSpPr>
              <a:stCxn id="12" idx="7"/>
              <a:endCxn id="10" idx="3"/>
            </p:cNvCxnSpPr>
            <p:nvPr/>
          </p:nvCxnSpPr>
          <p:spPr bwMode="auto">
            <a:xfrm flipV="1">
              <a:off x="6937380" y="5082875"/>
              <a:ext cx="2177566" cy="80627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1" name="Ink 160"/>
              <p14:cNvContentPartPr/>
              <p14:nvPr/>
            </p14:nvContentPartPr>
            <p14:xfrm>
              <a:off x="980712" y="5529456"/>
              <a:ext cx="1218600" cy="104544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912" y="5512176"/>
                <a:ext cx="1257840" cy="10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0" name="Ink 169"/>
              <p14:cNvContentPartPr/>
              <p14:nvPr/>
            </p14:nvContentPartPr>
            <p14:xfrm>
              <a:off x="2917512" y="3951936"/>
              <a:ext cx="437760" cy="228924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3832" y="3932136"/>
                <a:ext cx="463680" cy="23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7" name="Ink 176"/>
              <p14:cNvContentPartPr/>
              <p14:nvPr/>
            </p14:nvContentPartPr>
            <p14:xfrm>
              <a:off x="528192" y="1995336"/>
              <a:ext cx="8050320" cy="22824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232" y="1987416"/>
                <a:ext cx="80622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8" name="Ink 177"/>
              <p14:cNvContentPartPr/>
              <p14:nvPr/>
            </p14:nvContentPartPr>
            <p14:xfrm>
              <a:off x="595512" y="2623536"/>
              <a:ext cx="7768800" cy="24264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192" y="2603376"/>
                <a:ext cx="77940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2" name="Ink 201"/>
              <p14:cNvContentPartPr/>
              <p14:nvPr/>
            </p14:nvContentPartPr>
            <p14:xfrm>
              <a:off x="563832" y="2935656"/>
              <a:ext cx="2782080" cy="61272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632" y="2920536"/>
                <a:ext cx="28137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5" name="Ink 204"/>
              <p14:cNvContentPartPr/>
              <p14:nvPr/>
            </p14:nvContentPartPr>
            <p14:xfrm>
              <a:off x="458352" y="6085656"/>
              <a:ext cx="3591720" cy="102960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8552" y="6082056"/>
                <a:ext cx="3615120" cy="10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9" name="Ink 208"/>
              <p14:cNvContentPartPr/>
              <p14:nvPr/>
            </p14:nvContentPartPr>
            <p14:xfrm>
              <a:off x="2931192" y="2049336"/>
              <a:ext cx="5060520" cy="100080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22192" y="2040336"/>
                <a:ext cx="508392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4" name="Ink 233"/>
              <p14:cNvContentPartPr/>
              <p14:nvPr/>
            </p14:nvContentPartPr>
            <p14:xfrm>
              <a:off x="1230912" y="4349736"/>
              <a:ext cx="3663000" cy="1776240"/>
            </p14:xfrm>
          </p:contentPart>
        </mc:Choice>
        <mc:Fallback>
          <p:pic>
            <p:nvPicPr>
              <p:cNvPr id="234" name="Ink 23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24072" y="4332816"/>
                <a:ext cx="3688200" cy="18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5" name="Ink 234"/>
              <p14:cNvContentPartPr/>
              <p14:nvPr/>
            </p14:nvContentPartPr>
            <p14:xfrm>
              <a:off x="827352" y="2777616"/>
              <a:ext cx="2333520" cy="409680"/>
            </p14:xfrm>
          </p:contentPart>
        </mc:Choice>
        <mc:Fallback>
          <p:pic>
            <p:nvPicPr>
              <p:cNvPr id="235" name="Ink 23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9792" y="2770416"/>
                <a:ext cx="23526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9" name="Ink 238"/>
              <p14:cNvContentPartPr/>
              <p14:nvPr/>
            </p14:nvContentPartPr>
            <p14:xfrm>
              <a:off x="2453832" y="5430456"/>
              <a:ext cx="7904160" cy="112176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4032" y="5425056"/>
                <a:ext cx="7927560" cy="11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6" name="Ink 245"/>
              <p14:cNvContentPartPr/>
              <p14:nvPr/>
            </p14:nvContentPartPr>
            <p14:xfrm>
              <a:off x="663912" y="1815336"/>
              <a:ext cx="2162520" cy="32760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3832" y="1803456"/>
                <a:ext cx="21776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9" name="Ink 258"/>
              <p14:cNvContentPartPr/>
              <p14:nvPr/>
            </p14:nvContentPartPr>
            <p14:xfrm>
              <a:off x="1285992" y="2754576"/>
              <a:ext cx="4931640" cy="76536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2032" y="2750616"/>
                <a:ext cx="495324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0" name="Ink 259"/>
              <p14:cNvContentPartPr/>
              <p14:nvPr/>
            </p14:nvContentPartPr>
            <p14:xfrm>
              <a:off x="1838592" y="3509856"/>
              <a:ext cx="244440" cy="34704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9952" y="3501216"/>
                <a:ext cx="2721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3" name="Ink 262"/>
              <p14:cNvContentPartPr/>
              <p14:nvPr/>
            </p14:nvContentPartPr>
            <p14:xfrm>
              <a:off x="482472" y="2270736"/>
              <a:ext cx="60840" cy="60768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2032" y="2264256"/>
                <a:ext cx="7812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4" name="Ink 263"/>
              <p14:cNvContentPartPr/>
              <p14:nvPr/>
            </p14:nvContentPartPr>
            <p14:xfrm>
              <a:off x="941832" y="2267856"/>
              <a:ext cx="67680" cy="53532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3912" y="2259936"/>
                <a:ext cx="838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5" name="Ink 264"/>
              <p14:cNvContentPartPr/>
              <p14:nvPr/>
            </p14:nvContentPartPr>
            <p14:xfrm>
              <a:off x="1381032" y="2199456"/>
              <a:ext cx="45720" cy="55620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68432" y="2189736"/>
                <a:ext cx="669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6" name="Ink 265"/>
              <p14:cNvContentPartPr/>
              <p14:nvPr/>
            </p14:nvContentPartPr>
            <p14:xfrm>
              <a:off x="1893672" y="2168856"/>
              <a:ext cx="33120" cy="68292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80712" y="2164176"/>
                <a:ext cx="5256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7" name="Ink 266"/>
              <p14:cNvContentPartPr/>
              <p14:nvPr/>
            </p14:nvContentPartPr>
            <p14:xfrm>
              <a:off x="2417112" y="2189016"/>
              <a:ext cx="74880" cy="59688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06312" y="2181456"/>
                <a:ext cx="100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8" name="Ink 267"/>
              <p14:cNvContentPartPr/>
              <p14:nvPr/>
            </p14:nvContentPartPr>
            <p14:xfrm>
              <a:off x="6136992" y="2883456"/>
              <a:ext cx="825480" cy="40788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24392" y="2868336"/>
                <a:ext cx="8474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6" name="Ink 275"/>
              <p14:cNvContentPartPr/>
              <p14:nvPr/>
            </p14:nvContentPartPr>
            <p14:xfrm>
              <a:off x="1773072" y="2831256"/>
              <a:ext cx="3852000" cy="421344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66232" y="2824416"/>
                <a:ext cx="3862440" cy="42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7" name="Ink 276"/>
              <p14:cNvContentPartPr/>
              <p14:nvPr/>
            </p14:nvContentPartPr>
            <p14:xfrm>
              <a:off x="7884432" y="2742336"/>
              <a:ext cx="227160" cy="12888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71112" y="2738016"/>
                <a:ext cx="2574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8" name="Ink 277"/>
              <p14:cNvContentPartPr/>
              <p14:nvPr/>
            </p14:nvContentPartPr>
            <p14:xfrm>
              <a:off x="8042832" y="2714616"/>
              <a:ext cx="13680" cy="14400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33112" y="2708496"/>
                <a:ext cx="33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9" name="Ink 278"/>
              <p14:cNvContentPartPr/>
              <p14:nvPr/>
            </p14:nvContentPartPr>
            <p14:xfrm>
              <a:off x="3210912" y="1788336"/>
              <a:ext cx="129240" cy="149040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04432" y="1784016"/>
                <a:ext cx="1472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0" name="Ink 279"/>
              <p14:cNvContentPartPr/>
              <p14:nvPr/>
            </p14:nvContentPartPr>
            <p14:xfrm>
              <a:off x="3267432" y="1755936"/>
              <a:ext cx="146160" cy="8280"/>
            </p14:xfrm>
          </p:contentPart>
        </mc:Choice>
        <mc:Fallback>
          <p:pic>
            <p:nvPicPr>
              <p:cNvPr id="280" name="Ink 27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62392" y="1743336"/>
                <a:ext cx="160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81" name="Ink 280"/>
              <p14:cNvContentPartPr/>
              <p14:nvPr/>
            </p14:nvContentPartPr>
            <p14:xfrm>
              <a:off x="5220072" y="6192936"/>
              <a:ext cx="360" cy="36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16472" y="6189336"/>
                <a:ext cx="756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2" name="Ink 281"/>
              <p14:cNvContentPartPr/>
              <p14:nvPr/>
            </p14:nvContentPartPr>
            <p14:xfrm>
              <a:off x="3889152" y="1735416"/>
              <a:ext cx="97920" cy="265680"/>
            </p14:xfrm>
          </p:contentPart>
        </mc:Choice>
        <mc:Fallback>
          <p:pic>
            <p:nvPicPr>
              <p:cNvPr id="282" name="Ink 28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74032" y="1727496"/>
                <a:ext cx="1292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83" name="Ink 282"/>
              <p14:cNvContentPartPr/>
              <p14:nvPr/>
            </p14:nvContentPartPr>
            <p14:xfrm>
              <a:off x="4581792" y="1745856"/>
              <a:ext cx="115560" cy="31572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76752" y="1735416"/>
                <a:ext cx="1346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84" name="Ink 283"/>
              <p14:cNvContentPartPr/>
              <p14:nvPr/>
            </p14:nvContentPartPr>
            <p14:xfrm>
              <a:off x="4601232" y="1938096"/>
              <a:ext cx="126720" cy="1404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92592" y="1931976"/>
                <a:ext cx="138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85" name="Ink 284"/>
              <p14:cNvContentPartPr/>
              <p14:nvPr/>
            </p14:nvContentPartPr>
            <p14:xfrm>
              <a:off x="5188032" y="1788696"/>
              <a:ext cx="171000" cy="23112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72552" y="1772496"/>
                <a:ext cx="2030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6" name="Ink 285"/>
              <p14:cNvContentPartPr/>
              <p14:nvPr/>
            </p14:nvContentPartPr>
            <p14:xfrm>
              <a:off x="5781672" y="1758096"/>
              <a:ext cx="176400" cy="29196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64752" y="1744776"/>
                <a:ext cx="2084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87" name="Ink 286"/>
              <p14:cNvContentPartPr/>
              <p14:nvPr/>
            </p14:nvContentPartPr>
            <p14:xfrm>
              <a:off x="6379992" y="1770336"/>
              <a:ext cx="34920" cy="28296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69912" y="1766016"/>
                <a:ext cx="565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88" name="Ink 287"/>
              <p14:cNvContentPartPr/>
              <p14:nvPr/>
            </p14:nvContentPartPr>
            <p14:xfrm>
              <a:off x="6520392" y="1794816"/>
              <a:ext cx="113400" cy="206280"/>
            </p14:xfrm>
          </p:contentPart>
        </mc:Choice>
        <mc:Fallback>
          <p:pic>
            <p:nvPicPr>
              <p:cNvPr id="288" name="Ink 28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04192" y="1785816"/>
                <a:ext cx="1472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9" name="Ink 288"/>
              <p14:cNvContentPartPr/>
              <p14:nvPr/>
            </p14:nvContentPartPr>
            <p14:xfrm>
              <a:off x="6976512" y="1743696"/>
              <a:ext cx="21960" cy="23544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68952" y="1739376"/>
                <a:ext cx="432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90" name="Ink 289"/>
              <p14:cNvContentPartPr/>
              <p14:nvPr/>
            </p14:nvContentPartPr>
            <p14:xfrm>
              <a:off x="7085952" y="1727136"/>
              <a:ext cx="26280" cy="267120"/>
            </p14:xfrm>
          </p:contentPart>
        </mc:Choice>
        <mc:Fallback>
          <p:pic>
            <p:nvPicPr>
              <p:cNvPr id="290" name="Ink 28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74072" y="1721376"/>
                <a:ext cx="536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91" name="Ink 290"/>
              <p14:cNvContentPartPr/>
              <p14:nvPr/>
            </p14:nvContentPartPr>
            <p14:xfrm>
              <a:off x="7560432" y="1722456"/>
              <a:ext cx="12240" cy="26460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47112" y="1711656"/>
                <a:ext cx="396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92" name="Ink 291"/>
              <p14:cNvContentPartPr/>
              <p14:nvPr/>
            </p14:nvContentPartPr>
            <p14:xfrm>
              <a:off x="7673112" y="1724256"/>
              <a:ext cx="184320" cy="244800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54032" y="1710936"/>
                <a:ext cx="2084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93" name="Ink 292"/>
              <p14:cNvContentPartPr/>
              <p14:nvPr/>
            </p14:nvContentPartPr>
            <p14:xfrm>
              <a:off x="596232" y="2416536"/>
              <a:ext cx="148680" cy="29088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3272" y="2409336"/>
                <a:ext cx="1756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94" name="Ink 293"/>
              <p14:cNvContentPartPr/>
              <p14:nvPr/>
            </p14:nvContentPartPr>
            <p14:xfrm>
              <a:off x="697392" y="2408616"/>
              <a:ext cx="149040" cy="20520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2712" y="2392776"/>
                <a:ext cx="168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95" name="Ink 294"/>
              <p14:cNvContentPartPr/>
              <p14:nvPr/>
            </p14:nvContentPartPr>
            <p14:xfrm>
              <a:off x="1152432" y="2441376"/>
              <a:ext cx="17280" cy="173880"/>
            </p14:xfrm>
          </p:contentPart>
        </mc:Choice>
        <mc:Fallback>
          <p:pic>
            <p:nvPicPr>
              <p:cNvPr id="295" name="Ink 29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47032" y="2436696"/>
                <a:ext cx="37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96" name="Ink 295"/>
              <p14:cNvContentPartPr/>
              <p14:nvPr/>
            </p14:nvContentPartPr>
            <p14:xfrm>
              <a:off x="1200672" y="2395296"/>
              <a:ext cx="23400" cy="288360"/>
            </p14:xfrm>
          </p:contentPart>
        </mc:Choice>
        <mc:Fallback>
          <p:pic>
            <p:nvPicPr>
              <p:cNvPr id="296" name="Ink 29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88792" y="2385936"/>
                <a:ext cx="493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97" name="Ink 296"/>
              <p14:cNvContentPartPr/>
              <p14:nvPr/>
            </p14:nvContentPartPr>
            <p14:xfrm>
              <a:off x="1316232" y="2412216"/>
              <a:ext cx="13320" cy="27684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301832" y="2406816"/>
                <a:ext cx="374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98" name="Ink 297"/>
              <p14:cNvContentPartPr/>
              <p14:nvPr/>
            </p14:nvContentPartPr>
            <p14:xfrm>
              <a:off x="8052912" y="2204856"/>
              <a:ext cx="172440" cy="28944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048232" y="2195856"/>
                <a:ext cx="1904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9" name="Ink 298"/>
              <p14:cNvContentPartPr/>
              <p14:nvPr/>
            </p14:nvContentPartPr>
            <p14:xfrm>
              <a:off x="10582632" y="6524856"/>
              <a:ext cx="360" cy="360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579032" y="6521256"/>
                <a:ext cx="756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00" name="Ink 299"/>
              <p14:cNvContentPartPr/>
              <p14:nvPr/>
            </p14:nvContentPartPr>
            <p14:xfrm>
              <a:off x="8358552" y="2231496"/>
              <a:ext cx="36000" cy="332280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350992" y="2227536"/>
                <a:ext cx="507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01" name="Ink 300"/>
              <p14:cNvContentPartPr/>
              <p14:nvPr/>
            </p14:nvContentPartPr>
            <p14:xfrm>
              <a:off x="8353512" y="2064096"/>
              <a:ext cx="50040" cy="52776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345232" y="2056896"/>
                <a:ext cx="622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02" name="Ink 301"/>
              <p14:cNvContentPartPr/>
              <p14:nvPr/>
            </p14:nvContentPartPr>
            <p14:xfrm>
              <a:off x="8369712" y="2090016"/>
              <a:ext cx="35280" cy="40716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363232" y="2085696"/>
                <a:ext cx="460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03" name="Ink 302"/>
              <p14:cNvContentPartPr/>
              <p14:nvPr/>
            </p14:nvContentPartPr>
            <p14:xfrm>
              <a:off x="8549352" y="2227176"/>
              <a:ext cx="30960" cy="3420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543952" y="2221776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04" name="Ink 303"/>
              <p14:cNvContentPartPr/>
              <p14:nvPr/>
            </p14:nvContentPartPr>
            <p14:xfrm>
              <a:off x="8549352" y="2231136"/>
              <a:ext cx="38520" cy="28116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545392" y="2223216"/>
                <a:ext cx="478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05" name="Ink 304"/>
              <p14:cNvContentPartPr/>
              <p14:nvPr/>
            </p14:nvContentPartPr>
            <p14:xfrm>
              <a:off x="8703432" y="2265336"/>
              <a:ext cx="195840" cy="23436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696592" y="2252376"/>
                <a:ext cx="212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06" name="Ink 305"/>
              <p14:cNvContentPartPr/>
              <p14:nvPr/>
            </p14:nvContentPartPr>
            <p14:xfrm>
              <a:off x="8287272" y="2596896"/>
              <a:ext cx="526320" cy="56880"/>
            </p14:xfrm>
          </p:contentPart>
        </mc:Choice>
        <mc:Fallback>
          <p:pic>
            <p:nvPicPr>
              <p:cNvPr id="306" name="Ink 305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76472" y="2581056"/>
                <a:ext cx="549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07" name="Ink 306"/>
              <p14:cNvContentPartPr/>
              <p14:nvPr/>
            </p14:nvContentPartPr>
            <p14:xfrm>
              <a:off x="8495352" y="2014416"/>
              <a:ext cx="370800" cy="6732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87792" y="2002896"/>
                <a:ext cx="383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08" name="Ink 307"/>
              <p14:cNvContentPartPr/>
              <p14:nvPr/>
            </p14:nvContentPartPr>
            <p14:xfrm>
              <a:off x="8994672" y="2370816"/>
              <a:ext cx="7920" cy="792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984592" y="2360736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09" name="Ink 308"/>
              <p14:cNvContentPartPr/>
              <p14:nvPr/>
            </p14:nvContentPartPr>
            <p14:xfrm>
              <a:off x="9034272" y="2366496"/>
              <a:ext cx="8640" cy="396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027792" y="2358576"/>
                <a:ext cx="208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10" name="Ink 309"/>
              <p14:cNvContentPartPr/>
              <p14:nvPr/>
            </p14:nvContentPartPr>
            <p14:xfrm>
              <a:off x="6477552" y="4062096"/>
              <a:ext cx="2117160" cy="108000"/>
            </p14:xfrm>
          </p:contentPart>
        </mc:Choice>
        <mc:Fallback>
          <p:pic>
            <p:nvPicPr>
              <p:cNvPr id="310" name="Ink 309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62792" y="4044456"/>
                <a:ext cx="21441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11" name="Ink 310"/>
              <p14:cNvContentPartPr/>
              <p14:nvPr/>
            </p14:nvContentPartPr>
            <p14:xfrm>
              <a:off x="6500232" y="4644576"/>
              <a:ext cx="2109240" cy="64080"/>
            </p14:xfrm>
          </p:contentPart>
        </mc:Choice>
        <mc:Fallback>
          <p:pic>
            <p:nvPicPr>
              <p:cNvPr id="311" name="Ink 310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88352" y="4625136"/>
                <a:ext cx="2135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12" name="Ink 311"/>
              <p14:cNvContentPartPr/>
              <p14:nvPr/>
            </p14:nvContentPartPr>
            <p14:xfrm>
              <a:off x="8070552" y="1685376"/>
              <a:ext cx="20880" cy="258840"/>
            </p14:xfrm>
          </p:contentPart>
        </mc:Choice>
        <mc:Fallback>
          <p:pic>
            <p:nvPicPr>
              <p:cNvPr id="312" name="Ink 311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56512" y="1672776"/>
                <a:ext cx="45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13" name="Ink 312"/>
              <p14:cNvContentPartPr/>
              <p14:nvPr/>
            </p14:nvContentPartPr>
            <p14:xfrm>
              <a:off x="8138952" y="1687896"/>
              <a:ext cx="132480" cy="232200"/>
            </p14:xfrm>
          </p:contentPart>
        </mc:Choice>
        <mc:Fallback>
          <p:pic>
            <p:nvPicPr>
              <p:cNvPr id="313" name="Ink 312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124912" y="1670976"/>
                <a:ext cx="162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14" name="Ink 313"/>
              <p14:cNvContentPartPr/>
              <p14:nvPr/>
            </p14:nvContentPartPr>
            <p14:xfrm>
              <a:off x="8541792" y="1693296"/>
              <a:ext cx="46800" cy="23724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25952" y="1681416"/>
                <a:ext cx="745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15" name="Ink 314"/>
              <p14:cNvContentPartPr/>
              <p14:nvPr/>
            </p14:nvContentPartPr>
            <p14:xfrm>
              <a:off x="8686872" y="1667016"/>
              <a:ext cx="187560" cy="149040"/>
            </p14:xfrm>
          </p:contentPart>
        </mc:Choice>
        <mc:Fallback>
          <p:pic>
            <p:nvPicPr>
              <p:cNvPr id="315" name="Ink 314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668872" y="1652256"/>
                <a:ext cx="2116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16" name="Ink 315"/>
              <p14:cNvContentPartPr/>
              <p14:nvPr/>
            </p14:nvContentPartPr>
            <p14:xfrm>
              <a:off x="8795232" y="1678536"/>
              <a:ext cx="57960" cy="279000"/>
            </p14:xfrm>
          </p:contentPart>
        </mc:Choice>
        <mc:Fallback>
          <p:pic>
            <p:nvPicPr>
              <p:cNvPr id="316" name="Ink 315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784072" y="1672056"/>
                <a:ext cx="756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17" name="Ink 316"/>
              <p14:cNvContentPartPr/>
              <p14:nvPr/>
            </p14:nvContentPartPr>
            <p14:xfrm>
              <a:off x="6472152" y="4086576"/>
              <a:ext cx="42840" cy="56664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459192" y="4075776"/>
                <a:ext cx="662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18" name="Ink 317"/>
              <p14:cNvContentPartPr/>
              <p14:nvPr/>
            </p14:nvContentPartPr>
            <p14:xfrm>
              <a:off x="7030152" y="4060656"/>
              <a:ext cx="16560" cy="626040"/>
            </p14:xfrm>
          </p:contentPart>
        </mc:Choice>
        <mc:Fallback>
          <p:pic>
            <p:nvPicPr>
              <p:cNvPr id="318" name="Ink 317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015392" y="4050216"/>
                <a:ext cx="482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19" name="Ink 318"/>
              <p14:cNvContentPartPr/>
              <p14:nvPr/>
            </p14:nvContentPartPr>
            <p14:xfrm>
              <a:off x="6640992" y="3681216"/>
              <a:ext cx="75240" cy="224640"/>
            </p14:xfrm>
          </p:contentPart>
        </mc:Choice>
        <mc:Fallback>
          <p:pic>
            <p:nvPicPr>
              <p:cNvPr id="319" name="Ink 318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624432" y="3671136"/>
                <a:ext cx="975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20" name="Ink 319"/>
              <p14:cNvContentPartPr/>
              <p14:nvPr/>
            </p14:nvContentPartPr>
            <p14:xfrm>
              <a:off x="6789672" y="3726576"/>
              <a:ext cx="64800" cy="16812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782832" y="3721896"/>
                <a:ext cx="878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21" name="Ink 320"/>
              <p14:cNvContentPartPr/>
              <p14:nvPr/>
            </p14:nvContentPartPr>
            <p14:xfrm>
              <a:off x="6838992" y="3672576"/>
              <a:ext cx="109800" cy="16560"/>
            </p14:xfrm>
          </p:contentPart>
        </mc:Choice>
        <mc:Fallback>
          <p:pic>
            <p:nvPicPr>
              <p:cNvPr id="321" name="Ink 320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20992" y="3654576"/>
                <a:ext cx="135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22" name="Ink 321"/>
              <p14:cNvContentPartPr/>
              <p14:nvPr/>
            </p14:nvContentPartPr>
            <p14:xfrm>
              <a:off x="7258032" y="3671856"/>
              <a:ext cx="28800" cy="214200"/>
            </p14:xfrm>
          </p:contentPart>
        </mc:Choice>
        <mc:Fallback>
          <p:pic>
            <p:nvPicPr>
              <p:cNvPr id="322" name="Ink 321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241112" y="3659976"/>
                <a:ext cx="612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23" name="Ink 322"/>
              <p14:cNvContentPartPr/>
              <p14:nvPr/>
            </p14:nvContentPartPr>
            <p14:xfrm>
              <a:off x="7427952" y="3631536"/>
              <a:ext cx="49320" cy="222120"/>
            </p14:xfrm>
          </p:contentPart>
        </mc:Choice>
        <mc:Fallback>
          <p:pic>
            <p:nvPicPr>
              <p:cNvPr id="323" name="Ink 322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408872" y="3614256"/>
                <a:ext cx="849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24" name="Ink 323"/>
              <p14:cNvContentPartPr/>
              <p14:nvPr/>
            </p14:nvContentPartPr>
            <p14:xfrm>
              <a:off x="7712712" y="4075416"/>
              <a:ext cx="18000" cy="59256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700112" y="4066416"/>
                <a:ext cx="4608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25" name="Ink 324"/>
              <p14:cNvContentPartPr/>
              <p14:nvPr/>
            </p14:nvContentPartPr>
            <p14:xfrm>
              <a:off x="7928352" y="3734136"/>
              <a:ext cx="16920" cy="28080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921872" y="3729816"/>
                <a:ext cx="334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26" name="Ink 325"/>
              <p14:cNvContentPartPr/>
              <p14:nvPr/>
            </p14:nvContentPartPr>
            <p14:xfrm>
              <a:off x="8074512" y="3670056"/>
              <a:ext cx="78840" cy="301680"/>
            </p14:xfrm>
          </p:contentPart>
        </mc:Choice>
        <mc:Fallback>
          <p:pic>
            <p:nvPicPr>
              <p:cNvPr id="326" name="Ink 325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070192" y="3657816"/>
                <a:ext cx="100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27" name="Ink 326"/>
              <p14:cNvContentPartPr/>
              <p14:nvPr/>
            </p14:nvContentPartPr>
            <p14:xfrm>
              <a:off x="8079192" y="3813696"/>
              <a:ext cx="112320" cy="23040"/>
            </p14:xfrm>
          </p:contentPart>
        </mc:Choice>
        <mc:Fallback>
          <p:pic>
            <p:nvPicPr>
              <p:cNvPr id="327" name="Ink 326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070192" y="3808656"/>
                <a:ext cx="127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28" name="Ink 327"/>
              <p14:cNvContentPartPr/>
              <p14:nvPr/>
            </p14:nvContentPartPr>
            <p14:xfrm>
              <a:off x="6725592" y="4283856"/>
              <a:ext cx="55080" cy="222840"/>
            </p14:xfrm>
          </p:contentPart>
        </mc:Choice>
        <mc:Fallback>
          <p:pic>
            <p:nvPicPr>
              <p:cNvPr id="328" name="Ink 327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706512" y="4266936"/>
                <a:ext cx="817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29" name="Ink 328"/>
              <p14:cNvContentPartPr/>
              <p14:nvPr/>
            </p14:nvContentPartPr>
            <p14:xfrm>
              <a:off x="7219872" y="4295736"/>
              <a:ext cx="127440" cy="210240"/>
            </p14:xfrm>
          </p:contentPart>
        </mc:Choice>
        <mc:Fallback>
          <p:pic>
            <p:nvPicPr>
              <p:cNvPr id="329" name="Ink 328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206192" y="4285656"/>
                <a:ext cx="1576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30" name="Ink 329"/>
              <p14:cNvContentPartPr/>
              <p14:nvPr/>
            </p14:nvContentPartPr>
            <p14:xfrm>
              <a:off x="7309512" y="4250016"/>
              <a:ext cx="118080" cy="20880"/>
            </p14:xfrm>
          </p:contentPart>
        </mc:Choice>
        <mc:Fallback>
          <p:pic>
            <p:nvPicPr>
              <p:cNvPr id="330" name="Ink 329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291512" y="4228416"/>
                <a:ext cx="147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331" name="Ink 330"/>
              <p14:cNvContentPartPr/>
              <p14:nvPr/>
            </p14:nvContentPartPr>
            <p14:xfrm>
              <a:off x="8156232" y="4138416"/>
              <a:ext cx="14400" cy="543960"/>
            </p14:xfrm>
          </p:contentPart>
        </mc:Choice>
        <mc:Fallback>
          <p:pic>
            <p:nvPicPr>
              <p:cNvPr id="331" name="Ink 330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147232" y="4126896"/>
                <a:ext cx="396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332" name="Ink 331"/>
              <p14:cNvContentPartPr/>
              <p14:nvPr/>
            </p14:nvContentPartPr>
            <p14:xfrm>
              <a:off x="8584272" y="4133016"/>
              <a:ext cx="33480" cy="535680"/>
            </p14:xfrm>
          </p:contentPart>
        </mc:Choice>
        <mc:Fallback>
          <p:pic>
            <p:nvPicPr>
              <p:cNvPr id="332" name="Ink 331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566992" y="4122576"/>
                <a:ext cx="6120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33" name="Ink 332"/>
              <p14:cNvContentPartPr/>
              <p14:nvPr/>
            </p14:nvContentPartPr>
            <p14:xfrm>
              <a:off x="8389152" y="3680136"/>
              <a:ext cx="13320" cy="258840"/>
            </p14:xfrm>
          </p:contentPart>
        </mc:Choice>
        <mc:Fallback>
          <p:pic>
            <p:nvPicPr>
              <p:cNvPr id="333" name="Ink 332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373672" y="3669336"/>
                <a:ext cx="363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334" name="Ink 333"/>
              <p14:cNvContentPartPr/>
              <p14:nvPr/>
            </p14:nvContentPartPr>
            <p14:xfrm>
              <a:off x="8568432" y="3644136"/>
              <a:ext cx="18720" cy="3600"/>
            </p14:xfrm>
          </p:contentPart>
        </mc:Choice>
        <mc:Fallback>
          <p:pic>
            <p:nvPicPr>
              <p:cNvPr id="334" name="Ink 333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563392" y="3639096"/>
                <a:ext cx="284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335" name="Ink 334"/>
              <p14:cNvContentPartPr/>
              <p14:nvPr/>
            </p14:nvContentPartPr>
            <p14:xfrm>
              <a:off x="8517672" y="3624696"/>
              <a:ext cx="115920" cy="289800"/>
            </p14:xfrm>
          </p:contentPart>
        </mc:Choice>
        <mc:Fallback>
          <p:pic>
            <p:nvPicPr>
              <p:cNvPr id="335" name="Ink 334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499672" y="3612096"/>
                <a:ext cx="1519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336" name="Ink 335"/>
              <p14:cNvContentPartPr/>
              <p14:nvPr/>
            </p14:nvContentPartPr>
            <p14:xfrm>
              <a:off x="7876872" y="4239216"/>
              <a:ext cx="90720" cy="289440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862112" y="4221216"/>
                <a:ext cx="1234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337" name="Ink 336"/>
              <p14:cNvContentPartPr/>
              <p14:nvPr/>
            </p14:nvContentPartPr>
            <p14:xfrm>
              <a:off x="8330472" y="4300056"/>
              <a:ext cx="12960" cy="207000"/>
            </p14:xfrm>
          </p:contentPart>
        </mc:Choice>
        <mc:Fallback>
          <p:pic>
            <p:nvPicPr>
              <p:cNvPr id="337" name="Ink 336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314272" y="4292496"/>
                <a:ext cx="442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338" name="Ink 337"/>
              <p14:cNvContentPartPr/>
              <p14:nvPr/>
            </p14:nvContentPartPr>
            <p14:xfrm>
              <a:off x="8453232" y="4295736"/>
              <a:ext cx="81360" cy="19548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438112" y="4282056"/>
                <a:ext cx="116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339" name="Ink 338"/>
              <p14:cNvContentPartPr/>
              <p14:nvPr/>
            </p14:nvContentPartPr>
            <p14:xfrm>
              <a:off x="1619352" y="2388816"/>
              <a:ext cx="20880" cy="263880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606752" y="2382696"/>
                <a:ext cx="39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340" name="Ink 339"/>
              <p14:cNvContentPartPr/>
              <p14:nvPr/>
            </p14:nvContentPartPr>
            <p14:xfrm>
              <a:off x="1733472" y="2341296"/>
              <a:ext cx="182520" cy="328320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716912" y="2335536"/>
                <a:ext cx="2127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41" name="Ink 340"/>
              <p14:cNvContentPartPr/>
              <p14:nvPr/>
            </p14:nvContentPartPr>
            <p14:xfrm>
              <a:off x="2113632" y="2399256"/>
              <a:ext cx="66960" cy="276840"/>
            </p14:xfrm>
          </p:contentPart>
        </mc:Choice>
        <mc:Fallback>
          <p:pic>
            <p:nvPicPr>
              <p:cNvPr id="341" name="Ink 340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099232" y="2390976"/>
                <a:ext cx="849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342" name="Ink 341"/>
              <p14:cNvContentPartPr/>
              <p14:nvPr/>
            </p14:nvContentPartPr>
            <p14:xfrm>
              <a:off x="2266272" y="2392416"/>
              <a:ext cx="51480" cy="286920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250432" y="2381616"/>
                <a:ext cx="817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343" name="Ink 342"/>
              <p14:cNvContentPartPr/>
              <p14:nvPr/>
            </p14:nvContentPartPr>
            <p14:xfrm>
              <a:off x="2228112" y="2545776"/>
              <a:ext cx="120960" cy="38160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221992" y="2533896"/>
                <a:ext cx="133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344" name="Ink 343"/>
              <p14:cNvContentPartPr/>
              <p14:nvPr/>
            </p14:nvContentPartPr>
            <p14:xfrm>
              <a:off x="2557512" y="2375496"/>
              <a:ext cx="45720" cy="323280"/>
            </p14:xfrm>
          </p:contentPart>
        </mc:Choice>
        <mc:Fallback>
          <p:pic>
            <p:nvPicPr>
              <p:cNvPr id="344" name="Ink 343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540592" y="2361456"/>
                <a:ext cx="738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45" name="Ink 344"/>
              <p14:cNvContentPartPr/>
              <p14:nvPr/>
            </p14:nvContentPartPr>
            <p14:xfrm>
              <a:off x="2697912" y="2370096"/>
              <a:ext cx="65520" cy="332640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688552" y="2360736"/>
                <a:ext cx="907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46" name="Ink 345"/>
              <p14:cNvContentPartPr/>
              <p14:nvPr/>
            </p14:nvContentPartPr>
            <p14:xfrm>
              <a:off x="2689992" y="2569536"/>
              <a:ext cx="71640" cy="38520"/>
            </p14:xfrm>
          </p:contentPart>
        </mc:Choice>
        <mc:Fallback>
          <p:pic>
            <p:nvPicPr>
              <p:cNvPr id="346" name="Ink 345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673072" y="2558016"/>
                <a:ext cx="96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47" name="Ink 346"/>
              <p14:cNvContentPartPr/>
              <p14:nvPr/>
            </p14:nvContentPartPr>
            <p14:xfrm>
              <a:off x="2367792" y="2905776"/>
              <a:ext cx="5500080" cy="2440440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363472" y="2901456"/>
                <a:ext cx="5522400" cy="24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348" name="Ink 347"/>
              <p14:cNvContentPartPr/>
              <p14:nvPr/>
            </p14:nvContentPartPr>
            <p14:xfrm>
              <a:off x="7580232" y="4778496"/>
              <a:ext cx="371880" cy="161640"/>
            </p14:xfrm>
          </p:contentPart>
        </mc:Choice>
        <mc:Fallback>
          <p:pic>
            <p:nvPicPr>
              <p:cNvPr id="348" name="Ink 347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67632" y="4771296"/>
                <a:ext cx="4006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349" name="Ink 348"/>
              <p14:cNvContentPartPr/>
              <p14:nvPr/>
            </p14:nvContentPartPr>
            <p14:xfrm>
              <a:off x="7881552" y="4805496"/>
              <a:ext cx="58320" cy="111240"/>
            </p14:xfrm>
          </p:contentPart>
        </mc:Choice>
        <mc:Fallback>
          <p:pic>
            <p:nvPicPr>
              <p:cNvPr id="349" name="Ink 348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71472" y="4795416"/>
                <a:ext cx="817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350" name="Ink 349"/>
              <p14:cNvContentPartPr/>
              <p14:nvPr/>
            </p14:nvContentPartPr>
            <p14:xfrm>
              <a:off x="2670912" y="2375136"/>
              <a:ext cx="133200" cy="330480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656512" y="2360736"/>
                <a:ext cx="161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351" name="Ink 350"/>
              <p14:cNvContentPartPr/>
              <p14:nvPr/>
            </p14:nvContentPartPr>
            <p14:xfrm>
              <a:off x="5625792" y="5330016"/>
              <a:ext cx="379080" cy="370800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609232" y="5311296"/>
                <a:ext cx="4010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52" name="Ink 351"/>
              <p14:cNvContentPartPr/>
              <p14:nvPr/>
            </p14:nvContentPartPr>
            <p14:xfrm>
              <a:off x="5873112" y="5282136"/>
              <a:ext cx="79920" cy="61920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855112" y="5263776"/>
                <a:ext cx="1047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53" name="Ink 352"/>
              <p14:cNvContentPartPr/>
              <p14:nvPr/>
            </p14:nvContentPartPr>
            <p14:xfrm>
              <a:off x="6001272" y="5439816"/>
              <a:ext cx="157680" cy="154080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995512" y="5422536"/>
                <a:ext cx="1749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354" name="Ink 353"/>
              <p14:cNvContentPartPr/>
              <p14:nvPr/>
            </p14:nvContentPartPr>
            <p14:xfrm>
              <a:off x="6219432" y="5140656"/>
              <a:ext cx="114840" cy="415440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199272" y="5126976"/>
                <a:ext cx="1407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355" name="Ink 354"/>
              <p14:cNvContentPartPr/>
              <p14:nvPr/>
            </p14:nvContentPartPr>
            <p14:xfrm>
              <a:off x="6687792" y="5246136"/>
              <a:ext cx="2021400" cy="665280"/>
            </p14:xfrm>
          </p:contentPart>
        </mc:Choice>
        <mc:Fallback>
          <p:pic>
            <p:nvPicPr>
              <p:cNvPr id="355" name="Ink 354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674472" y="5233896"/>
                <a:ext cx="205596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356" name="Ink 355"/>
              <p14:cNvContentPartPr/>
              <p14:nvPr/>
            </p14:nvContentPartPr>
            <p14:xfrm>
              <a:off x="6791112" y="5127696"/>
              <a:ext cx="1965960" cy="504000"/>
            </p14:xfrm>
          </p:contentPart>
        </mc:Choice>
        <mc:Fallback>
          <p:pic>
            <p:nvPicPr>
              <p:cNvPr id="356" name="Ink 355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778152" y="5105736"/>
                <a:ext cx="200016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357" name="Ink 356"/>
              <p14:cNvContentPartPr/>
              <p14:nvPr/>
            </p14:nvContentPartPr>
            <p14:xfrm>
              <a:off x="7067232" y="5115816"/>
              <a:ext cx="60840" cy="588600"/>
            </p14:xfrm>
          </p:contentPart>
        </mc:Choice>
        <mc:Fallback>
          <p:pic>
            <p:nvPicPr>
              <p:cNvPr id="357" name="Ink 356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054272" y="5109336"/>
                <a:ext cx="8352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358" name="Ink 357"/>
              <p14:cNvContentPartPr/>
              <p14:nvPr/>
            </p14:nvContentPartPr>
            <p14:xfrm>
              <a:off x="7511832" y="5172696"/>
              <a:ext cx="44280" cy="577080"/>
            </p14:xfrm>
          </p:contentPart>
        </mc:Choice>
        <mc:Fallback>
          <p:pic>
            <p:nvPicPr>
              <p:cNvPr id="358" name="Ink 357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495632" y="5161896"/>
                <a:ext cx="705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359" name="Ink 358"/>
              <p14:cNvContentPartPr/>
              <p14:nvPr/>
            </p14:nvContentPartPr>
            <p14:xfrm>
              <a:off x="7863552" y="5154336"/>
              <a:ext cx="51840" cy="549360"/>
            </p14:xfrm>
          </p:contentPart>
        </mc:Choice>
        <mc:Fallback>
          <p:pic>
            <p:nvPicPr>
              <p:cNvPr id="359" name="Ink 358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846632" y="5142096"/>
                <a:ext cx="7308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360" name="Ink 359"/>
              <p14:cNvContentPartPr/>
              <p14:nvPr/>
            </p14:nvContentPartPr>
            <p14:xfrm>
              <a:off x="8131392" y="5171976"/>
              <a:ext cx="61200" cy="605880"/>
            </p14:xfrm>
          </p:contentPart>
        </mc:Choice>
        <mc:Fallback>
          <p:pic>
            <p:nvPicPr>
              <p:cNvPr id="360" name="Ink 359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122752" y="5163696"/>
                <a:ext cx="8964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361" name="Ink 360"/>
              <p14:cNvContentPartPr/>
              <p14:nvPr/>
            </p14:nvContentPartPr>
            <p14:xfrm>
              <a:off x="5195952" y="6019416"/>
              <a:ext cx="434520" cy="506160"/>
            </p14:xfrm>
          </p:contentPart>
        </mc:Choice>
        <mc:Fallback>
          <p:pic>
            <p:nvPicPr>
              <p:cNvPr id="361" name="Ink 360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175792" y="5999256"/>
                <a:ext cx="46080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62" name="Ink 361"/>
              <p14:cNvContentPartPr/>
              <p14:nvPr/>
            </p14:nvContentPartPr>
            <p14:xfrm>
              <a:off x="5697072" y="6021216"/>
              <a:ext cx="204840" cy="402120"/>
            </p14:xfrm>
          </p:contentPart>
        </mc:Choice>
        <mc:Fallback>
          <p:pic>
            <p:nvPicPr>
              <p:cNvPr id="362" name="Ink 361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679792" y="6004296"/>
                <a:ext cx="2271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363" name="Ink 362"/>
              <p14:cNvContentPartPr/>
              <p14:nvPr/>
            </p14:nvContentPartPr>
            <p14:xfrm>
              <a:off x="5852592" y="6071616"/>
              <a:ext cx="33120" cy="47520"/>
            </p14:xfrm>
          </p:contentPart>
        </mc:Choice>
        <mc:Fallback>
          <p:pic>
            <p:nvPicPr>
              <p:cNvPr id="363" name="Ink 362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840712" y="6060816"/>
                <a:ext cx="50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364" name="Ink 363"/>
              <p14:cNvContentPartPr/>
              <p14:nvPr/>
            </p14:nvContentPartPr>
            <p14:xfrm>
              <a:off x="6034752" y="6182856"/>
              <a:ext cx="165240" cy="212760"/>
            </p14:xfrm>
          </p:contentPart>
        </mc:Choice>
        <mc:Fallback>
          <p:pic>
            <p:nvPicPr>
              <p:cNvPr id="364" name="Ink 363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028992" y="6177096"/>
                <a:ext cx="1753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65" name="Ink 364"/>
              <p14:cNvContentPartPr/>
              <p14:nvPr/>
            </p14:nvContentPartPr>
            <p14:xfrm>
              <a:off x="6749712" y="6033096"/>
              <a:ext cx="1920240" cy="549000"/>
            </p14:xfrm>
          </p:contentPart>
        </mc:Choice>
        <mc:Fallback>
          <p:pic>
            <p:nvPicPr>
              <p:cNvPr id="365" name="Ink 364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730632" y="6018336"/>
                <a:ext cx="196164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66" name="Ink 365"/>
              <p14:cNvContentPartPr/>
              <p14:nvPr/>
            </p14:nvContentPartPr>
            <p14:xfrm>
              <a:off x="6794712" y="5902416"/>
              <a:ext cx="1976040" cy="532800"/>
            </p14:xfrm>
          </p:contentPart>
        </mc:Choice>
        <mc:Fallback>
          <p:pic>
            <p:nvPicPr>
              <p:cNvPr id="366" name="Ink 365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779232" y="5888376"/>
                <a:ext cx="201420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67" name="Ink 366"/>
              <p14:cNvContentPartPr/>
              <p14:nvPr/>
            </p14:nvContentPartPr>
            <p14:xfrm>
              <a:off x="7088112" y="5940216"/>
              <a:ext cx="44640" cy="498240"/>
            </p14:xfrm>
          </p:contentPart>
        </mc:Choice>
        <mc:Fallback>
          <p:pic>
            <p:nvPicPr>
              <p:cNvPr id="367" name="Ink 366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078392" y="5935896"/>
                <a:ext cx="705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68" name="Ink 367"/>
              <p14:cNvContentPartPr/>
              <p14:nvPr/>
            </p14:nvContentPartPr>
            <p14:xfrm>
              <a:off x="7462152" y="6015096"/>
              <a:ext cx="23760" cy="462240"/>
            </p14:xfrm>
          </p:contentPart>
        </mc:Choice>
        <mc:Fallback>
          <p:pic>
            <p:nvPicPr>
              <p:cNvPr id="368" name="Ink 367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443072" y="6001056"/>
                <a:ext cx="558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69" name="Ink 368"/>
              <p14:cNvContentPartPr/>
              <p14:nvPr/>
            </p14:nvContentPartPr>
            <p14:xfrm>
              <a:off x="7843392" y="6065496"/>
              <a:ext cx="39240" cy="468000"/>
            </p14:xfrm>
          </p:contentPart>
        </mc:Choice>
        <mc:Fallback>
          <p:pic>
            <p:nvPicPr>
              <p:cNvPr id="369" name="Ink 368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824312" y="6047856"/>
                <a:ext cx="784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70" name="Ink 369"/>
              <p14:cNvContentPartPr/>
              <p14:nvPr/>
            </p14:nvContentPartPr>
            <p14:xfrm>
              <a:off x="8215632" y="6026976"/>
              <a:ext cx="39600" cy="486000"/>
            </p14:xfrm>
          </p:contentPart>
        </mc:Choice>
        <mc:Fallback>
          <p:pic>
            <p:nvPicPr>
              <p:cNvPr id="370" name="Ink 369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198712" y="6011496"/>
                <a:ext cx="76680" cy="5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1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Anmerkungen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35563"/>
          </a:xfrm>
        </p:spPr>
        <p:txBody>
          <a:bodyPr/>
          <a:lstStyle/>
          <a:p>
            <a:r>
              <a:rPr lang="en-US" sz="2800" dirty="0"/>
              <a:t>u = der </a:t>
            </a:r>
            <a:r>
              <a:rPr lang="en-US" sz="2800" dirty="0" err="1"/>
              <a:t>aktive</a:t>
            </a:r>
            <a:r>
              <a:rPr lang="en-US" sz="2800" dirty="0"/>
              <a:t>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kleinstem</a:t>
            </a:r>
            <a:r>
              <a:rPr lang="en-US" sz="2800" dirty="0"/>
              <a:t> Wert </a:t>
            </a:r>
            <a:r>
              <a:rPr lang="en-US" sz="2800" dirty="0" err="1"/>
              <a:t>dist</a:t>
            </a:r>
            <a:r>
              <a:rPr lang="en-US" sz="2800" dirty="0"/>
              <a:t>[u</a:t>
            </a:r>
            <a:r>
              <a:rPr lang="en-US" sz="2800" dirty="0" smtClean="0"/>
              <a:t>]</a:t>
            </a:r>
          </a:p>
          <a:p>
            <a:pPr marL="0" indent="0">
              <a:buNone/>
            </a:pPr>
            <a:r>
              <a:rPr lang="de-DE" sz="2800" dirty="0" smtClean="0"/>
              <a:t>ist </a:t>
            </a:r>
            <a:r>
              <a:rPr lang="de-DE" sz="2800" dirty="0" err="1" smtClean="0"/>
              <a:t>auführlicher</a:t>
            </a:r>
            <a:endParaRPr lang="de-DE" sz="2800" dirty="0"/>
          </a:p>
          <a:p>
            <a:pPr marL="0" indent="0">
              <a:buNone/>
            </a:pPr>
            <a:r>
              <a:rPr lang="de-DE" sz="2800" dirty="0" err="1"/>
              <a:t>m</a:t>
            </a:r>
            <a:r>
              <a:rPr lang="de-DE" sz="2800" dirty="0" err="1" smtClean="0"/>
              <a:t>indist</a:t>
            </a:r>
            <a:r>
              <a:rPr lang="de-DE" sz="2800" dirty="0" smtClean="0"/>
              <a:t> = unendlich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Für</a:t>
            </a:r>
            <a:r>
              <a:rPr lang="de-DE" sz="2800" dirty="0" smtClean="0"/>
              <a:t> i = 0 </a:t>
            </a:r>
            <a:r>
              <a:rPr lang="de-DE" sz="2800" dirty="0" smtClean="0">
                <a:solidFill>
                  <a:srgbClr val="FF0000"/>
                </a:solidFill>
              </a:rPr>
              <a:t>bis</a:t>
            </a:r>
            <a:r>
              <a:rPr lang="de-DE" sz="2800" dirty="0" smtClean="0"/>
              <a:t> n – 1 </a:t>
            </a:r>
            <a:r>
              <a:rPr lang="de-DE" sz="2800" dirty="0" smtClean="0">
                <a:solidFill>
                  <a:srgbClr val="FF0000"/>
                </a:solidFill>
              </a:rPr>
              <a:t>tue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</a:t>
            </a:r>
            <a:r>
              <a:rPr lang="de-DE" sz="2800" dirty="0" smtClean="0">
                <a:solidFill>
                  <a:srgbClr val="FF0000"/>
                </a:solidFill>
              </a:rPr>
              <a:t>falls</a:t>
            </a:r>
            <a:r>
              <a:rPr lang="de-DE" sz="2800" dirty="0" smtClean="0"/>
              <a:t> (aktiv[i] und </a:t>
            </a:r>
            <a:r>
              <a:rPr lang="de-DE" sz="2800" dirty="0" err="1" smtClean="0"/>
              <a:t>dist</a:t>
            </a:r>
            <a:r>
              <a:rPr lang="de-DE" sz="2800" dirty="0" smtClean="0"/>
              <a:t>[i] </a:t>
            </a:r>
            <a:r>
              <a:rPr lang="en-US" sz="2800" dirty="0" smtClean="0"/>
              <a:t>&lt; </a:t>
            </a:r>
            <a:r>
              <a:rPr lang="en-US" sz="2800" dirty="0" err="1" smtClean="0"/>
              <a:t>mindist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>
                <a:solidFill>
                  <a:srgbClr val="FF0000"/>
                </a:solidFill>
              </a:rPr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mindist</a:t>
            </a:r>
            <a:r>
              <a:rPr lang="en-US" sz="2800" dirty="0" smtClean="0"/>
              <a:t> =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i</a:t>
            </a:r>
            <a:r>
              <a:rPr lang="en-US" sz="2800" dirty="0" smtClean="0"/>
              <a:t>]; u = </a:t>
            </a:r>
            <a:r>
              <a:rPr lang="en-US" sz="2800" dirty="0" err="1" smtClean="0"/>
              <a:t>i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de-DE" sz="2800" dirty="0" smtClean="0"/>
              <a:t>Pfade mitberechnen</a:t>
            </a:r>
          </a:p>
          <a:p>
            <a:r>
              <a:rPr lang="de-DE" sz="2800" dirty="0" smtClean="0"/>
              <a:t>Wellenausbreitung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32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Korrektheit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606550" y="1828800"/>
            <a:ext cx="6257925" cy="3306763"/>
            <a:chOff x="1012" y="1152"/>
            <a:chExt cx="3942" cy="2083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52" y="1152"/>
              <a:ext cx="3788" cy="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1012" y="1163"/>
              <a:ext cx="2553" cy="2061"/>
            </a:xfrm>
            <a:custGeom>
              <a:avLst/>
              <a:gdLst/>
              <a:ahLst/>
              <a:cxnLst>
                <a:cxn ang="0">
                  <a:pos x="390" y="131"/>
                </a:cxn>
                <a:cxn ang="0">
                  <a:pos x="390" y="131"/>
                </a:cxn>
                <a:cxn ang="0">
                  <a:pos x="646" y="116"/>
                </a:cxn>
                <a:cxn ang="0">
                  <a:pos x="1077" y="294"/>
                </a:cxn>
                <a:cxn ang="0">
                  <a:pos x="1224" y="146"/>
                </a:cxn>
                <a:cxn ang="0">
                  <a:pos x="1411" y="0"/>
                </a:cxn>
                <a:cxn ang="0">
                  <a:pos x="1546" y="186"/>
                </a:cxn>
                <a:cxn ang="0">
                  <a:pos x="1714" y="523"/>
                </a:cxn>
                <a:cxn ang="0">
                  <a:pos x="1511" y="675"/>
                </a:cxn>
                <a:cxn ang="0">
                  <a:pos x="1312" y="1179"/>
                </a:cxn>
                <a:cxn ang="0">
                  <a:pos x="797" y="1305"/>
                </a:cxn>
                <a:cxn ang="0">
                  <a:pos x="146" y="918"/>
                </a:cxn>
                <a:cxn ang="0">
                  <a:pos x="390" y="131"/>
                </a:cxn>
                <a:cxn ang="0">
                  <a:pos x="390" y="131"/>
                </a:cxn>
                <a:cxn ang="0">
                  <a:pos x="390" y="131"/>
                </a:cxn>
                <a:cxn ang="0">
                  <a:pos x="390" y="131"/>
                </a:cxn>
              </a:cxnLst>
              <a:rect l="0" t="0" r="r" b="b"/>
              <a:pathLst>
                <a:path w="1714" h="1381">
                  <a:moveTo>
                    <a:pt x="390" y="131"/>
                  </a:moveTo>
                  <a:lnTo>
                    <a:pt x="390" y="131"/>
                  </a:lnTo>
                  <a:cubicBezTo>
                    <a:pt x="456" y="51"/>
                    <a:pt x="570" y="52"/>
                    <a:pt x="646" y="116"/>
                  </a:cubicBezTo>
                  <a:cubicBezTo>
                    <a:pt x="782" y="189"/>
                    <a:pt x="919" y="279"/>
                    <a:pt x="1077" y="294"/>
                  </a:cubicBezTo>
                  <a:cubicBezTo>
                    <a:pt x="1160" y="291"/>
                    <a:pt x="1185" y="203"/>
                    <a:pt x="1224" y="146"/>
                  </a:cubicBezTo>
                  <a:cubicBezTo>
                    <a:pt x="1267" y="80"/>
                    <a:pt x="1325" y="2"/>
                    <a:pt x="1411" y="0"/>
                  </a:cubicBezTo>
                  <a:cubicBezTo>
                    <a:pt x="1493" y="24"/>
                    <a:pt x="1496" y="128"/>
                    <a:pt x="1546" y="186"/>
                  </a:cubicBezTo>
                  <a:cubicBezTo>
                    <a:pt x="1610" y="294"/>
                    <a:pt x="1695" y="396"/>
                    <a:pt x="1714" y="523"/>
                  </a:cubicBezTo>
                  <a:cubicBezTo>
                    <a:pt x="1701" y="622"/>
                    <a:pt x="1576" y="623"/>
                    <a:pt x="1511" y="675"/>
                  </a:cubicBezTo>
                  <a:cubicBezTo>
                    <a:pt x="1266" y="932"/>
                    <a:pt x="1407" y="989"/>
                    <a:pt x="1312" y="1179"/>
                  </a:cubicBezTo>
                  <a:cubicBezTo>
                    <a:pt x="1237" y="1381"/>
                    <a:pt x="908" y="1333"/>
                    <a:pt x="797" y="1305"/>
                  </a:cubicBezTo>
                  <a:cubicBezTo>
                    <a:pt x="526" y="1165"/>
                    <a:pt x="0" y="1318"/>
                    <a:pt x="146" y="918"/>
                  </a:cubicBezTo>
                  <a:cubicBezTo>
                    <a:pt x="23" y="526"/>
                    <a:pt x="131" y="397"/>
                    <a:pt x="390" y="131"/>
                  </a:cubicBezTo>
                  <a:lnTo>
                    <a:pt x="390" y="131"/>
                  </a:lnTo>
                  <a:close/>
                  <a:moveTo>
                    <a:pt x="390" y="131"/>
                  </a:moveTo>
                  <a:lnTo>
                    <a:pt x="390" y="131"/>
                  </a:lnTo>
                  <a:close/>
                </a:path>
              </a:pathLst>
            </a:custGeom>
            <a:solidFill>
              <a:srgbClr val="DBE3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012" y="1163"/>
              <a:ext cx="2553" cy="2061"/>
            </a:xfrm>
            <a:custGeom>
              <a:avLst/>
              <a:gdLst/>
              <a:ahLst/>
              <a:cxnLst>
                <a:cxn ang="0">
                  <a:pos x="390" y="131"/>
                </a:cxn>
                <a:cxn ang="0">
                  <a:pos x="390" y="131"/>
                </a:cxn>
                <a:cxn ang="0">
                  <a:pos x="646" y="116"/>
                </a:cxn>
                <a:cxn ang="0">
                  <a:pos x="1077" y="294"/>
                </a:cxn>
                <a:cxn ang="0">
                  <a:pos x="1224" y="146"/>
                </a:cxn>
                <a:cxn ang="0">
                  <a:pos x="1411" y="0"/>
                </a:cxn>
                <a:cxn ang="0">
                  <a:pos x="1546" y="186"/>
                </a:cxn>
                <a:cxn ang="0">
                  <a:pos x="1714" y="523"/>
                </a:cxn>
                <a:cxn ang="0">
                  <a:pos x="1511" y="675"/>
                </a:cxn>
                <a:cxn ang="0">
                  <a:pos x="1312" y="1179"/>
                </a:cxn>
                <a:cxn ang="0">
                  <a:pos x="797" y="1305"/>
                </a:cxn>
                <a:cxn ang="0">
                  <a:pos x="146" y="918"/>
                </a:cxn>
                <a:cxn ang="0">
                  <a:pos x="390" y="131"/>
                </a:cxn>
                <a:cxn ang="0">
                  <a:pos x="390" y="131"/>
                </a:cxn>
                <a:cxn ang="0">
                  <a:pos x="390" y="131"/>
                </a:cxn>
                <a:cxn ang="0">
                  <a:pos x="390" y="131"/>
                </a:cxn>
              </a:cxnLst>
              <a:rect l="0" t="0" r="r" b="b"/>
              <a:pathLst>
                <a:path w="1714" h="1381">
                  <a:moveTo>
                    <a:pt x="390" y="131"/>
                  </a:moveTo>
                  <a:lnTo>
                    <a:pt x="390" y="131"/>
                  </a:lnTo>
                  <a:cubicBezTo>
                    <a:pt x="456" y="51"/>
                    <a:pt x="570" y="52"/>
                    <a:pt x="646" y="116"/>
                  </a:cubicBezTo>
                  <a:cubicBezTo>
                    <a:pt x="782" y="189"/>
                    <a:pt x="919" y="279"/>
                    <a:pt x="1077" y="294"/>
                  </a:cubicBezTo>
                  <a:cubicBezTo>
                    <a:pt x="1160" y="291"/>
                    <a:pt x="1185" y="203"/>
                    <a:pt x="1224" y="146"/>
                  </a:cubicBezTo>
                  <a:cubicBezTo>
                    <a:pt x="1267" y="80"/>
                    <a:pt x="1325" y="2"/>
                    <a:pt x="1411" y="0"/>
                  </a:cubicBezTo>
                  <a:cubicBezTo>
                    <a:pt x="1493" y="24"/>
                    <a:pt x="1496" y="128"/>
                    <a:pt x="1546" y="186"/>
                  </a:cubicBezTo>
                  <a:cubicBezTo>
                    <a:pt x="1610" y="294"/>
                    <a:pt x="1695" y="396"/>
                    <a:pt x="1714" y="523"/>
                  </a:cubicBezTo>
                  <a:cubicBezTo>
                    <a:pt x="1701" y="622"/>
                    <a:pt x="1576" y="623"/>
                    <a:pt x="1511" y="675"/>
                  </a:cubicBezTo>
                  <a:cubicBezTo>
                    <a:pt x="1266" y="932"/>
                    <a:pt x="1407" y="989"/>
                    <a:pt x="1312" y="1179"/>
                  </a:cubicBezTo>
                  <a:cubicBezTo>
                    <a:pt x="1237" y="1381"/>
                    <a:pt x="908" y="1333"/>
                    <a:pt x="797" y="1305"/>
                  </a:cubicBezTo>
                  <a:cubicBezTo>
                    <a:pt x="526" y="1165"/>
                    <a:pt x="0" y="1318"/>
                    <a:pt x="146" y="918"/>
                  </a:cubicBezTo>
                  <a:cubicBezTo>
                    <a:pt x="23" y="526"/>
                    <a:pt x="131" y="397"/>
                    <a:pt x="390" y="131"/>
                  </a:cubicBezTo>
                  <a:lnTo>
                    <a:pt x="390" y="131"/>
                  </a:lnTo>
                  <a:close/>
                  <a:moveTo>
                    <a:pt x="390" y="131"/>
                  </a:moveTo>
                  <a:lnTo>
                    <a:pt x="390" y="131"/>
                  </a:lnTo>
                  <a:close/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481" y="2055"/>
              <a:ext cx="127" cy="12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lnTo>
                    <a:pt x="85" y="42"/>
                  </a:ln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lnTo>
                    <a:pt x="85" y="42"/>
                  </a:lnTo>
                  <a:close/>
                  <a:moveTo>
                    <a:pt x="85" y="42"/>
                  </a:moveTo>
                  <a:lnTo>
                    <a:pt x="85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1520" y="1891"/>
              <a:ext cx="82" cy="114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1" y="15"/>
                </a:cxn>
                <a:cxn ang="0">
                  <a:pos x="41" y="11"/>
                </a:cxn>
                <a:cxn ang="0">
                  <a:pos x="29" y="10"/>
                </a:cxn>
                <a:cxn ang="0">
                  <a:pos x="16" y="13"/>
                </a:cxn>
                <a:cxn ang="0">
                  <a:pos x="12" y="21"/>
                </a:cxn>
                <a:cxn ang="0">
                  <a:pos x="15" y="27"/>
                </a:cxn>
                <a:cxn ang="0">
                  <a:pos x="28" y="32"/>
                </a:cxn>
                <a:cxn ang="0">
                  <a:pos x="32" y="33"/>
                </a:cxn>
                <a:cxn ang="0">
                  <a:pos x="50" y="40"/>
                </a:cxn>
                <a:cxn ang="0">
                  <a:pos x="55" y="54"/>
                </a:cxn>
                <a:cxn ang="0">
                  <a:pos x="47" y="70"/>
                </a:cxn>
                <a:cxn ang="0">
                  <a:pos x="25" y="76"/>
                </a:cxn>
                <a:cxn ang="0">
                  <a:pos x="13" y="75"/>
                </a:cxn>
                <a:cxn ang="0">
                  <a:pos x="0" y="72"/>
                </a:cxn>
                <a:cxn ang="0">
                  <a:pos x="0" y="59"/>
                </a:cxn>
                <a:cxn ang="0">
                  <a:pos x="12" y="65"/>
                </a:cxn>
                <a:cxn ang="0">
                  <a:pos x="25" y="66"/>
                </a:cxn>
                <a:cxn ang="0">
                  <a:pos x="38" y="63"/>
                </a:cxn>
                <a:cxn ang="0">
                  <a:pos x="43" y="55"/>
                </a:cxn>
                <a:cxn ang="0">
                  <a:pos x="40" y="48"/>
                </a:cxn>
                <a:cxn ang="0">
                  <a:pos x="25" y="43"/>
                </a:cxn>
                <a:cxn ang="0">
                  <a:pos x="21" y="42"/>
                </a:cxn>
                <a:cxn ang="0">
                  <a:pos x="5" y="35"/>
                </a:cxn>
                <a:cxn ang="0">
                  <a:pos x="0" y="21"/>
                </a:cxn>
                <a:cxn ang="0">
                  <a:pos x="7" y="5"/>
                </a:cxn>
                <a:cxn ang="0">
                  <a:pos x="28" y="0"/>
                </a:cxn>
                <a:cxn ang="0">
                  <a:pos x="40" y="1"/>
                </a:cxn>
                <a:cxn ang="0">
                  <a:pos x="51" y="4"/>
                </a:cxn>
                <a:cxn ang="0">
                  <a:pos x="51" y="4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55" h="76">
                  <a:moveTo>
                    <a:pt x="51" y="4"/>
                  </a:moveTo>
                  <a:lnTo>
                    <a:pt x="51" y="4"/>
                  </a:lnTo>
                  <a:lnTo>
                    <a:pt x="51" y="15"/>
                  </a:lnTo>
                  <a:cubicBezTo>
                    <a:pt x="48" y="13"/>
                    <a:pt x="44" y="12"/>
                    <a:pt x="41" y="11"/>
                  </a:cubicBezTo>
                  <a:cubicBezTo>
                    <a:pt x="37" y="10"/>
                    <a:pt x="33" y="10"/>
                    <a:pt x="29" y="10"/>
                  </a:cubicBezTo>
                  <a:cubicBezTo>
                    <a:pt x="23" y="10"/>
                    <a:pt x="19" y="11"/>
                    <a:pt x="16" y="13"/>
                  </a:cubicBezTo>
                  <a:cubicBezTo>
                    <a:pt x="13" y="14"/>
                    <a:pt x="12" y="17"/>
                    <a:pt x="12" y="21"/>
                  </a:cubicBezTo>
                  <a:cubicBezTo>
                    <a:pt x="12" y="23"/>
                    <a:pt x="13" y="26"/>
                    <a:pt x="15" y="27"/>
                  </a:cubicBezTo>
                  <a:cubicBezTo>
                    <a:pt x="17" y="29"/>
                    <a:pt x="21" y="30"/>
                    <a:pt x="28" y="32"/>
                  </a:cubicBezTo>
                  <a:lnTo>
                    <a:pt x="32" y="33"/>
                  </a:lnTo>
                  <a:cubicBezTo>
                    <a:pt x="40" y="35"/>
                    <a:pt x="46" y="37"/>
                    <a:pt x="50" y="40"/>
                  </a:cubicBezTo>
                  <a:cubicBezTo>
                    <a:pt x="53" y="44"/>
                    <a:pt x="55" y="48"/>
                    <a:pt x="55" y="54"/>
                  </a:cubicBezTo>
                  <a:cubicBezTo>
                    <a:pt x="55" y="61"/>
                    <a:pt x="52" y="66"/>
                    <a:pt x="47" y="70"/>
                  </a:cubicBezTo>
                  <a:cubicBezTo>
                    <a:pt x="42" y="74"/>
                    <a:pt x="34" y="76"/>
                    <a:pt x="25" y="76"/>
                  </a:cubicBezTo>
                  <a:cubicBezTo>
                    <a:pt x="21" y="76"/>
                    <a:pt x="17" y="76"/>
                    <a:pt x="13" y="75"/>
                  </a:cubicBezTo>
                  <a:cubicBezTo>
                    <a:pt x="8" y="74"/>
                    <a:pt x="4" y="73"/>
                    <a:pt x="0" y="72"/>
                  </a:cubicBezTo>
                  <a:lnTo>
                    <a:pt x="0" y="59"/>
                  </a:lnTo>
                  <a:cubicBezTo>
                    <a:pt x="4" y="62"/>
                    <a:pt x="8" y="63"/>
                    <a:pt x="12" y="65"/>
                  </a:cubicBezTo>
                  <a:cubicBezTo>
                    <a:pt x="17" y="66"/>
                    <a:pt x="21" y="66"/>
                    <a:pt x="25" y="66"/>
                  </a:cubicBezTo>
                  <a:cubicBezTo>
                    <a:pt x="31" y="66"/>
                    <a:pt x="35" y="65"/>
                    <a:pt x="38" y="63"/>
                  </a:cubicBezTo>
                  <a:cubicBezTo>
                    <a:pt x="41" y="61"/>
                    <a:pt x="43" y="59"/>
                    <a:pt x="43" y="55"/>
                  </a:cubicBezTo>
                  <a:cubicBezTo>
                    <a:pt x="43" y="52"/>
                    <a:pt x="42" y="49"/>
                    <a:pt x="40" y="48"/>
                  </a:cubicBezTo>
                  <a:cubicBezTo>
                    <a:pt x="37" y="46"/>
                    <a:pt x="33" y="44"/>
                    <a:pt x="25" y="43"/>
                  </a:cubicBezTo>
                  <a:lnTo>
                    <a:pt x="21" y="42"/>
                  </a:lnTo>
                  <a:cubicBezTo>
                    <a:pt x="14" y="40"/>
                    <a:pt x="8" y="38"/>
                    <a:pt x="5" y="35"/>
                  </a:cubicBezTo>
                  <a:cubicBezTo>
                    <a:pt x="2" y="31"/>
                    <a:pt x="0" y="27"/>
                    <a:pt x="0" y="21"/>
                  </a:cubicBezTo>
                  <a:cubicBezTo>
                    <a:pt x="0" y="14"/>
                    <a:pt x="2" y="9"/>
                    <a:pt x="7" y="5"/>
                  </a:cubicBezTo>
                  <a:cubicBezTo>
                    <a:pt x="12" y="2"/>
                    <a:pt x="19" y="0"/>
                    <a:pt x="28" y="0"/>
                  </a:cubicBezTo>
                  <a:cubicBezTo>
                    <a:pt x="32" y="0"/>
                    <a:pt x="36" y="0"/>
                    <a:pt x="40" y="1"/>
                  </a:cubicBezTo>
                  <a:cubicBezTo>
                    <a:pt x="44" y="1"/>
                    <a:pt x="48" y="2"/>
                    <a:pt x="51" y="4"/>
                  </a:cubicBezTo>
                  <a:lnTo>
                    <a:pt x="51" y="4"/>
                  </a:lnTo>
                  <a:close/>
                  <a:moveTo>
                    <a:pt x="51" y="4"/>
                  </a:moveTo>
                  <a:lnTo>
                    <a:pt x="5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4792" y="1473"/>
              <a:ext cx="128" cy="129"/>
            </a:xfrm>
            <a:custGeom>
              <a:avLst/>
              <a:gdLst/>
              <a:ahLst/>
              <a:cxnLst>
                <a:cxn ang="0">
                  <a:pos x="86" y="43"/>
                </a:cxn>
                <a:cxn ang="0">
                  <a:pos x="86" y="43"/>
                </a:cxn>
                <a:cxn ang="0">
                  <a:pos x="43" y="86"/>
                </a:cxn>
                <a:cxn ang="0">
                  <a:pos x="0" y="43"/>
                </a:cxn>
                <a:cxn ang="0">
                  <a:pos x="43" y="0"/>
                </a:cxn>
                <a:cxn ang="0">
                  <a:pos x="86" y="43"/>
                </a:cxn>
                <a:cxn ang="0">
                  <a:pos x="86" y="43"/>
                </a:cxn>
                <a:cxn ang="0">
                  <a:pos x="86" y="43"/>
                </a:cxn>
                <a:cxn ang="0">
                  <a:pos x="86" y="43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6" y="43"/>
                  </a:lnTo>
                  <a:cubicBezTo>
                    <a:pt x="86" y="67"/>
                    <a:pt x="66" y="86"/>
                    <a:pt x="43" y="86"/>
                  </a:cubicBezTo>
                  <a:cubicBezTo>
                    <a:pt x="19" y="86"/>
                    <a:pt x="0" y="67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6" y="0"/>
                    <a:pt x="86" y="20"/>
                    <a:pt x="86" y="43"/>
                  </a:cubicBezTo>
                  <a:lnTo>
                    <a:pt x="86" y="43"/>
                  </a:lnTo>
                  <a:close/>
                  <a:moveTo>
                    <a:pt x="86" y="43"/>
                  </a:moveTo>
                  <a:lnTo>
                    <a:pt x="86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3210" y="2884"/>
              <a:ext cx="127" cy="128"/>
            </a:xfrm>
            <a:custGeom>
              <a:avLst/>
              <a:gdLst/>
              <a:ahLst/>
              <a:cxnLst>
                <a:cxn ang="0">
                  <a:pos x="85" y="43"/>
                </a:cxn>
                <a:cxn ang="0">
                  <a:pos x="85" y="43"/>
                </a:cxn>
                <a:cxn ang="0">
                  <a:pos x="42" y="86"/>
                </a:cxn>
                <a:cxn ang="0">
                  <a:pos x="0" y="43"/>
                </a:cxn>
                <a:cxn ang="0">
                  <a:pos x="42" y="0"/>
                </a:cxn>
                <a:cxn ang="0">
                  <a:pos x="85" y="43"/>
                </a:cxn>
                <a:cxn ang="0">
                  <a:pos x="85" y="43"/>
                </a:cxn>
                <a:cxn ang="0">
                  <a:pos x="85" y="43"/>
                </a:cxn>
                <a:cxn ang="0">
                  <a:pos x="85" y="43"/>
                </a:cxn>
              </a:cxnLst>
              <a:rect l="0" t="0" r="r" b="b"/>
              <a:pathLst>
                <a:path w="85" h="86">
                  <a:moveTo>
                    <a:pt x="85" y="43"/>
                  </a:moveTo>
                  <a:lnTo>
                    <a:pt x="85" y="43"/>
                  </a:lnTo>
                  <a:cubicBezTo>
                    <a:pt x="85" y="67"/>
                    <a:pt x="66" y="86"/>
                    <a:pt x="42" y="86"/>
                  </a:cubicBezTo>
                  <a:cubicBezTo>
                    <a:pt x="19" y="86"/>
                    <a:pt x="0" y="67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3"/>
                  </a:cubicBezTo>
                  <a:lnTo>
                    <a:pt x="85" y="43"/>
                  </a:lnTo>
                  <a:close/>
                  <a:moveTo>
                    <a:pt x="85" y="43"/>
                  </a:moveTo>
                  <a:lnTo>
                    <a:pt x="85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2637" y="2691"/>
              <a:ext cx="127" cy="129"/>
            </a:xfrm>
            <a:custGeom>
              <a:avLst/>
              <a:gdLst/>
              <a:ahLst/>
              <a:cxnLst>
                <a:cxn ang="0">
                  <a:pos x="85" y="43"/>
                </a:cxn>
                <a:cxn ang="0">
                  <a:pos x="85" y="43"/>
                </a:cxn>
                <a:cxn ang="0">
                  <a:pos x="43" y="86"/>
                </a:cxn>
                <a:cxn ang="0">
                  <a:pos x="0" y="43"/>
                </a:cxn>
                <a:cxn ang="0">
                  <a:pos x="43" y="0"/>
                </a:cxn>
                <a:cxn ang="0">
                  <a:pos x="85" y="43"/>
                </a:cxn>
                <a:cxn ang="0">
                  <a:pos x="85" y="43"/>
                </a:cxn>
                <a:cxn ang="0">
                  <a:pos x="85" y="43"/>
                </a:cxn>
                <a:cxn ang="0">
                  <a:pos x="85" y="43"/>
                </a:cxn>
              </a:cxnLst>
              <a:rect l="0" t="0" r="r" b="b"/>
              <a:pathLst>
                <a:path w="85" h="86">
                  <a:moveTo>
                    <a:pt x="85" y="43"/>
                  </a:moveTo>
                  <a:lnTo>
                    <a:pt x="85" y="43"/>
                  </a:lnTo>
                  <a:cubicBezTo>
                    <a:pt x="85" y="67"/>
                    <a:pt x="66" y="86"/>
                    <a:pt x="43" y="86"/>
                  </a:cubicBezTo>
                  <a:cubicBezTo>
                    <a:pt x="19" y="86"/>
                    <a:pt x="0" y="67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6" y="0"/>
                    <a:pt x="85" y="20"/>
                    <a:pt x="85" y="43"/>
                  </a:cubicBezTo>
                  <a:lnTo>
                    <a:pt x="85" y="43"/>
                  </a:lnTo>
                  <a:close/>
                  <a:moveTo>
                    <a:pt x="85" y="43"/>
                  </a:moveTo>
                  <a:lnTo>
                    <a:pt x="85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568" y="1276"/>
              <a:ext cx="3281" cy="1682"/>
            </a:xfrm>
            <a:custGeom>
              <a:avLst/>
              <a:gdLst>
                <a:gd name="connsiteX0" fmla="*/ 0 w 2203"/>
                <a:gd name="connsiteY0" fmla="*/ 569 h 1127"/>
                <a:gd name="connsiteX1" fmla="*/ 0 w 2203"/>
                <a:gd name="connsiteY1" fmla="*/ 569 h 1127"/>
                <a:gd name="connsiteX2" fmla="*/ 311 w 2203"/>
                <a:gd name="connsiteY2" fmla="*/ 771 h 1127"/>
                <a:gd name="connsiteX3" fmla="*/ 489 w 2203"/>
                <a:gd name="connsiteY3" fmla="*/ 589 h 1127"/>
                <a:gd name="connsiteX4" fmla="*/ 500 w 2203"/>
                <a:gd name="connsiteY4" fmla="*/ 953 h 1127"/>
                <a:gd name="connsiteX5" fmla="*/ 761 w 2203"/>
                <a:gd name="connsiteY5" fmla="*/ 991 h 1127"/>
                <a:gd name="connsiteX6" fmla="*/ 1139 w 2203"/>
                <a:gd name="connsiteY6" fmla="*/ 1127 h 1127"/>
                <a:gd name="connsiteX7" fmla="*/ 1403 w 2203"/>
                <a:gd name="connsiteY7" fmla="*/ 1080 h 1127"/>
                <a:gd name="connsiteX8" fmla="*/ 1508 w 2203"/>
                <a:gd name="connsiteY8" fmla="*/ 918 h 1127"/>
                <a:gd name="connsiteX9" fmla="*/ 1316 w 2203"/>
                <a:gd name="connsiteY9" fmla="*/ 738 h 1127"/>
                <a:gd name="connsiteX10" fmla="*/ 1648 w 2203"/>
                <a:gd name="connsiteY10" fmla="*/ 655 h 1127"/>
                <a:gd name="connsiteX11" fmla="*/ 1472 w 2203"/>
                <a:gd name="connsiteY11" fmla="*/ 475 h 1127"/>
                <a:gd name="connsiteX12" fmla="*/ 1921 w 2203"/>
                <a:gd name="connsiteY12" fmla="*/ 162 h 1127"/>
                <a:gd name="connsiteX13" fmla="*/ 2028 w 2203"/>
                <a:gd name="connsiteY13" fmla="*/ 217 h 1127"/>
                <a:gd name="connsiteX14" fmla="*/ 2203 w 2203"/>
                <a:gd name="connsiteY14" fmla="*/ 175 h 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3" h="1127">
                  <a:moveTo>
                    <a:pt x="0" y="569"/>
                  </a:moveTo>
                  <a:lnTo>
                    <a:pt x="0" y="569"/>
                  </a:lnTo>
                  <a:cubicBezTo>
                    <a:pt x="145" y="764"/>
                    <a:pt x="247" y="795"/>
                    <a:pt x="311" y="771"/>
                  </a:cubicBezTo>
                  <a:cubicBezTo>
                    <a:pt x="376" y="747"/>
                    <a:pt x="389" y="562"/>
                    <a:pt x="489" y="589"/>
                  </a:cubicBezTo>
                  <a:cubicBezTo>
                    <a:pt x="589" y="615"/>
                    <a:pt x="436" y="920"/>
                    <a:pt x="500" y="953"/>
                  </a:cubicBezTo>
                  <a:cubicBezTo>
                    <a:pt x="565" y="987"/>
                    <a:pt x="761" y="991"/>
                    <a:pt x="761" y="991"/>
                  </a:cubicBezTo>
                  <a:lnTo>
                    <a:pt x="1139" y="1127"/>
                  </a:lnTo>
                  <a:cubicBezTo>
                    <a:pt x="1139" y="1127"/>
                    <a:pt x="1328" y="1122"/>
                    <a:pt x="1403" y="1080"/>
                  </a:cubicBezTo>
                  <a:cubicBezTo>
                    <a:pt x="1479" y="1038"/>
                    <a:pt x="1581" y="1040"/>
                    <a:pt x="1508" y="918"/>
                  </a:cubicBezTo>
                  <a:cubicBezTo>
                    <a:pt x="1434" y="795"/>
                    <a:pt x="1468" y="727"/>
                    <a:pt x="1316" y="738"/>
                  </a:cubicBezTo>
                  <a:cubicBezTo>
                    <a:pt x="1012" y="759"/>
                    <a:pt x="1401" y="672"/>
                    <a:pt x="1648" y="655"/>
                  </a:cubicBezTo>
                  <a:cubicBezTo>
                    <a:pt x="1786" y="648"/>
                    <a:pt x="1348" y="475"/>
                    <a:pt x="1472" y="475"/>
                  </a:cubicBezTo>
                  <a:cubicBezTo>
                    <a:pt x="1600" y="476"/>
                    <a:pt x="1512" y="0"/>
                    <a:pt x="1921" y="162"/>
                  </a:cubicBezTo>
                  <a:cubicBezTo>
                    <a:pt x="1972" y="202"/>
                    <a:pt x="1981" y="231"/>
                    <a:pt x="2028" y="217"/>
                  </a:cubicBezTo>
                  <a:cubicBezTo>
                    <a:pt x="2075" y="204"/>
                    <a:pt x="2203" y="175"/>
                    <a:pt x="2203" y="175"/>
                  </a:cubicBezTo>
                </a:path>
              </a:pathLst>
            </a:cu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4864" y="1214"/>
              <a:ext cx="90" cy="11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43"/>
                </a:cxn>
                <a:cxn ang="0">
                  <a:pos x="16" y="59"/>
                </a:cxn>
                <a:cxn ang="0">
                  <a:pos x="28" y="64"/>
                </a:cxn>
                <a:cxn ang="0">
                  <a:pos x="43" y="58"/>
                </a:cxn>
                <a:cxn ang="0">
                  <a:pos x="49" y="41"/>
                </a:cxn>
                <a:cxn ang="0">
                  <a:pos x="49" y="0"/>
                </a:cxn>
                <a:cxn ang="0">
                  <a:pos x="61" y="0"/>
                </a:cxn>
                <a:cxn ang="0">
                  <a:pos x="61" y="73"/>
                </a:cxn>
                <a:cxn ang="0">
                  <a:pos x="49" y="73"/>
                </a:cxn>
                <a:cxn ang="0">
                  <a:pos x="49" y="61"/>
                </a:cxn>
                <a:cxn ang="0">
                  <a:pos x="38" y="71"/>
                </a:cxn>
                <a:cxn ang="0">
                  <a:pos x="25" y="75"/>
                </a:cxn>
                <a:cxn ang="0">
                  <a:pos x="6" y="6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61" h="75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3"/>
                  </a:lnTo>
                  <a:cubicBezTo>
                    <a:pt x="12" y="50"/>
                    <a:pt x="13" y="55"/>
                    <a:pt x="16" y="59"/>
                  </a:cubicBezTo>
                  <a:cubicBezTo>
                    <a:pt x="18" y="62"/>
                    <a:pt x="22" y="64"/>
                    <a:pt x="28" y="64"/>
                  </a:cubicBezTo>
                  <a:cubicBezTo>
                    <a:pt x="34" y="64"/>
                    <a:pt x="39" y="62"/>
                    <a:pt x="43" y="58"/>
                  </a:cubicBezTo>
                  <a:cubicBezTo>
                    <a:pt x="47" y="54"/>
                    <a:pt x="49" y="48"/>
                    <a:pt x="49" y="41"/>
                  </a:cubicBezTo>
                  <a:lnTo>
                    <a:pt x="49" y="0"/>
                  </a:lnTo>
                  <a:lnTo>
                    <a:pt x="61" y="0"/>
                  </a:lnTo>
                  <a:lnTo>
                    <a:pt x="61" y="73"/>
                  </a:lnTo>
                  <a:lnTo>
                    <a:pt x="49" y="73"/>
                  </a:lnTo>
                  <a:lnTo>
                    <a:pt x="49" y="61"/>
                  </a:lnTo>
                  <a:cubicBezTo>
                    <a:pt x="46" y="66"/>
                    <a:pt x="42" y="69"/>
                    <a:pt x="38" y="71"/>
                  </a:cubicBezTo>
                  <a:cubicBezTo>
                    <a:pt x="35" y="73"/>
                    <a:pt x="30" y="75"/>
                    <a:pt x="25" y="75"/>
                  </a:cubicBezTo>
                  <a:cubicBezTo>
                    <a:pt x="17" y="75"/>
                    <a:pt x="10" y="72"/>
                    <a:pt x="6" y="67"/>
                  </a:cubicBezTo>
                  <a:cubicBezTo>
                    <a:pt x="2" y="62"/>
                    <a:pt x="0" y="54"/>
                    <a:pt x="0" y="44"/>
                  </a:cubicBezTo>
                  <a:lnTo>
                    <a:pt x="0" y="44"/>
                  </a:lnTo>
                  <a:close/>
                  <a:moveTo>
                    <a:pt x="0" y="44"/>
                  </a:move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3213" y="3085"/>
              <a:ext cx="106" cy="149"/>
            </a:xfrm>
            <a:custGeom>
              <a:avLst/>
              <a:gdLst/>
              <a:ahLst/>
              <a:cxnLst>
                <a:cxn ang="0">
                  <a:pos x="39" y="79"/>
                </a:cxn>
                <a:cxn ang="0">
                  <a:pos x="39" y="79"/>
                </a:cxn>
                <a:cxn ang="0">
                  <a:pos x="29" y="96"/>
                </a:cxn>
                <a:cxn ang="0">
                  <a:pos x="16" y="100"/>
                </a:cxn>
                <a:cxn ang="0">
                  <a:pos x="6" y="100"/>
                </a:cxn>
                <a:cxn ang="0">
                  <a:pos x="6" y="90"/>
                </a:cxn>
                <a:cxn ang="0">
                  <a:pos x="13" y="90"/>
                </a:cxn>
                <a:cxn ang="0">
                  <a:pos x="21" y="88"/>
                </a:cxn>
                <a:cxn ang="0">
                  <a:pos x="27" y="77"/>
                </a:cxn>
                <a:cxn ang="0">
                  <a:pos x="29" y="71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35" y="57"/>
                </a:cxn>
                <a:cxn ang="0">
                  <a:pos x="58" y="0"/>
                </a:cxn>
                <a:cxn ang="0">
                  <a:pos x="71" y="0"/>
                </a:cxn>
                <a:cxn ang="0">
                  <a:pos x="39" y="79"/>
                </a:cxn>
                <a:cxn ang="0">
                  <a:pos x="39" y="79"/>
                </a:cxn>
                <a:cxn ang="0">
                  <a:pos x="39" y="79"/>
                </a:cxn>
              </a:cxnLst>
              <a:rect l="0" t="0" r="r" b="b"/>
              <a:pathLst>
                <a:path w="71" h="100">
                  <a:moveTo>
                    <a:pt x="39" y="79"/>
                  </a:moveTo>
                  <a:lnTo>
                    <a:pt x="39" y="79"/>
                  </a:lnTo>
                  <a:cubicBezTo>
                    <a:pt x="35" y="88"/>
                    <a:pt x="32" y="94"/>
                    <a:pt x="29" y="96"/>
                  </a:cubicBezTo>
                  <a:cubicBezTo>
                    <a:pt x="25" y="99"/>
                    <a:pt x="21" y="100"/>
                    <a:pt x="16" y="100"/>
                  </a:cubicBezTo>
                  <a:lnTo>
                    <a:pt x="6" y="100"/>
                  </a:lnTo>
                  <a:lnTo>
                    <a:pt x="6" y="90"/>
                  </a:lnTo>
                  <a:lnTo>
                    <a:pt x="13" y="90"/>
                  </a:lnTo>
                  <a:cubicBezTo>
                    <a:pt x="17" y="90"/>
                    <a:pt x="19" y="89"/>
                    <a:pt x="21" y="88"/>
                  </a:cubicBezTo>
                  <a:cubicBezTo>
                    <a:pt x="23" y="86"/>
                    <a:pt x="25" y="83"/>
                    <a:pt x="27" y="77"/>
                  </a:cubicBezTo>
                  <a:lnTo>
                    <a:pt x="29" y="7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5" y="57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39" y="79"/>
                  </a:lnTo>
                  <a:close/>
                  <a:moveTo>
                    <a:pt x="39" y="79"/>
                  </a:moveTo>
                  <a:lnTo>
                    <a:pt x="39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2643" y="2511"/>
              <a:ext cx="106" cy="10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43" y="35"/>
                </a:cxn>
                <a:cxn ang="0">
                  <a:pos x="71" y="73"/>
                </a:cxn>
                <a:cxn ang="0">
                  <a:pos x="57" y="73"/>
                </a:cxn>
                <a:cxn ang="0">
                  <a:pos x="36" y="44"/>
                </a:cxn>
                <a:cxn ang="0">
                  <a:pos x="14" y="73"/>
                </a:cxn>
                <a:cxn ang="0">
                  <a:pos x="0" y="73"/>
                </a:cxn>
                <a:cxn ang="0">
                  <a:pos x="28" y="35"/>
                </a:cxn>
                <a:cxn ang="0">
                  <a:pos x="3" y="0"/>
                </a:cxn>
                <a:cxn ang="0">
                  <a:pos x="17" y="0"/>
                </a:cxn>
                <a:cxn ang="0">
                  <a:pos x="36" y="26"/>
                </a:cxn>
                <a:cxn ang="0">
                  <a:pos x="55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71" h="73">
                  <a:moveTo>
                    <a:pt x="69" y="0"/>
                  </a:moveTo>
                  <a:lnTo>
                    <a:pt x="69" y="0"/>
                  </a:lnTo>
                  <a:lnTo>
                    <a:pt x="43" y="35"/>
                  </a:lnTo>
                  <a:lnTo>
                    <a:pt x="71" y="73"/>
                  </a:lnTo>
                  <a:lnTo>
                    <a:pt x="57" y="73"/>
                  </a:lnTo>
                  <a:lnTo>
                    <a:pt x="36" y="44"/>
                  </a:lnTo>
                  <a:lnTo>
                    <a:pt x="14" y="73"/>
                  </a:lnTo>
                  <a:lnTo>
                    <a:pt x="0" y="73"/>
                  </a:lnTo>
                  <a:lnTo>
                    <a:pt x="28" y="35"/>
                  </a:lnTo>
                  <a:lnTo>
                    <a:pt x="3" y="0"/>
                  </a:lnTo>
                  <a:lnTo>
                    <a:pt x="17" y="0"/>
                  </a:lnTo>
                  <a:lnTo>
                    <a:pt x="36" y="26"/>
                  </a:lnTo>
                  <a:lnTo>
                    <a:pt x="55" y="0"/>
                  </a:lnTo>
                  <a:lnTo>
                    <a:pt x="69" y="0"/>
                  </a:lnTo>
                  <a:close/>
                  <a:moveTo>
                    <a:pt x="69" y="0"/>
                  </a:move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1918" y="1682"/>
              <a:ext cx="984" cy="154"/>
            </a:xfrm>
            <a:custGeom>
              <a:avLst/>
              <a:gdLst/>
              <a:ahLst/>
              <a:cxnLst>
                <a:cxn ang="0">
                  <a:pos x="61" y="101"/>
                </a:cxn>
                <a:cxn ang="0">
                  <a:pos x="45" y="42"/>
                </a:cxn>
                <a:cxn ang="0">
                  <a:pos x="12" y="60"/>
                </a:cxn>
                <a:cxn ang="0">
                  <a:pos x="0" y="28"/>
                </a:cxn>
                <a:cxn ang="0">
                  <a:pos x="22" y="30"/>
                </a:cxn>
                <a:cxn ang="0">
                  <a:pos x="61" y="57"/>
                </a:cxn>
                <a:cxn ang="0">
                  <a:pos x="81" y="28"/>
                </a:cxn>
                <a:cxn ang="0">
                  <a:pos x="81" y="101"/>
                </a:cxn>
                <a:cxn ang="0">
                  <a:pos x="81" y="0"/>
                </a:cxn>
                <a:cxn ang="0">
                  <a:pos x="81" y="15"/>
                </a:cxn>
                <a:cxn ang="0">
                  <a:pos x="169" y="31"/>
                </a:cxn>
                <a:cxn ang="0">
                  <a:pos x="149" y="36"/>
                </a:cxn>
                <a:cxn ang="0">
                  <a:pos x="131" y="85"/>
                </a:cxn>
                <a:cxn ang="0">
                  <a:pos x="169" y="87"/>
                </a:cxn>
                <a:cxn ang="0">
                  <a:pos x="148" y="103"/>
                </a:cxn>
                <a:cxn ang="0">
                  <a:pos x="121" y="37"/>
                </a:cxn>
                <a:cxn ang="0">
                  <a:pos x="169" y="31"/>
                </a:cxn>
                <a:cxn ang="0">
                  <a:pos x="248" y="57"/>
                </a:cxn>
                <a:cxn ang="0">
                  <a:pos x="236" y="57"/>
                </a:cxn>
                <a:cxn ang="0">
                  <a:pos x="205" y="43"/>
                </a:cxn>
                <a:cxn ang="0">
                  <a:pos x="187" y="101"/>
                </a:cxn>
                <a:cxn ang="0">
                  <a:pos x="199" y="39"/>
                </a:cxn>
                <a:cxn ang="0">
                  <a:pos x="241" y="34"/>
                </a:cxn>
                <a:cxn ang="0">
                  <a:pos x="280" y="7"/>
                </a:cxn>
                <a:cxn ang="0">
                  <a:pos x="305" y="28"/>
                </a:cxn>
                <a:cxn ang="0">
                  <a:pos x="280" y="77"/>
                </a:cxn>
                <a:cxn ang="0">
                  <a:pos x="305" y="91"/>
                </a:cxn>
                <a:cxn ang="0">
                  <a:pos x="274" y="96"/>
                </a:cxn>
                <a:cxn ang="0">
                  <a:pos x="260" y="37"/>
                </a:cxn>
                <a:cxn ang="0">
                  <a:pos x="268" y="7"/>
                </a:cxn>
                <a:cxn ang="0">
                  <a:pos x="393" y="64"/>
                </a:cxn>
                <a:cxn ang="0">
                  <a:pos x="371" y="89"/>
                </a:cxn>
                <a:cxn ang="0">
                  <a:pos x="405" y="67"/>
                </a:cxn>
                <a:cxn ang="0">
                  <a:pos x="417" y="59"/>
                </a:cxn>
                <a:cxn ang="0">
                  <a:pos x="405" y="101"/>
                </a:cxn>
                <a:cxn ang="0">
                  <a:pos x="380" y="103"/>
                </a:cxn>
                <a:cxn ang="0">
                  <a:pos x="363" y="61"/>
                </a:cxn>
                <a:cxn ang="0">
                  <a:pos x="405" y="54"/>
                </a:cxn>
                <a:cxn ang="0">
                  <a:pos x="372" y="38"/>
                </a:cxn>
                <a:cxn ang="0">
                  <a:pos x="373" y="28"/>
                </a:cxn>
                <a:cxn ang="0">
                  <a:pos x="417" y="59"/>
                </a:cxn>
                <a:cxn ang="0">
                  <a:pos x="438" y="0"/>
                </a:cxn>
                <a:cxn ang="0">
                  <a:pos x="486" y="28"/>
                </a:cxn>
                <a:cxn ang="0">
                  <a:pos x="502" y="101"/>
                </a:cxn>
                <a:cxn ang="0">
                  <a:pos x="450" y="101"/>
                </a:cxn>
                <a:cxn ang="0">
                  <a:pos x="524" y="7"/>
                </a:cxn>
                <a:cxn ang="0">
                  <a:pos x="549" y="28"/>
                </a:cxn>
                <a:cxn ang="0">
                  <a:pos x="524" y="77"/>
                </a:cxn>
                <a:cxn ang="0">
                  <a:pos x="549" y="91"/>
                </a:cxn>
                <a:cxn ang="0">
                  <a:pos x="517" y="96"/>
                </a:cxn>
                <a:cxn ang="0">
                  <a:pos x="503" y="37"/>
                </a:cxn>
                <a:cxn ang="0">
                  <a:pos x="512" y="7"/>
                </a:cxn>
                <a:cxn ang="0">
                  <a:pos x="563" y="28"/>
                </a:cxn>
                <a:cxn ang="0">
                  <a:pos x="563" y="101"/>
                </a:cxn>
                <a:cxn ang="0">
                  <a:pos x="563" y="0"/>
                </a:cxn>
                <a:cxn ang="0">
                  <a:pos x="563" y="15"/>
                </a:cxn>
                <a:cxn ang="0">
                  <a:pos x="590" y="28"/>
                </a:cxn>
                <a:cxn ang="0">
                  <a:pos x="648" y="28"/>
                </a:cxn>
                <a:cxn ang="0">
                  <a:pos x="617" y="101"/>
                </a:cxn>
                <a:cxn ang="0">
                  <a:pos x="590" y="28"/>
                </a:cxn>
              </a:cxnLst>
              <a:rect l="0" t="0" r="r" b="b"/>
              <a:pathLst>
                <a:path w="661" h="103">
                  <a:moveTo>
                    <a:pt x="61" y="57"/>
                  </a:moveTo>
                  <a:lnTo>
                    <a:pt x="61" y="57"/>
                  </a:lnTo>
                  <a:lnTo>
                    <a:pt x="61" y="101"/>
                  </a:lnTo>
                  <a:lnTo>
                    <a:pt x="49" y="101"/>
                  </a:lnTo>
                  <a:lnTo>
                    <a:pt x="49" y="57"/>
                  </a:lnTo>
                  <a:cubicBezTo>
                    <a:pt x="49" y="51"/>
                    <a:pt x="47" y="45"/>
                    <a:pt x="45" y="42"/>
                  </a:cubicBezTo>
                  <a:cubicBezTo>
                    <a:pt x="42" y="39"/>
                    <a:pt x="38" y="37"/>
                    <a:pt x="33" y="37"/>
                  </a:cubicBezTo>
                  <a:cubicBezTo>
                    <a:pt x="26" y="37"/>
                    <a:pt x="21" y="39"/>
                    <a:pt x="17" y="43"/>
                  </a:cubicBezTo>
                  <a:cubicBezTo>
                    <a:pt x="14" y="47"/>
                    <a:pt x="12" y="53"/>
                    <a:pt x="12" y="60"/>
                  </a:cubicBezTo>
                  <a:lnTo>
                    <a:pt x="12" y="101"/>
                  </a:lnTo>
                  <a:lnTo>
                    <a:pt x="0" y="101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12" y="39"/>
                  </a:lnTo>
                  <a:cubicBezTo>
                    <a:pt x="15" y="35"/>
                    <a:pt x="18" y="32"/>
                    <a:pt x="22" y="30"/>
                  </a:cubicBezTo>
                  <a:cubicBezTo>
                    <a:pt x="26" y="28"/>
                    <a:pt x="30" y="26"/>
                    <a:pt x="35" y="26"/>
                  </a:cubicBezTo>
                  <a:cubicBezTo>
                    <a:pt x="44" y="26"/>
                    <a:pt x="50" y="29"/>
                    <a:pt x="54" y="34"/>
                  </a:cubicBezTo>
                  <a:cubicBezTo>
                    <a:pt x="59" y="39"/>
                    <a:pt x="61" y="47"/>
                    <a:pt x="61" y="57"/>
                  </a:cubicBezTo>
                  <a:lnTo>
                    <a:pt x="61" y="57"/>
                  </a:lnTo>
                  <a:close/>
                  <a:moveTo>
                    <a:pt x="81" y="28"/>
                  </a:moveTo>
                  <a:lnTo>
                    <a:pt x="81" y="28"/>
                  </a:lnTo>
                  <a:lnTo>
                    <a:pt x="93" y="28"/>
                  </a:lnTo>
                  <a:lnTo>
                    <a:pt x="93" y="101"/>
                  </a:lnTo>
                  <a:lnTo>
                    <a:pt x="81" y="101"/>
                  </a:lnTo>
                  <a:lnTo>
                    <a:pt x="81" y="28"/>
                  </a:lnTo>
                  <a:close/>
                  <a:moveTo>
                    <a:pt x="81" y="0"/>
                  </a:moveTo>
                  <a:lnTo>
                    <a:pt x="81" y="0"/>
                  </a:lnTo>
                  <a:lnTo>
                    <a:pt x="93" y="0"/>
                  </a:lnTo>
                  <a:lnTo>
                    <a:pt x="93" y="15"/>
                  </a:lnTo>
                  <a:lnTo>
                    <a:pt x="81" y="15"/>
                  </a:lnTo>
                  <a:lnTo>
                    <a:pt x="81" y="0"/>
                  </a:lnTo>
                  <a:close/>
                  <a:moveTo>
                    <a:pt x="169" y="31"/>
                  </a:moveTo>
                  <a:lnTo>
                    <a:pt x="169" y="31"/>
                  </a:lnTo>
                  <a:lnTo>
                    <a:pt x="169" y="42"/>
                  </a:lnTo>
                  <a:cubicBezTo>
                    <a:pt x="166" y="40"/>
                    <a:pt x="163" y="39"/>
                    <a:pt x="159" y="38"/>
                  </a:cubicBezTo>
                  <a:cubicBezTo>
                    <a:pt x="156" y="37"/>
                    <a:pt x="152" y="36"/>
                    <a:pt x="149" y="36"/>
                  </a:cubicBezTo>
                  <a:cubicBezTo>
                    <a:pt x="141" y="36"/>
                    <a:pt x="135" y="39"/>
                    <a:pt x="131" y="44"/>
                  </a:cubicBezTo>
                  <a:cubicBezTo>
                    <a:pt x="126" y="49"/>
                    <a:pt x="124" y="56"/>
                    <a:pt x="124" y="65"/>
                  </a:cubicBezTo>
                  <a:cubicBezTo>
                    <a:pt x="124" y="73"/>
                    <a:pt x="126" y="80"/>
                    <a:pt x="131" y="85"/>
                  </a:cubicBezTo>
                  <a:cubicBezTo>
                    <a:pt x="135" y="90"/>
                    <a:pt x="141" y="93"/>
                    <a:pt x="149" y="93"/>
                  </a:cubicBezTo>
                  <a:cubicBezTo>
                    <a:pt x="152" y="93"/>
                    <a:pt x="156" y="92"/>
                    <a:pt x="159" y="91"/>
                  </a:cubicBezTo>
                  <a:cubicBezTo>
                    <a:pt x="163" y="90"/>
                    <a:pt x="166" y="89"/>
                    <a:pt x="169" y="87"/>
                  </a:cubicBezTo>
                  <a:lnTo>
                    <a:pt x="169" y="98"/>
                  </a:lnTo>
                  <a:cubicBezTo>
                    <a:pt x="166" y="100"/>
                    <a:pt x="162" y="101"/>
                    <a:pt x="159" y="102"/>
                  </a:cubicBezTo>
                  <a:cubicBezTo>
                    <a:pt x="155" y="102"/>
                    <a:pt x="152" y="103"/>
                    <a:pt x="148" y="103"/>
                  </a:cubicBezTo>
                  <a:cubicBezTo>
                    <a:pt x="136" y="103"/>
                    <a:pt x="128" y="99"/>
                    <a:pt x="121" y="93"/>
                  </a:cubicBezTo>
                  <a:cubicBezTo>
                    <a:pt x="115" y="86"/>
                    <a:pt x="112" y="76"/>
                    <a:pt x="112" y="65"/>
                  </a:cubicBezTo>
                  <a:cubicBezTo>
                    <a:pt x="112" y="53"/>
                    <a:pt x="115" y="43"/>
                    <a:pt x="121" y="37"/>
                  </a:cubicBezTo>
                  <a:cubicBezTo>
                    <a:pt x="128" y="30"/>
                    <a:pt x="137" y="26"/>
                    <a:pt x="148" y="26"/>
                  </a:cubicBezTo>
                  <a:cubicBezTo>
                    <a:pt x="152" y="26"/>
                    <a:pt x="156" y="27"/>
                    <a:pt x="159" y="27"/>
                  </a:cubicBezTo>
                  <a:cubicBezTo>
                    <a:pt x="163" y="28"/>
                    <a:pt x="166" y="29"/>
                    <a:pt x="169" y="31"/>
                  </a:cubicBezTo>
                  <a:lnTo>
                    <a:pt x="169" y="31"/>
                  </a:lnTo>
                  <a:close/>
                  <a:moveTo>
                    <a:pt x="248" y="57"/>
                  </a:moveTo>
                  <a:lnTo>
                    <a:pt x="248" y="57"/>
                  </a:lnTo>
                  <a:lnTo>
                    <a:pt x="248" y="101"/>
                  </a:lnTo>
                  <a:lnTo>
                    <a:pt x="236" y="101"/>
                  </a:lnTo>
                  <a:lnTo>
                    <a:pt x="236" y="57"/>
                  </a:lnTo>
                  <a:cubicBezTo>
                    <a:pt x="236" y="51"/>
                    <a:pt x="235" y="45"/>
                    <a:pt x="232" y="42"/>
                  </a:cubicBezTo>
                  <a:cubicBezTo>
                    <a:pt x="229" y="39"/>
                    <a:pt x="225" y="37"/>
                    <a:pt x="220" y="37"/>
                  </a:cubicBezTo>
                  <a:cubicBezTo>
                    <a:pt x="213" y="37"/>
                    <a:pt x="208" y="39"/>
                    <a:pt x="205" y="43"/>
                  </a:cubicBezTo>
                  <a:cubicBezTo>
                    <a:pt x="201" y="47"/>
                    <a:pt x="199" y="53"/>
                    <a:pt x="199" y="60"/>
                  </a:cubicBezTo>
                  <a:lnTo>
                    <a:pt x="199" y="101"/>
                  </a:lnTo>
                  <a:lnTo>
                    <a:pt x="187" y="101"/>
                  </a:lnTo>
                  <a:lnTo>
                    <a:pt x="187" y="0"/>
                  </a:lnTo>
                  <a:lnTo>
                    <a:pt x="199" y="0"/>
                  </a:lnTo>
                  <a:lnTo>
                    <a:pt x="199" y="39"/>
                  </a:lnTo>
                  <a:cubicBezTo>
                    <a:pt x="202" y="35"/>
                    <a:pt x="205" y="32"/>
                    <a:pt x="209" y="30"/>
                  </a:cubicBezTo>
                  <a:cubicBezTo>
                    <a:pt x="213" y="28"/>
                    <a:pt x="218" y="26"/>
                    <a:pt x="223" y="26"/>
                  </a:cubicBezTo>
                  <a:cubicBezTo>
                    <a:pt x="231" y="26"/>
                    <a:pt x="237" y="29"/>
                    <a:pt x="241" y="34"/>
                  </a:cubicBezTo>
                  <a:cubicBezTo>
                    <a:pt x="246" y="39"/>
                    <a:pt x="248" y="47"/>
                    <a:pt x="248" y="57"/>
                  </a:cubicBezTo>
                  <a:lnTo>
                    <a:pt x="248" y="57"/>
                  </a:lnTo>
                  <a:close/>
                  <a:moveTo>
                    <a:pt x="280" y="7"/>
                  </a:moveTo>
                  <a:lnTo>
                    <a:pt x="280" y="7"/>
                  </a:lnTo>
                  <a:lnTo>
                    <a:pt x="280" y="28"/>
                  </a:lnTo>
                  <a:lnTo>
                    <a:pt x="305" y="28"/>
                  </a:lnTo>
                  <a:lnTo>
                    <a:pt x="305" y="37"/>
                  </a:lnTo>
                  <a:lnTo>
                    <a:pt x="280" y="37"/>
                  </a:lnTo>
                  <a:lnTo>
                    <a:pt x="280" y="77"/>
                  </a:lnTo>
                  <a:cubicBezTo>
                    <a:pt x="280" y="83"/>
                    <a:pt x="281" y="87"/>
                    <a:pt x="283" y="88"/>
                  </a:cubicBezTo>
                  <a:cubicBezTo>
                    <a:pt x="285" y="90"/>
                    <a:pt x="288" y="91"/>
                    <a:pt x="293" y="91"/>
                  </a:cubicBezTo>
                  <a:lnTo>
                    <a:pt x="305" y="91"/>
                  </a:lnTo>
                  <a:lnTo>
                    <a:pt x="305" y="101"/>
                  </a:lnTo>
                  <a:lnTo>
                    <a:pt x="293" y="101"/>
                  </a:lnTo>
                  <a:cubicBezTo>
                    <a:pt x="284" y="101"/>
                    <a:pt x="277" y="99"/>
                    <a:pt x="274" y="96"/>
                  </a:cubicBezTo>
                  <a:cubicBezTo>
                    <a:pt x="270" y="92"/>
                    <a:pt x="268" y="86"/>
                    <a:pt x="268" y="77"/>
                  </a:cubicBezTo>
                  <a:lnTo>
                    <a:pt x="268" y="37"/>
                  </a:lnTo>
                  <a:lnTo>
                    <a:pt x="260" y="37"/>
                  </a:lnTo>
                  <a:lnTo>
                    <a:pt x="260" y="28"/>
                  </a:lnTo>
                  <a:lnTo>
                    <a:pt x="268" y="28"/>
                  </a:lnTo>
                  <a:lnTo>
                    <a:pt x="268" y="7"/>
                  </a:lnTo>
                  <a:lnTo>
                    <a:pt x="280" y="7"/>
                  </a:lnTo>
                  <a:close/>
                  <a:moveTo>
                    <a:pt x="393" y="64"/>
                  </a:moveTo>
                  <a:lnTo>
                    <a:pt x="393" y="64"/>
                  </a:lnTo>
                  <a:cubicBezTo>
                    <a:pt x="383" y="64"/>
                    <a:pt x="376" y="65"/>
                    <a:pt x="373" y="68"/>
                  </a:cubicBezTo>
                  <a:cubicBezTo>
                    <a:pt x="369" y="70"/>
                    <a:pt x="367" y="74"/>
                    <a:pt x="367" y="79"/>
                  </a:cubicBezTo>
                  <a:cubicBezTo>
                    <a:pt x="367" y="83"/>
                    <a:pt x="368" y="87"/>
                    <a:pt x="371" y="89"/>
                  </a:cubicBezTo>
                  <a:cubicBezTo>
                    <a:pt x="374" y="92"/>
                    <a:pt x="378" y="93"/>
                    <a:pt x="383" y="93"/>
                  </a:cubicBezTo>
                  <a:cubicBezTo>
                    <a:pt x="389" y="93"/>
                    <a:pt x="395" y="91"/>
                    <a:pt x="399" y="86"/>
                  </a:cubicBezTo>
                  <a:cubicBezTo>
                    <a:pt x="403" y="81"/>
                    <a:pt x="405" y="75"/>
                    <a:pt x="405" y="67"/>
                  </a:cubicBezTo>
                  <a:lnTo>
                    <a:pt x="405" y="64"/>
                  </a:lnTo>
                  <a:lnTo>
                    <a:pt x="393" y="64"/>
                  </a:lnTo>
                  <a:close/>
                  <a:moveTo>
                    <a:pt x="417" y="59"/>
                  </a:moveTo>
                  <a:lnTo>
                    <a:pt x="417" y="59"/>
                  </a:lnTo>
                  <a:lnTo>
                    <a:pt x="417" y="101"/>
                  </a:lnTo>
                  <a:lnTo>
                    <a:pt x="405" y="101"/>
                  </a:lnTo>
                  <a:lnTo>
                    <a:pt x="405" y="90"/>
                  </a:lnTo>
                  <a:cubicBezTo>
                    <a:pt x="402" y="94"/>
                    <a:pt x="399" y="98"/>
                    <a:pt x="394" y="100"/>
                  </a:cubicBezTo>
                  <a:cubicBezTo>
                    <a:pt x="390" y="102"/>
                    <a:pt x="385" y="103"/>
                    <a:pt x="380" y="103"/>
                  </a:cubicBezTo>
                  <a:cubicBezTo>
                    <a:pt x="372" y="103"/>
                    <a:pt x="366" y="101"/>
                    <a:pt x="362" y="97"/>
                  </a:cubicBezTo>
                  <a:cubicBezTo>
                    <a:pt x="357" y="92"/>
                    <a:pt x="355" y="87"/>
                    <a:pt x="355" y="80"/>
                  </a:cubicBezTo>
                  <a:cubicBezTo>
                    <a:pt x="355" y="72"/>
                    <a:pt x="358" y="65"/>
                    <a:pt x="363" y="61"/>
                  </a:cubicBezTo>
                  <a:cubicBezTo>
                    <a:pt x="369" y="57"/>
                    <a:pt x="377" y="55"/>
                    <a:pt x="388" y="55"/>
                  </a:cubicBezTo>
                  <a:lnTo>
                    <a:pt x="405" y="55"/>
                  </a:lnTo>
                  <a:lnTo>
                    <a:pt x="405" y="54"/>
                  </a:lnTo>
                  <a:cubicBezTo>
                    <a:pt x="405" y="48"/>
                    <a:pt x="403" y="44"/>
                    <a:pt x="399" y="41"/>
                  </a:cubicBezTo>
                  <a:cubicBezTo>
                    <a:pt x="395" y="38"/>
                    <a:pt x="390" y="36"/>
                    <a:pt x="384" y="36"/>
                  </a:cubicBezTo>
                  <a:cubicBezTo>
                    <a:pt x="380" y="36"/>
                    <a:pt x="376" y="37"/>
                    <a:pt x="372" y="38"/>
                  </a:cubicBezTo>
                  <a:cubicBezTo>
                    <a:pt x="368" y="39"/>
                    <a:pt x="364" y="41"/>
                    <a:pt x="360" y="42"/>
                  </a:cubicBezTo>
                  <a:lnTo>
                    <a:pt x="360" y="31"/>
                  </a:lnTo>
                  <a:cubicBezTo>
                    <a:pt x="365" y="30"/>
                    <a:pt x="369" y="28"/>
                    <a:pt x="373" y="28"/>
                  </a:cubicBezTo>
                  <a:cubicBezTo>
                    <a:pt x="377" y="27"/>
                    <a:pt x="381" y="26"/>
                    <a:pt x="385" y="26"/>
                  </a:cubicBezTo>
                  <a:cubicBezTo>
                    <a:pt x="396" y="26"/>
                    <a:pt x="404" y="29"/>
                    <a:pt x="409" y="35"/>
                  </a:cubicBezTo>
                  <a:cubicBezTo>
                    <a:pt x="414" y="40"/>
                    <a:pt x="417" y="48"/>
                    <a:pt x="417" y="59"/>
                  </a:cubicBezTo>
                  <a:lnTo>
                    <a:pt x="417" y="59"/>
                  </a:lnTo>
                  <a:close/>
                  <a:moveTo>
                    <a:pt x="438" y="0"/>
                  </a:moveTo>
                  <a:lnTo>
                    <a:pt x="438" y="0"/>
                  </a:lnTo>
                  <a:lnTo>
                    <a:pt x="450" y="0"/>
                  </a:lnTo>
                  <a:lnTo>
                    <a:pt x="450" y="60"/>
                  </a:lnTo>
                  <a:lnTo>
                    <a:pt x="486" y="28"/>
                  </a:lnTo>
                  <a:lnTo>
                    <a:pt x="501" y="28"/>
                  </a:lnTo>
                  <a:lnTo>
                    <a:pt x="462" y="62"/>
                  </a:lnTo>
                  <a:lnTo>
                    <a:pt x="502" y="101"/>
                  </a:lnTo>
                  <a:lnTo>
                    <a:pt x="487" y="101"/>
                  </a:lnTo>
                  <a:lnTo>
                    <a:pt x="450" y="65"/>
                  </a:lnTo>
                  <a:lnTo>
                    <a:pt x="450" y="101"/>
                  </a:lnTo>
                  <a:lnTo>
                    <a:pt x="438" y="101"/>
                  </a:lnTo>
                  <a:lnTo>
                    <a:pt x="438" y="0"/>
                  </a:lnTo>
                  <a:close/>
                  <a:moveTo>
                    <a:pt x="524" y="7"/>
                  </a:moveTo>
                  <a:lnTo>
                    <a:pt x="524" y="7"/>
                  </a:lnTo>
                  <a:lnTo>
                    <a:pt x="524" y="28"/>
                  </a:lnTo>
                  <a:lnTo>
                    <a:pt x="549" y="28"/>
                  </a:lnTo>
                  <a:lnTo>
                    <a:pt x="549" y="37"/>
                  </a:lnTo>
                  <a:lnTo>
                    <a:pt x="524" y="37"/>
                  </a:lnTo>
                  <a:lnTo>
                    <a:pt x="524" y="77"/>
                  </a:lnTo>
                  <a:cubicBezTo>
                    <a:pt x="524" y="83"/>
                    <a:pt x="525" y="87"/>
                    <a:pt x="527" y="88"/>
                  </a:cubicBezTo>
                  <a:cubicBezTo>
                    <a:pt x="528" y="90"/>
                    <a:pt x="532" y="91"/>
                    <a:pt x="537" y="91"/>
                  </a:cubicBezTo>
                  <a:lnTo>
                    <a:pt x="549" y="91"/>
                  </a:lnTo>
                  <a:lnTo>
                    <a:pt x="549" y="101"/>
                  </a:lnTo>
                  <a:lnTo>
                    <a:pt x="537" y="101"/>
                  </a:lnTo>
                  <a:cubicBezTo>
                    <a:pt x="527" y="101"/>
                    <a:pt x="521" y="99"/>
                    <a:pt x="517" y="96"/>
                  </a:cubicBezTo>
                  <a:cubicBezTo>
                    <a:pt x="514" y="92"/>
                    <a:pt x="512" y="86"/>
                    <a:pt x="512" y="77"/>
                  </a:cubicBezTo>
                  <a:lnTo>
                    <a:pt x="512" y="37"/>
                  </a:lnTo>
                  <a:lnTo>
                    <a:pt x="503" y="37"/>
                  </a:lnTo>
                  <a:lnTo>
                    <a:pt x="503" y="28"/>
                  </a:lnTo>
                  <a:lnTo>
                    <a:pt x="512" y="28"/>
                  </a:lnTo>
                  <a:lnTo>
                    <a:pt x="512" y="7"/>
                  </a:lnTo>
                  <a:lnTo>
                    <a:pt x="524" y="7"/>
                  </a:lnTo>
                  <a:close/>
                  <a:moveTo>
                    <a:pt x="563" y="28"/>
                  </a:moveTo>
                  <a:lnTo>
                    <a:pt x="563" y="28"/>
                  </a:lnTo>
                  <a:lnTo>
                    <a:pt x="575" y="28"/>
                  </a:lnTo>
                  <a:lnTo>
                    <a:pt x="575" y="101"/>
                  </a:lnTo>
                  <a:lnTo>
                    <a:pt x="563" y="101"/>
                  </a:lnTo>
                  <a:lnTo>
                    <a:pt x="563" y="28"/>
                  </a:lnTo>
                  <a:close/>
                  <a:moveTo>
                    <a:pt x="563" y="0"/>
                  </a:moveTo>
                  <a:lnTo>
                    <a:pt x="563" y="0"/>
                  </a:lnTo>
                  <a:lnTo>
                    <a:pt x="575" y="0"/>
                  </a:lnTo>
                  <a:lnTo>
                    <a:pt x="575" y="15"/>
                  </a:lnTo>
                  <a:lnTo>
                    <a:pt x="563" y="15"/>
                  </a:lnTo>
                  <a:lnTo>
                    <a:pt x="563" y="0"/>
                  </a:lnTo>
                  <a:close/>
                  <a:moveTo>
                    <a:pt x="590" y="28"/>
                  </a:moveTo>
                  <a:lnTo>
                    <a:pt x="590" y="28"/>
                  </a:lnTo>
                  <a:lnTo>
                    <a:pt x="602" y="28"/>
                  </a:lnTo>
                  <a:lnTo>
                    <a:pt x="625" y="89"/>
                  </a:lnTo>
                  <a:lnTo>
                    <a:pt x="648" y="28"/>
                  </a:lnTo>
                  <a:lnTo>
                    <a:pt x="661" y="28"/>
                  </a:lnTo>
                  <a:lnTo>
                    <a:pt x="633" y="101"/>
                  </a:lnTo>
                  <a:lnTo>
                    <a:pt x="617" y="101"/>
                  </a:lnTo>
                  <a:lnTo>
                    <a:pt x="590" y="28"/>
                  </a:lnTo>
                  <a:close/>
                  <a:moveTo>
                    <a:pt x="590" y="28"/>
                  </a:moveTo>
                  <a:lnTo>
                    <a:pt x="59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967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Korrektheit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Immer</a:t>
            </a:r>
            <a:r>
              <a:rPr lang="en-US" dirty="0" smtClean="0">
                <a:solidFill>
                  <a:srgbClr val="FF0000"/>
                </a:solidFill>
              </a:rPr>
              <a:t>: dist[v] ≥ </a:t>
            </a:r>
            <a:r>
              <a:rPr lang="en-US" dirty="0" err="1" smtClean="0">
                <a:solidFill>
                  <a:srgbClr val="FF0000"/>
                </a:solidFill>
              </a:rPr>
              <a:t>kürzeste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Fahrzeit</a:t>
            </a:r>
            <a:r>
              <a:rPr lang="en-US" dirty="0" smtClean="0">
                <a:solidFill>
                  <a:srgbClr val="FF0000"/>
                </a:solidFill>
              </a:rPr>
              <a:t> von s </a:t>
            </a:r>
            <a:r>
              <a:rPr lang="en-US" dirty="0" err="1" smtClean="0">
                <a:solidFill>
                  <a:srgbClr val="FF0000"/>
                </a:solidFill>
              </a:rPr>
              <a:t>nach</a:t>
            </a:r>
            <a:r>
              <a:rPr lang="en-US" dirty="0" smtClean="0">
                <a:solidFill>
                  <a:srgbClr val="FF0000"/>
                </a:solidFill>
              </a:rPr>
              <a:t> v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Beh</a:t>
            </a:r>
            <a:r>
              <a:rPr lang="en-US" dirty="0" smtClean="0">
                <a:solidFill>
                  <a:srgbClr val="FF0000"/>
                </a:solidFill>
              </a:rPr>
              <a:t>: dist[v] = …, </a:t>
            </a:r>
            <a:r>
              <a:rPr lang="en-US" dirty="0" err="1" smtClean="0">
                <a:solidFill>
                  <a:srgbClr val="FF0000"/>
                </a:solidFill>
              </a:rPr>
              <a:t>wenn</a:t>
            </a:r>
            <a:r>
              <a:rPr lang="en-US" dirty="0" smtClean="0">
                <a:solidFill>
                  <a:srgbClr val="FF0000"/>
                </a:solidFill>
              </a:rPr>
              <a:t> v </a:t>
            </a:r>
            <a:r>
              <a:rPr lang="en-US" dirty="0" err="1" smtClean="0">
                <a:solidFill>
                  <a:srgbClr val="FF0000"/>
                </a:solidFill>
              </a:rPr>
              <a:t>deaktiviert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wird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Bew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durch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Induktion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über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Anzahl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der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Kanten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im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schnellsten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Weg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nach</a:t>
            </a:r>
            <a:r>
              <a:rPr lang="en-US" dirty="0" smtClean="0">
                <a:solidFill>
                  <a:srgbClr val="00B0F0"/>
                </a:solidFill>
              </a:rPr>
              <a:t> v</a:t>
            </a:r>
          </a:p>
          <a:p>
            <a:r>
              <a:rPr lang="en-US" dirty="0" err="1" smtClean="0"/>
              <a:t>Anzahl</a:t>
            </a:r>
            <a:r>
              <a:rPr lang="en-US" dirty="0" smtClean="0"/>
              <a:t> = 0, </a:t>
            </a:r>
            <a:r>
              <a:rPr lang="en-US" dirty="0" err="1" smtClean="0"/>
              <a:t>dann</a:t>
            </a:r>
            <a:r>
              <a:rPr lang="en-US" dirty="0" smtClean="0"/>
              <a:t> v = s, also </a:t>
            </a:r>
            <a:r>
              <a:rPr lang="en-US" dirty="0" err="1" smtClean="0"/>
              <a:t>Beh</a:t>
            </a:r>
            <a:r>
              <a:rPr lang="en-US" dirty="0" smtClean="0"/>
              <a:t>. </a:t>
            </a:r>
            <a:r>
              <a:rPr lang="en-US" dirty="0" err="1" smtClean="0"/>
              <a:t>richtig</a:t>
            </a:r>
            <a:endParaRPr lang="en-US" dirty="0" smtClean="0"/>
          </a:p>
          <a:p>
            <a:r>
              <a:rPr lang="en-US" dirty="0" err="1" smtClean="0"/>
              <a:t>Anzahl</a:t>
            </a:r>
            <a:r>
              <a:rPr lang="en-US" dirty="0" smtClean="0"/>
              <a:t> &gt; 0,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uv</a:t>
            </a:r>
            <a:r>
              <a:rPr lang="en-US" dirty="0" smtClean="0"/>
              <a:t> die </a:t>
            </a:r>
            <a:r>
              <a:rPr lang="en-US" dirty="0" err="1" smtClean="0"/>
              <a:t>letzte</a:t>
            </a:r>
            <a:r>
              <a:rPr lang="en-US" dirty="0" smtClean="0"/>
              <a:t> </a:t>
            </a:r>
            <a:r>
              <a:rPr lang="en-US" dirty="0" err="1" smtClean="0"/>
              <a:t>Kante</a:t>
            </a:r>
            <a:r>
              <a:rPr lang="en-US" dirty="0" smtClean="0"/>
              <a:t> auf </a:t>
            </a:r>
            <a:r>
              <a:rPr lang="en-US" dirty="0" err="1" smtClean="0"/>
              <a:t>schnellstem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v.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stimmt</a:t>
            </a:r>
            <a:r>
              <a:rPr lang="en-US" dirty="0" smtClean="0"/>
              <a:t> </a:t>
            </a:r>
            <a:r>
              <a:rPr lang="en-US" dirty="0" err="1" smtClean="0"/>
              <a:t>Beh</a:t>
            </a:r>
            <a:r>
              <a:rPr lang="en-US" dirty="0" smtClean="0"/>
              <a:t>. </a:t>
            </a:r>
            <a:r>
              <a:rPr lang="en-US" dirty="0" err="1" smtClean="0"/>
              <a:t>für</a:t>
            </a:r>
            <a:r>
              <a:rPr lang="en-US" dirty="0" smtClean="0"/>
              <a:t> u. </a:t>
            </a:r>
            <a:r>
              <a:rPr lang="en-US" dirty="0" err="1" smtClean="0"/>
              <a:t>Wenn</a:t>
            </a:r>
            <a:r>
              <a:rPr lang="en-US" dirty="0" smtClean="0"/>
              <a:t> u </a:t>
            </a:r>
            <a:r>
              <a:rPr lang="en-US" dirty="0" err="1" smtClean="0"/>
              <a:t>deaktiviert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, gilt </a:t>
            </a:r>
          </a:p>
          <a:p>
            <a:pPr>
              <a:buNone/>
            </a:pPr>
            <a:r>
              <a:rPr lang="en-US" sz="2600" dirty="0" smtClean="0"/>
              <a:t>       </a:t>
            </a:r>
            <a:r>
              <a:rPr lang="en-US" sz="2800" dirty="0" smtClean="0"/>
              <a:t>dist[u] = </a:t>
            </a:r>
            <a:r>
              <a:rPr lang="en-US" sz="2800" dirty="0" err="1" smtClean="0"/>
              <a:t>Fahrzeit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u &lt; </a:t>
            </a:r>
            <a:r>
              <a:rPr lang="en-US" sz="2800" dirty="0" err="1" smtClean="0"/>
              <a:t>Fahrzeit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v ≤ dist[v]. </a:t>
            </a:r>
          </a:p>
          <a:p>
            <a:r>
              <a:rPr lang="en-US" dirty="0" smtClean="0"/>
              <a:t>Also </a:t>
            </a:r>
            <a:r>
              <a:rPr lang="en-US" dirty="0" err="1" smtClean="0"/>
              <a:t>ist</a:t>
            </a:r>
            <a:r>
              <a:rPr lang="en-US" dirty="0" smtClean="0"/>
              <a:t> v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aktiv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u </a:t>
            </a:r>
            <a:r>
              <a:rPr lang="en-US" dirty="0" err="1" smtClean="0"/>
              <a:t>deaktiviert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. </a:t>
            </a:r>
            <a:r>
              <a:rPr lang="en-US" dirty="0" err="1" smtClean="0"/>
              <a:t>Wenn</a:t>
            </a:r>
            <a:r>
              <a:rPr lang="en-US" dirty="0" smtClean="0"/>
              <a:t> u </a:t>
            </a:r>
            <a:r>
              <a:rPr lang="en-US" dirty="0" err="1" smtClean="0"/>
              <a:t>deaktiviert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, </a:t>
            </a:r>
            <a:r>
              <a:rPr lang="en-US" dirty="0" err="1" smtClean="0"/>
              <a:t>setzen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2800" dirty="0" smtClean="0"/>
              <a:t>dist[v] = dist[u] + </a:t>
            </a:r>
            <a:r>
              <a:rPr lang="en-US" sz="2800" dirty="0" err="1" smtClean="0"/>
              <a:t>Fahrzeit</a:t>
            </a:r>
            <a:r>
              <a:rPr lang="en-US" sz="2800" dirty="0" smtClean="0"/>
              <a:t>(</a:t>
            </a:r>
            <a:r>
              <a:rPr lang="en-US" sz="2800" dirty="0" err="1" smtClean="0"/>
              <a:t>u,v</a:t>
            </a:r>
            <a:r>
              <a:rPr lang="en-US" sz="2800" dirty="0" smtClean="0"/>
              <a:t>) = </a:t>
            </a:r>
            <a:r>
              <a:rPr lang="en-US" sz="2800" dirty="0" err="1" smtClean="0"/>
              <a:t>Fahrzeit</a:t>
            </a:r>
            <a:r>
              <a:rPr lang="en-US" sz="2800" dirty="0" smtClean="0"/>
              <a:t>(v)</a:t>
            </a:r>
          </a:p>
          <a:p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Schnellste</a:t>
            </a:r>
            <a:r>
              <a:rPr lang="en-US" dirty="0" smtClean="0"/>
              <a:t> </a:t>
            </a:r>
            <a:r>
              <a:rPr lang="en-US" dirty="0" err="1" smtClean="0"/>
              <a:t>Wege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Routenfinden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Navi</a:t>
            </a:r>
            <a:endParaRPr lang="en-US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39356" indent="-457200">
              <a:defRPr/>
            </a:pPr>
            <a:r>
              <a:rPr lang="en-US" dirty="0" err="1" smtClean="0"/>
              <a:t>Karten</a:t>
            </a:r>
            <a:r>
              <a:rPr lang="en-US" dirty="0" smtClean="0"/>
              <a:t> und </a:t>
            </a:r>
            <a:r>
              <a:rPr lang="en-US" dirty="0" err="1" smtClean="0"/>
              <a:t>Graphen</a:t>
            </a:r>
            <a:endParaRPr lang="en-US" dirty="0" smtClean="0"/>
          </a:p>
          <a:p>
            <a:pPr marL="739356" indent="-457200">
              <a:defRPr/>
            </a:pPr>
            <a:r>
              <a:rPr lang="en-US" dirty="0" err="1" smtClean="0"/>
              <a:t>Algorithmen</a:t>
            </a:r>
            <a:r>
              <a:rPr lang="en-US" dirty="0" smtClean="0"/>
              <a:t> f</a:t>
            </a:r>
            <a:r>
              <a:rPr lang="de-DE" dirty="0" err="1" smtClean="0"/>
              <a:t>ür</a:t>
            </a:r>
            <a:r>
              <a:rPr lang="de-DE" dirty="0" smtClean="0"/>
              <a:t> schnellste Wege</a:t>
            </a:r>
          </a:p>
          <a:p>
            <a:pPr marL="1139406" lvl="1" indent="-457200">
              <a:defRPr/>
            </a:pPr>
            <a:r>
              <a:rPr lang="de-DE" dirty="0" smtClean="0"/>
              <a:t>Erster Versuch</a:t>
            </a:r>
          </a:p>
          <a:p>
            <a:pPr marL="1139406" lvl="1" indent="-457200">
              <a:defRPr/>
            </a:pPr>
            <a:r>
              <a:rPr lang="de-DE" dirty="0" smtClean="0"/>
              <a:t>Dijkstras Algorithmus</a:t>
            </a:r>
            <a:endParaRPr lang="en-US" dirty="0" smtClean="0"/>
          </a:p>
          <a:p>
            <a:pPr marL="739356" indent="-457200">
              <a:defRPr/>
            </a:pPr>
            <a:r>
              <a:rPr lang="en-US" dirty="0" err="1" smtClean="0"/>
              <a:t>Aktuelle</a:t>
            </a:r>
            <a:r>
              <a:rPr lang="en-US" dirty="0" smtClean="0"/>
              <a:t> </a:t>
            </a:r>
            <a:r>
              <a:rPr lang="en-US" dirty="0" err="1" smtClean="0"/>
              <a:t>Forschung</a:t>
            </a:r>
            <a:r>
              <a:rPr lang="en-US" dirty="0" smtClean="0"/>
              <a:t>: </a:t>
            </a:r>
            <a:r>
              <a:rPr lang="en-US" dirty="0" err="1" smtClean="0"/>
              <a:t>Schnellste</a:t>
            </a:r>
            <a:r>
              <a:rPr lang="en-US" dirty="0" smtClean="0"/>
              <a:t> </a:t>
            </a:r>
            <a:r>
              <a:rPr lang="en-US" dirty="0" err="1" smtClean="0"/>
              <a:t>Wege</a:t>
            </a:r>
            <a:r>
              <a:rPr lang="en-US" dirty="0" smtClean="0"/>
              <a:t> in </a:t>
            </a:r>
            <a:r>
              <a:rPr lang="en-US" dirty="0" err="1" smtClean="0"/>
              <a:t>Straßengraphen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3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Laufzeit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1430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Dijkstra</a:t>
            </a:r>
            <a:r>
              <a:rPr lang="en-US" sz="2400" b="1" dirty="0" smtClean="0"/>
              <a:t>(s):</a:t>
            </a:r>
          </a:p>
          <a:p>
            <a:pPr>
              <a:buNone/>
            </a:pPr>
            <a:r>
              <a:rPr lang="en-US" sz="2400" dirty="0" smtClean="0"/>
              <a:t>	dist</a:t>
            </a:r>
            <a:r>
              <a:rPr lang="en-US" sz="2400" dirty="0"/>
              <a:t>[s] = </a:t>
            </a:r>
            <a:r>
              <a:rPr lang="en-US" sz="2400" dirty="0" smtClean="0"/>
              <a:t>0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für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alle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v ≠ s: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dist</a:t>
            </a:r>
            <a:r>
              <a:rPr lang="en-US" sz="2400" dirty="0"/>
              <a:t>[v] </a:t>
            </a:r>
            <a:r>
              <a:rPr lang="en-US" sz="2400" dirty="0" smtClean="0"/>
              <a:t>= </a:t>
            </a:r>
            <a:r>
              <a:rPr lang="en-US" sz="2400" dirty="0" err="1" smtClean="0"/>
              <a:t>unendlich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markiere</a:t>
            </a:r>
            <a:r>
              <a:rPr lang="en-US" sz="2400" dirty="0" smtClean="0"/>
              <a:t> v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aktiv</a:t>
            </a:r>
            <a:endParaRPr lang="en-US" sz="2400" dirty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solange</a:t>
            </a:r>
            <a:r>
              <a:rPr lang="en-US" sz="2400" dirty="0" smtClean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aktiven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 </a:t>
            </a:r>
            <a:r>
              <a:rPr lang="en-US" sz="2400" dirty="0" err="1" smtClean="0"/>
              <a:t>gibt</a:t>
            </a:r>
            <a:r>
              <a:rPr lang="en-US" sz="2400" dirty="0" smtClean="0"/>
              <a:t>: 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	u = der </a:t>
            </a:r>
            <a:r>
              <a:rPr lang="en-US" sz="2400" dirty="0" err="1" smtClean="0"/>
              <a:t>aktive</a:t>
            </a:r>
            <a:r>
              <a:rPr lang="en-US" sz="2400" dirty="0" smtClean="0"/>
              <a:t> </a:t>
            </a:r>
            <a:r>
              <a:rPr lang="en-US" sz="2400" dirty="0" err="1"/>
              <a:t>Knoten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kleinstem</a:t>
            </a:r>
            <a:r>
              <a:rPr lang="en-US" sz="2400" dirty="0"/>
              <a:t> Wert dist[u</a:t>
            </a:r>
            <a:r>
              <a:rPr lang="en-US" sz="2400" dirty="0" smtClean="0"/>
              <a:t>] 	</a:t>
            </a:r>
            <a:r>
              <a:rPr lang="en-US" sz="2400" dirty="0" err="1" smtClean="0"/>
              <a:t>markiere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aktiv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dirty="0" smtClean="0"/>
              <a:t>		</a:t>
            </a:r>
            <a:r>
              <a:rPr lang="en-US" sz="2400" dirty="0" err="1" smtClean="0">
                <a:solidFill>
                  <a:srgbClr val="FF0000"/>
                </a:solidFill>
              </a:rPr>
              <a:t>fuer</a:t>
            </a:r>
            <a:r>
              <a:rPr lang="en-US" sz="2400" dirty="0" smtClean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Kanten</a:t>
            </a:r>
            <a:r>
              <a:rPr lang="en-US" sz="2400" dirty="0"/>
              <a:t> (</a:t>
            </a:r>
            <a:r>
              <a:rPr lang="en-US" sz="2400" dirty="0" err="1"/>
              <a:t>u,v</a:t>
            </a:r>
            <a:r>
              <a:rPr lang="en-US" sz="2400" dirty="0"/>
              <a:t>) </a:t>
            </a:r>
            <a:r>
              <a:rPr lang="en-US" sz="2400" dirty="0" err="1" smtClean="0">
                <a:solidFill>
                  <a:srgbClr val="FF0000"/>
                </a:solidFill>
              </a:rPr>
              <a:t>tue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falls </a:t>
            </a:r>
            <a:r>
              <a:rPr lang="en-US" sz="2400" dirty="0"/>
              <a:t>dist[u] + </a:t>
            </a:r>
            <a:r>
              <a:rPr lang="en-US" sz="2400" dirty="0" err="1"/>
              <a:t>Zeit</a:t>
            </a:r>
            <a:r>
              <a:rPr lang="en-US" sz="2400" dirty="0"/>
              <a:t>(</a:t>
            </a:r>
            <a:r>
              <a:rPr lang="en-US" sz="2400" dirty="0" err="1"/>
              <a:t>u,v</a:t>
            </a:r>
            <a:r>
              <a:rPr lang="en-US" sz="2400" dirty="0"/>
              <a:t>) &lt; dist[v</a:t>
            </a:r>
            <a:r>
              <a:rPr lang="en-US" sz="2400" dirty="0" smtClean="0"/>
              <a:t>]: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 </a:t>
            </a:r>
            <a:r>
              <a:rPr lang="en-US" sz="2400" dirty="0" smtClean="0"/>
              <a:t>		dist</a:t>
            </a:r>
            <a:r>
              <a:rPr lang="en-US" sz="2400" dirty="0"/>
              <a:t>[v</a:t>
            </a:r>
            <a:r>
              <a:rPr lang="en-US" sz="2400" dirty="0" smtClean="0"/>
              <a:t>] = dist</a:t>
            </a:r>
            <a:r>
              <a:rPr lang="en-US" sz="2400" dirty="0"/>
              <a:t>[u] + </a:t>
            </a:r>
            <a:r>
              <a:rPr lang="en-US" sz="2400" dirty="0" err="1"/>
              <a:t>Zeit</a:t>
            </a:r>
            <a:r>
              <a:rPr lang="en-US" sz="2400" dirty="0"/>
              <a:t>(</a:t>
            </a:r>
            <a:r>
              <a:rPr lang="en-US" sz="2400" dirty="0" err="1"/>
              <a:t>u,v</a:t>
            </a:r>
            <a:r>
              <a:rPr lang="en-US" sz="2400" dirty="0"/>
              <a:t>)                   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2362200"/>
            <a:ext cx="6525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~n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838200"/>
            <a:ext cx="394691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n = </a:t>
            </a:r>
            <a:r>
              <a:rPr lang="en-US" sz="2400" dirty="0"/>
              <a:t>#</a:t>
            </a:r>
            <a:r>
              <a:rPr lang="en-US" sz="2400" dirty="0" err="1" smtClean="0"/>
              <a:t>Knoten</a:t>
            </a:r>
            <a:r>
              <a:rPr lang="en-US" sz="2400" dirty="0" smtClean="0"/>
              <a:t>, m = #</a:t>
            </a:r>
            <a:r>
              <a:rPr lang="en-US" sz="2400" dirty="0" err="1" smtClean="0"/>
              <a:t>Kanten</a:t>
            </a:r>
            <a:r>
              <a:rPr lang="en-US" sz="2400" dirty="0" smtClean="0"/>
              <a:t>, </a:t>
            </a:r>
          </a:p>
          <a:p>
            <a:pPr>
              <a:buNone/>
            </a:pPr>
            <a:r>
              <a:rPr lang="en-US" sz="2400" dirty="0" err="1" smtClean="0"/>
              <a:t>m_u</a:t>
            </a:r>
            <a:r>
              <a:rPr lang="en-US" sz="2400" dirty="0" smtClean="0"/>
              <a:t> = </a:t>
            </a:r>
            <a:r>
              <a:rPr lang="en-US" sz="2400" dirty="0" err="1" smtClean="0"/>
              <a:t>Kanten</a:t>
            </a:r>
            <a:r>
              <a:rPr lang="en-US" sz="2400" dirty="0"/>
              <a:t> </a:t>
            </a:r>
            <a:r>
              <a:rPr lang="de-DE" sz="2400" dirty="0" smtClean="0"/>
              <a:t>aus u heraus</a:t>
            </a:r>
            <a:endParaRPr lang="en-US" sz="2400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4876800" y="2133600"/>
            <a:ext cx="457200" cy="11430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943100" y="4648199"/>
            <a:ext cx="381000" cy="1735425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1" y="497999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~</a:t>
            </a:r>
            <a:r>
              <a:rPr lang="en-US" dirty="0" err="1" smtClean="0"/>
              <a:t>m_u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3657600"/>
            <a:ext cx="652743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~n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" name="Left Brace 13"/>
          <p:cNvSpPr/>
          <p:nvPr/>
        </p:nvSpPr>
        <p:spPr bwMode="auto">
          <a:xfrm>
            <a:off x="1905000" y="3810000"/>
            <a:ext cx="228600" cy="3810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Laufzeit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mal Minimum </a:t>
            </a:r>
            <a:r>
              <a:rPr lang="en-US" dirty="0" err="1" smtClean="0"/>
              <a:t>finden</a:t>
            </a:r>
            <a:r>
              <a:rPr lang="en-US" dirty="0" smtClean="0"/>
              <a:t>: n mal n = n²</a:t>
            </a:r>
          </a:p>
          <a:p>
            <a:r>
              <a:rPr lang="de-DE" dirty="0" smtClean="0"/>
              <a:t>Alle Kanten verfolgen: m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Insgesamt</a:t>
            </a:r>
            <a:r>
              <a:rPr lang="en-US" dirty="0" smtClean="0"/>
              <a:t>:	m + n²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verbessert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auf m + n log 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2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besser</a:t>
            </a:r>
            <a:r>
              <a:rPr lang="en-US" dirty="0" smtClean="0"/>
              <a:t> </a:t>
            </a:r>
            <a:r>
              <a:rPr lang="en-US" dirty="0" err="1" smtClean="0"/>
              <a:t>Kanten</a:t>
            </a:r>
            <a:r>
              <a:rPr lang="en-US" dirty="0" smtClean="0"/>
              <a:t> </a:t>
            </a:r>
            <a:r>
              <a:rPr lang="en-US" dirty="0" err="1" smtClean="0"/>
              <a:t>auswählen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9" name="Picture 8" descr="Astar_progress_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81200"/>
            <a:ext cx="2667000" cy="2667000"/>
          </a:xfrm>
          <a:prstGeom prst="rect">
            <a:avLst/>
          </a:prstGeom>
        </p:spPr>
      </p:pic>
      <p:pic>
        <p:nvPicPr>
          <p:cNvPr id="10" name="Picture 9" descr="Dijkstras_progress_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2667000" cy="2667000"/>
          </a:xfrm>
          <a:prstGeom prst="rect">
            <a:avLst/>
          </a:prstGeom>
        </p:spPr>
      </p:pic>
      <p:pic>
        <p:nvPicPr>
          <p:cNvPr id="11" name="Picture 10" descr="Weighted_A_star_with_eps_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1200"/>
            <a:ext cx="266700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6200" y="5486400"/>
            <a:ext cx="41763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A* </a:t>
            </a:r>
            <a:r>
              <a:rPr lang="en-US" dirty="0" err="1"/>
              <a:t>A</a:t>
            </a:r>
            <a:r>
              <a:rPr lang="en-US" dirty="0" err="1" smtClean="0"/>
              <a:t>lgorithmus</a:t>
            </a:r>
            <a:r>
              <a:rPr lang="en-US" dirty="0" smtClean="0"/>
              <a:t> (1968)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74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Nachschlagen</a:t>
            </a:r>
            <a:r>
              <a:rPr lang="en-US" dirty="0" smtClean="0"/>
              <a:t> </a:t>
            </a:r>
            <a:r>
              <a:rPr lang="en-US" dirty="0" err="1" smtClean="0"/>
              <a:t>statt</a:t>
            </a:r>
            <a:r>
              <a:rPr lang="en-US" dirty="0" smtClean="0"/>
              <a:t> </a:t>
            </a:r>
            <a:r>
              <a:rPr lang="en-US" dirty="0" err="1" smtClean="0"/>
              <a:t>Denken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Idee</a:t>
            </a:r>
            <a:r>
              <a:rPr lang="en-US" dirty="0" smtClean="0"/>
              <a:t>: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Wege</a:t>
            </a:r>
            <a:r>
              <a:rPr lang="en-US" dirty="0" smtClean="0"/>
              <a:t> </a:t>
            </a:r>
            <a:r>
              <a:rPr lang="en-US" dirty="0" err="1" smtClean="0"/>
              <a:t>vorberechnen</a:t>
            </a:r>
            <a:endParaRPr lang="en-US" dirty="0" smtClean="0"/>
          </a:p>
          <a:p>
            <a:pPr lvl="1"/>
            <a:r>
              <a:rPr lang="en-US" dirty="0" smtClean="0"/>
              <a:t>Europa: 24*10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~10</a:t>
            </a:r>
            <a:r>
              <a:rPr lang="en-US" baseline="30000" dirty="0" smtClean="0">
                <a:sym typeface="Wingdings"/>
              </a:rPr>
              <a:t>13 </a:t>
            </a:r>
            <a:r>
              <a:rPr lang="en-US" dirty="0" err="1" smtClean="0">
                <a:sym typeface="Wingdings"/>
              </a:rPr>
              <a:t>Wege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24 </a:t>
            </a:r>
            <a:r>
              <a:rPr lang="en-US" dirty="0" err="1" smtClean="0">
                <a:sym typeface="Wingdings"/>
              </a:rPr>
              <a:t>Millionen</a:t>
            </a:r>
            <a:r>
              <a:rPr lang="en-US" dirty="0" smtClean="0">
                <a:sym typeface="Wingdings"/>
              </a:rPr>
              <a:t> mal </a:t>
            </a:r>
            <a:r>
              <a:rPr lang="en-US" dirty="0" err="1" smtClean="0">
                <a:sym typeface="Wingdings"/>
              </a:rPr>
              <a:t>Dijkstra</a:t>
            </a:r>
            <a:r>
              <a:rPr lang="en-US" dirty="0" smtClean="0">
                <a:sym typeface="Wingdings"/>
              </a:rPr>
              <a:t>  10 </a:t>
            </a:r>
            <a:r>
              <a:rPr lang="en-US" dirty="0" err="1" smtClean="0">
                <a:sym typeface="Wingdings"/>
              </a:rPr>
              <a:t>Jahre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rechnen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1 </a:t>
            </a:r>
            <a:r>
              <a:rPr lang="en-US" dirty="0" err="1" smtClean="0">
                <a:sym typeface="Wingdings"/>
              </a:rPr>
              <a:t>kB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Weg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10 </a:t>
            </a:r>
            <a:r>
              <a:rPr lang="en-US" dirty="0" smtClean="0">
                <a:sym typeface="Wingdings"/>
              </a:rPr>
              <a:t>Petabyte </a:t>
            </a:r>
            <a:r>
              <a:rPr lang="en-US" dirty="0" err="1" smtClean="0">
                <a:sym typeface="Wingdings"/>
              </a:rPr>
              <a:t>Speicherplatz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Ungefähr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1% von </a:t>
            </a:r>
            <a:r>
              <a:rPr lang="en-US" dirty="0" err="1" smtClean="0">
                <a:sym typeface="Wingdings"/>
              </a:rPr>
              <a:t>Googles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gesamter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Speicherkapazität</a:t>
            </a:r>
            <a:endParaRPr lang="en-US" dirty="0">
              <a:sym typeface="Wingdings"/>
            </a:endParaRPr>
          </a:p>
          <a:p>
            <a:pPr lvl="1"/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Ganz so einfach geht es nicht</a:t>
            </a: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1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Transitknoten</a:t>
            </a:r>
            <a:r>
              <a:rPr lang="en-US" dirty="0" smtClean="0"/>
              <a:t> (</a:t>
            </a:r>
            <a:r>
              <a:rPr lang="en-US" dirty="0" err="1" smtClean="0"/>
              <a:t>Bast-Funke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Wege</a:t>
            </a:r>
            <a:r>
              <a:rPr lang="en-US" dirty="0" smtClean="0"/>
              <a:t>: on-the-fly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endParaRPr lang="en-US" dirty="0" smtClean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weiten</a:t>
            </a:r>
            <a:r>
              <a:rPr lang="en-US" dirty="0" smtClean="0"/>
              <a:t> </a:t>
            </a:r>
            <a:r>
              <a:rPr lang="en-US" dirty="0" err="1" smtClean="0"/>
              <a:t>Wege</a:t>
            </a:r>
            <a:r>
              <a:rPr lang="en-US" dirty="0" smtClean="0"/>
              <a:t> </a:t>
            </a:r>
            <a:r>
              <a:rPr lang="en-US" dirty="0" err="1" smtClean="0"/>
              <a:t>passieren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Menge</a:t>
            </a:r>
            <a:r>
              <a:rPr lang="en-US" dirty="0" smtClean="0"/>
              <a:t> von </a:t>
            </a:r>
            <a:r>
              <a:rPr lang="en-US" dirty="0" err="1" smtClean="0"/>
              <a:t>Transitknoten</a:t>
            </a:r>
            <a:endParaRPr lang="en-US" dirty="0" smtClean="0"/>
          </a:p>
          <a:p>
            <a:pPr lvl="1"/>
            <a:r>
              <a:rPr lang="en-US" dirty="0" err="1" smtClean="0"/>
              <a:t>Gesamtmenge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Transitknoten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endParaRPr lang="en-US" dirty="0" smtClean="0"/>
          </a:p>
          <a:p>
            <a:pPr lvl="1"/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festen</a:t>
            </a:r>
            <a:r>
              <a:rPr lang="en-US" dirty="0" smtClean="0"/>
              <a:t> </a:t>
            </a:r>
            <a:r>
              <a:rPr lang="en-US" dirty="0" err="1" smtClean="0"/>
              <a:t>Startpunkt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wenige</a:t>
            </a:r>
            <a:r>
              <a:rPr lang="en-US" dirty="0" smtClean="0"/>
              <a:t> </a:t>
            </a:r>
            <a:r>
              <a:rPr lang="en-US" dirty="0" err="1" smtClean="0"/>
              <a:t>Transitknoten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Hannah </a:t>
            </a:r>
            <a:r>
              <a:rPr lang="en-US" dirty="0" err="1" smtClean="0"/>
              <a:t>Bast</a:t>
            </a:r>
            <a:r>
              <a:rPr lang="en-US" dirty="0" smtClean="0"/>
              <a:t>, Stefan </a:t>
            </a:r>
            <a:r>
              <a:rPr lang="en-US" dirty="0" err="1" smtClean="0"/>
              <a:t>Funke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Saar LB </a:t>
            </a:r>
            <a:r>
              <a:rPr lang="en-US" dirty="0" err="1" smtClean="0"/>
              <a:t>Preis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Picture 6" descr="HannahBas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16" y="4547616"/>
            <a:ext cx="1447800" cy="1447800"/>
          </a:xfrm>
          <a:prstGeom prst="rect">
            <a:avLst/>
          </a:prstGeom>
        </p:spPr>
      </p:pic>
      <p:pic>
        <p:nvPicPr>
          <p:cNvPr id="8" name="Picture 7" descr="Funke_Stef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09516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Transitknoten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KM wohnt in Scheidt</a:t>
            </a:r>
          </a:p>
          <a:p>
            <a:r>
              <a:rPr lang="de-DE" dirty="0" smtClean="0"/>
              <a:t>Meine Transitknoten</a:t>
            </a:r>
          </a:p>
          <a:p>
            <a:pPr lvl="1"/>
            <a:r>
              <a:rPr lang="de-DE" dirty="0"/>
              <a:t>n</a:t>
            </a:r>
            <a:r>
              <a:rPr lang="de-DE" dirty="0" smtClean="0"/>
              <a:t>ach Osten: Autobahn St. Ingbert</a:t>
            </a:r>
          </a:p>
          <a:p>
            <a:pPr lvl="1"/>
            <a:r>
              <a:rPr lang="de-DE" dirty="0" smtClean="0"/>
              <a:t>Nach Süden: </a:t>
            </a:r>
            <a:r>
              <a:rPr lang="de-DE" dirty="0" err="1" smtClean="0"/>
              <a:t>Kleinblittersdorf</a:t>
            </a:r>
            <a:endParaRPr lang="de-DE" dirty="0" smtClean="0"/>
          </a:p>
          <a:p>
            <a:pPr lvl="1"/>
            <a:r>
              <a:rPr lang="de-DE" dirty="0" smtClean="0"/>
              <a:t>Nach Westen: goldene </a:t>
            </a:r>
            <a:r>
              <a:rPr lang="de-DE" dirty="0" err="1" smtClean="0"/>
              <a:t>Bremm</a:t>
            </a:r>
            <a:endParaRPr lang="de-DE" dirty="0" smtClean="0"/>
          </a:p>
          <a:p>
            <a:pPr lvl="1"/>
            <a:r>
              <a:rPr lang="de-DE" dirty="0" smtClean="0"/>
              <a:t>Nach Norden-Westen: Stadtautobahn</a:t>
            </a:r>
          </a:p>
          <a:p>
            <a:pPr lvl="1"/>
            <a:r>
              <a:rPr lang="de-DE" dirty="0" smtClean="0"/>
              <a:t>Nach Norden und Nordosten: Autobahn Sulzbach </a:t>
            </a:r>
          </a:p>
          <a:p>
            <a:r>
              <a:rPr lang="de-DE" dirty="0" smtClean="0"/>
              <a:t>Alle Bewohner von Scheidt benutzen die gleichen Transitknoten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9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Transitknoten</a:t>
            </a:r>
            <a:endParaRPr lang="en-US" dirty="0"/>
          </a:p>
        </p:txBody>
      </p:sp>
      <p:pic>
        <p:nvPicPr>
          <p:cNvPr id="7" name="Content Placeholder 6" descr="transit_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r="100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65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Transitknoten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Gitter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Welt </a:t>
            </a:r>
            <a:r>
              <a:rPr lang="en-US" dirty="0" err="1" smtClean="0"/>
              <a:t>legen</a:t>
            </a:r>
            <a:endParaRPr lang="en-US" dirty="0" smtClean="0"/>
          </a:p>
          <a:p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Zelle</a:t>
            </a:r>
            <a:r>
              <a:rPr lang="en-US" dirty="0" smtClean="0"/>
              <a:t> C </a:t>
            </a:r>
            <a:r>
              <a:rPr lang="en-US" dirty="0" err="1" smtClean="0"/>
              <a:t>Wege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“outer” </a:t>
            </a:r>
            <a:r>
              <a:rPr lang="en-US" dirty="0" err="1" smtClean="0"/>
              <a:t>ausrechnen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“inner”, die </a:t>
            </a:r>
            <a:r>
              <a:rPr lang="en-US" dirty="0" err="1" smtClean="0"/>
              <a:t>benutzt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Transitknoten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C</a:t>
            </a:r>
            <a:endParaRPr lang="en-US" dirty="0"/>
          </a:p>
        </p:txBody>
      </p:sp>
      <p:pic>
        <p:nvPicPr>
          <p:cNvPr id="9" name="Content Placeholder 8" descr="grid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6" b="-916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4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Vorberechnen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seinen</a:t>
            </a:r>
            <a:r>
              <a:rPr lang="en-US" dirty="0" smtClean="0"/>
              <a:t> </a:t>
            </a:r>
            <a:r>
              <a:rPr lang="en-US" dirty="0" err="1" smtClean="0"/>
              <a:t>Transitknoten</a:t>
            </a:r>
            <a:endParaRPr lang="en-US" dirty="0" smtClean="0"/>
          </a:p>
          <a:p>
            <a:pPr lvl="1"/>
            <a:r>
              <a:rPr lang="en-US" dirty="0" err="1" smtClean="0"/>
              <a:t>Ungefähr</a:t>
            </a:r>
            <a:r>
              <a:rPr lang="en-US" dirty="0" smtClean="0"/>
              <a:t> 10/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24*10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Wege</a:t>
            </a:r>
            <a:endParaRPr lang="en-US" baseline="30000" dirty="0"/>
          </a:p>
          <a:p>
            <a:pPr lvl="1"/>
            <a:r>
              <a:rPr lang="en-US" dirty="0" smtClean="0"/>
              <a:t>10kb/</a:t>
            </a:r>
            <a:r>
              <a:rPr lang="en-US" dirty="0" err="1" smtClean="0"/>
              <a:t>Weg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250 GB</a:t>
            </a:r>
            <a:endParaRPr lang="en-US" dirty="0" smtClean="0"/>
          </a:p>
          <a:p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allen</a:t>
            </a:r>
            <a:r>
              <a:rPr lang="en-US" dirty="0" smtClean="0"/>
              <a:t> </a:t>
            </a:r>
            <a:r>
              <a:rPr lang="en-US" dirty="0" err="1" smtClean="0"/>
              <a:t>Transitknoten</a:t>
            </a:r>
            <a:r>
              <a:rPr lang="en-US" dirty="0" smtClean="0"/>
              <a:t> </a:t>
            </a:r>
            <a:r>
              <a:rPr lang="en-US" dirty="0" err="1" smtClean="0"/>
              <a:t>paarweise</a:t>
            </a:r>
            <a:endParaRPr lang="en-US" dirty="0" smtClean="0"/>
          </a:p>
          <a:p>
            <a:pPr lvl="1"/>
            <a:r>
              <a:rPr lang="en-US" dirty="0" err="1" smtClean="0"/>
              <a:t>Ungefähr</a:t>
            </a:r>
            <a:r>
              <a:rPr lang="en-US" dirty="0" smtClean="0"/>
              <a:t> 10000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10</a:t>
            </a:r>
            <a:r>
              <a:rPr lang="en-US" baseline="30000" dirty="0" smtClean="0">
                <a:sym typeface="Wingdings"/>
              </a:rPr>
              <a:t>8 </a:t>
            </a:r>
            <a:r>
              <a:rPr lang="en-US" dirty="0" err="1" smtClean="0">
                <a:sym typeface="Wingdings"/>
              </a:rPr>
              <a:t>Wege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/>
              <a:t>100kb/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10 TB</a:t>
            </a:r>
          </a:p>
          <a:p>
            <a:r>
              <a:rPr lang="en-US" dirty="0" err="1" smtClean="0">
                <a:sym typeface="Wingdings"/>
              </a:rPr>
              <a:t>Passt</a:t>
            </a:r>
            <a:r>
              <a:rPr lang="en-US" dirty="0" smtClean="0">
                <a:sym typeface="Wingdings"/>
              </a:rPr>
              <a:t> auf </a:t>
            </a:r>
            <a:r>
              <a:rPr lang="en-US" dirty="0" err="1" smtClean="0">
                <a:sym typeface="Wingdings"/>
              </a:rPr>
              <a:t>einen</a:t>
            </a:r>
            <a:r>
              <a:rPr lang="en-US" dirty="0" smtClean="0">
                <a:sym typeface="Wingdings"/>
              </a:rPr>
              <a:t> Server!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CE2-2F76-463B-91A5-643634C90BE0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2535-4C6F-4CA8-B07E-B37FA1397F45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7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Wege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Wege</a:t>
            </a:r>
            <a:r>
              <a:rPr lang="en-US" dirty="0" smtClean="0"/>
              <a:t>: </a:t>
            </a:r>
            <a:r>
              <a:rPr lang="en-US" dirty="0" err="1" smtClean="0"/>
              <a:t>Dijkstra</a:t>
            </a:r>
            <a:endParaRPr lang="en-US" dirty="0" smtClean="0"/>
          </a:p>
          <a:p>
            <a:r>
              <a:rPr lang="en-US" dirty="0" smtClean="0"/>
              <a:t>Lange </a:t>
            </a:r>
            <a:r>
              <a:rPr lang="en-US" dirty="0" err="1" smtClean="0"/>
              <a:t>Wege</a:t>
            </a:r>
            <a:r>
              <a:rPr lang="en-US" dirty="0" smtClean="0"/>
              <a:t>: A </a:t>
            </a:r>
            <a:r>
              <a:rPr lang="en-US" dirty="0" err="1" smtClean="0"/>
              <a:t>nach</a:t>
            </a:r>
            <a:r>
              <a:rPr lang="en-US" dirty="0" smtClean="0"/>
              <a:t> B</a:t>
            </a:r>
          </a:p>
          <a:p>
            <a:pPr lvl="1"/>
            <a:r>
              <a:rPr lang="en-US" dirty="0" err="1" smtClean="0"/>
              <a:t>Zerlegen</a:t>
            </a:r>
            <a:r>
              <a:rPr lang="en-US" dirty="0" smtClean="0"/>
              <a:t> in A – T</a:t>
            </a:r>
            <a:r>
              <a:rPr lang="en-US" baseline="-25000" dirty="0" smtClean="0"/>
              <a:t>1</a:t>
            </a:r>
            <a:r>
              <a:rPr lang="en-US" dirty="0" smtClean="0"/>
              <a:t> – T</a:t>
            </a:r>
            <a:r>
              <a:rPr lang="en-US" baseline="-25000" dirty="0" smtClean="0"/>
              <a:t>2</a:t>
            </a:r>
            <a:r>
              <a:rPr lang="en-US" dirty="0" smtClean="0"/>
              <a:t> – </a:t>
            </a:r>
            <a:r>
              <a:rPr lang="en-US" dirty="0" smtClean="0"/>
              <a:t>B </a:t>
            </a:r>
            <a:r>
              <a:rPr lang="en-US" dirty="0" err="1" smtClean="0"/>
              <a:t>wobei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Transitknoten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A und 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B</a:t>
            </a:r>
            <a:endParaRPr lang="en-US" baseline="-25000" dirty="0" smtClean="0"/>
          </a:p>
          <a:p>
            <a:pPr lvl="1"/>
            <a:r>
              <a:rPr lang="en-US" dirty="0" err="1" smtClean="0"/>
              <a:t>Probiere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Möglichkeiten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T1 und T2 (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10) und </a:t>
            </a:r>
            <a:r>
              <a:rPr lang="en-US" dirty="0" err="1" smtClean="0"/>
              <a:t>bestimme</a:t>
            </a:r>
            <a:r>
              <a:rPr lang="en-US" dirty="0" smtClean="0"/>
              <a:t> den </a:t>
            </a:r>
            <a:r>
              <a:rPr lang="en-US" dirty="0" err="1" smtClean="0"/>
              <a:t>minimalen</a:t>
            </a:r>
            <a:r>
              <a:rPr lang="en-US" dirty="0" smtClean="0"/>
              <a:t> Wert von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dist(A,T</a:t>
            </a:r>
            <a:r>
              <a:rPr lang="en-US" baseline="-25000" dirty="0"/>
              <a:t>1</a:t>
            </a:r>
            <a:r>
              <a:rPr lang="en-US" dirty="0"/>
              <a:t>) + dist(T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) + </a:t>
            </a:r>
            <a:r>
              <a:rPr lang="en-US" dirty="0" err="1"/>
              <a:t>dist</a:t>
            </a:r>
            <a:r>
              <a:rPr lang="en-US" dirty="0"/>
              <a:t>(T</a:t>
            </a:r>
            <a:r>
              <a:rPr lang="en-US" baseline="-25000" dirty="0"/>
              <a:t>2</a:t>
            </a:r>
            <a:r>
              <a:rPr lang="en-US" dirty="0"/>
              <a:t>,B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Das </a:t>
            </a:r>
            <a:r>
              <a:rPr lang="en-US" dirty="0" err="1" smtClean="0"/>
              <a:t>sind</a:t>
            </a:r>
            <a:r>
              <a:rPr lang="en-US" dirty="0" smtClean="0"/>
              <a:t> 10 + 10 + 100 </a:t>
            </a:r>
            <a:r>
              <a:rPr lang="en-US" dirty="0" err="1" smtClean="0"/>
              <a:t>Speicherzugriffe</a:t>
            </a:r>
            <a:r>
              <a:rPr lang="en-US" dirty="0" smtClean="0"/>
              <a:t>	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8CE2-2F76-463B-91A5-643634C90BE0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2535-4C6F-4CA8-B07E-B37FA1397F45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5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Landk</a:t>
            </a:r>
            <a:r>
              <a:rPr lang="en-US" dirty="0" err="1" smtClean="0"/>
              <a:t>arten</a:t>
            </a:r>
            <a:endParaRPr lang="en-US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812" y="1946672"/>
            <a:ext cx="7358063" cy="4018359"/>
          </a:xfrm>
        </p:spPr>
        <p:txBody>
          <a:bodyPr/>
          <a:lstStyle/>
          <a:p>
            <a:pPr marL="625056">
              <a:defRPr/>
            </a:pPr>
            <a:endParaRPr lang="en-U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2" y="1938859"/>
            <a:ext cx="7581305" cy="403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3" y="1938859"/>
            <a:ext cx="7688461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742" y="1066800"/>
            <a:ext cx="7815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Landkarten enthalten sehr viel Information; nur Straßengraph ist wichtig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Dijkstra ist ein sehr schneller </a:t>
            </a:r>
            <a:r>
              <a:rPr lang="de-DE" dirty="0" err="1" smtClean="0"/>
              <a:t>Alg</a:t>
            </a:r>
            <a:r>
              <a:rPr lang="de-DE" dirty="0" smtClean="0"/>
              <a:t> für kürzeste Wege (wenige Sekunden in Graph mit 10 </a:t>
            </a:r>
            <a:r>
              <a:rPr lang="de-DE" dirty="0" err="1" smtClean="0"/>
              <a:t>Mio</a:t>
            </a:r>
            <a:r>
              <a:rPr lang="de-DE" dirty="0" smtClean="0"/>
              <a:t> Knoten und 30 </a:t>
            </a:r>
            <a:r>
              <a:rPr lang="de-DE" dirty="0" err="1" smtClean="0"/>
              <a:t>Mio</a:t>
            </a:r>
            <a:r>
              <a:rPr lang="de-DE" dirty="0" smtClean="0"/>
              <a:t> Kanten. </a:t>
            </a:r>
          </a:p>
          <a:p>
            <a:r>
              <a:rPr lang="de-DE" dirty="0" smtClean="0"/>
              <a:t>Straßengraphen haben Struktur (Hierarchie der Straßen, Fast-</a:t>
            </a:r>
            <a:r>
              <a:rPr lang="de-DE" dirty="0" err="1" smtClean="0"/>
              <a:t>Planarität</a:t>
            </a:r>
            <a:r>
              <a:rPr lang="de-DE" dirty="0" smtClean="0"/>
              <a:t>)</a:t>
            </a:r>
          </a:p>
          <a:p>
            <a:r>
              <a:rPr lang="de-DE" dirty="0" smtClean="0"/>
              <a:t>Vorberechnen ist eine gute Idee, wenn man viele Anfragen zu beantworten hat.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1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Graphen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Abstraktion</a:t>
            </a:r>
            <a:endParaRPr lang="en-US" dirty="0" smtClean="0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6712892" y="4321313"/>
            <a:ext cx="10724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buNone/>
            </a:pPr>
            <a:r>
              <a:rPr lang="en-US">
                <a:solidFill>
                  <a:schemeClr val="tx1"/>
                </a:solidFill>
                <a:ea typeface="ＭＳ Ｐゴシック" charset="0"/>
              </a:rPr>
              <a:t>Kante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5863457" y="5357157"/>
            <a:ext cx="13006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buNone/>
            </a:pPr>
            <a:r>
              <a:rPr lang="en-US">
                <a:solidFill>
                  <a:schemeClr val="tx1"/>
                </a:solidFill>
                <a:ea typeface="ＭＳ Ｐゴシック" charset="0"/>
              </a:rPr>
              <a:t>Knoten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019801" y="35814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5" y="1750219"/>
            <a:ext cx="7688461" cy="40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562601" y="49530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9144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Graphen</a:t>
            </a:r>
            <a:r>
              <a:rPr lang="en-US" dirty="0" smtClean="0"/>
              <a:t> </a:t>
            </a:r>
            <a:r>
              <a:rPr lang="en-US" dirty="0" err="1" smtClean="0"/>
              <a:t>bestehen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und </a:t>
            </a:r>
            <a:r>
              <a:rPr lang="en-US" dirty="0" err="1" smtClean="0"/>
              <a:t>Kanten</a:t>
            </a:r>
            <a:r>
              <a:rPr lang="en-US" dirty="0" smtClean="0"/>
              <a:t>.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Kante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Fahrzeit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657600" y="58400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124200" y="6297216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G = (V,E), E Teilmenge V x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Straßennetzwerke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39356" indent="-457200">
              <a:defRPr/>
            </a:pPr>
            <a:r>
              <a:rPr lang="en-US" dirty="0" smtClean="0"/>
              <a:t>Europa: 24 </a:t>
            </a:r>
            <a:r>
              <a:rPr lang="en-US" dirty="0" err="1" smtClean="0"/>
              <a:t>Millionen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, 58 </a:t>
            </a:r>
            <a:r>
              <a:rPr lang="en-US" dirty="0" err="1" smtClean="0"/>
              <a:t>Millionen</a:t>
            </a:r>
            <a:r>
              <a:rPr lang="en-US" dirty="0" smtClean="0"/>
              <a:t> </a:t>
            </a:r>
            <a:r>
              <a:rPr lang="en-US" dirty="0" err="1" smtClean="0"/>
              <a:t>Kanten</a:t>
            </a:r>
            <a:endParaRPr lang="en-US" dirty="0" smtClean="0"/>
          </a:p>
          <a:p>
            <a:pPr marL="739356" indent="-457200">
              <a:defRPr/>
            </a:pPr>
            <a:r>
              <a:rPr lang="en-US" dirty="0" err="1" smtClean="0"/>
              <a:t>Schnellste</a:t>
            </a:r>
            <a:r>
              <a:rPr lang="en-US" dirty="0" smtClean="0"/>
              <a:t> </a:t>
            </a:r>
            <a:r>
              <a:rPr lang="en-US" dirty="0" err="1" smtClean="0"/>
              <a:t>Wege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man </a:t>
            </a:r>
            <a:r>
              <a:rPr lang="en-US" dirty="0" err="1" smtClean="0"/>
              <a:t>trotzdem</a:t>
            </a:r>
            <a:r>
              <a:rPr lang="en-US" dirty="0" smtClean="0"/>
              <a:t> in </a:t>
            </a:r>
            <a:r>
              <a:rPr lang="en-US" dirty="0" err="1" smtClean="0"/>
              <a:t>Sekunden</a:t>
            </a:r>
            <a:r>
              <a:rPr lang="en-US" dirty="0" smtClean="0"/>
              <a:t> </a:t>
            </a:r>
            <a:r>
              <a:rPr lang="en-US" dirty="0" err="1" smtClean="0"/>
              <a:t>berechnen</a:t>
            </a:r>
            <a:endParaRPr lang="en-US" dirty="0" smtClean="0"/>
          </a:p>
          <a:p>
            <a:pPr marL="739356" indent="-457200">
              <a:defRPr/>
            </a:pPr>
            <a:r>
              <a:rPr lang="en-US" dirty="0" smtClean="0"/>
              <a:t>Oder in </a:t>
            </a:r>
            <a:r>
              <a:rPr lang="en-US" dirty="0" err="1" smtClean="0"/>
              <a:t>Millisekunden</a:t>
            </a:r>
            <a:r>
              <a:rPr lang="en-US" dirty="0" smtClean="0"/>
              <a:t> </a:t>
            </a:r>
            <a:r>
              <a:rPr lang="en-US" dirty="0" err="1" smtClean="0"/>
              <a:t>nachschlagen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2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Grundi</a:t>
            </a:r>
            <a:r>
              <a:rPr lang="en-US" dirty="0" err="1" smtClean="0"/>
              <a:t>dee</a:t>
            </a:r>
            <a:endParaRPr lang="en-US" dirty="0" smtClean="0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990600" y="2615207"/>
            <a:ext cx="7233047" cy="162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spcBef>
                <a:spcPts val="1687"/>
              </a:spcBef>
              <a:buNone/>
            </a:pP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Wenn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ich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vom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Startknoten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in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30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Minuten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nach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X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komme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</a:t>
            </a:r>
            <a:endParaRPr lang="en-US" dirty="0" smtClean="0">
              <a:solidFill>
                <a:schemeClr val="tx1"/>
              </a:solidFill>
              <a:ea typeface="ＭＳ Ｐゴシック" charset="0"/>
            </a:endParaRPr>
          </a:p>
          <a:p>
            <a:pPr algn="just">
              <a:spcBef>
                <a:spcPts val="1687"/>
              </a:spcBef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und </a:t>
            </a:r>
          </a:p>
          <a:p>
            <a:pPr algn="just">
              <a:spcBef>
                <a:spcPts val="1687"/>
              </a:spcBef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von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X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nach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Y in 5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Minuten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, </a:t>
            </a:r>
            <a:endParaRPr lang="en-US" dirty="0" smtClean="0">
              <a:solidFill>
                <a:schemeClr val="tx1"/>
              </a:solidFill>
              <a:ea typeface="ＭＳ Ｐゴシック" charset="0"/>
            </a:endParaRPr>
          </a:p>
          <a:p>
            <a:pPr algn="just">
              <a:spcBef>
                <a:spcPts val="1687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dann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komme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ich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in 35 </a:t>
            </a:r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Minuten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vom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Startknoten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nach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Y.</a:t>
            </a:r>
          </a:p>
          <a:p>
            <a:pPr algn="just">
              <a:spcBef>
                <a:spcPts val="1687"/>
              </a:spcBef>
            </a:pP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erster</a:t>
            </a:r>
            <a:r>
              <a:rPr lang="en-US" dirty="0" smtClean="0"/>
              <a:t> </a:t>
            </a:r>
            <a:r>
              <a:rPr lang="en-US" dirty="0" err="1" smtClean="0"/>
              <a:t>Algorithmus</a:t>
            </a:r>
            <a:endParaRPr lang="en-US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96506" indent="-514350">
              <a:buSzPct val="99000"/>
              <a:buFont typeface="+mj-lt"/>
              <a:buAutoNum type="arabicPeriod"/>
              <a:defRPr/>
            </a:pPr>
            <a:r>
              <a:rPr lang="en-US" smtClean="0"/>
              <a:t>Fahrzeit von Start nach Start = 0 Minut.</a:t>
            </a:r>
            <a:endParaRPr lang="en-US" dirty="0" smtClean="0"/>
          </a:p>
          <a:p>
            <a:pPr marL="796506" indent="-514350">
              <a:buSzPct val="99000"/>
              <a:buFont typeface="+mj-lt"/>
              <a:buAutoNum type="arabicPeriod"/>
              <a:defRPr/>
            </a:pPr>
            <a:r>
              <a:rPr lang="en-US" err="1" smtClean="0"/>
              <a:t>Für</a:t>
            </a:r>
            <a:r>
              <a:rPr lang="en-US" smtClean="0"/>
              <a:t> alle anderen Knoten, weiß ich noch keinen Weg: also Fahrzeit = unendlich </a:t>
            </a:r>
            <a:endParaRPr lang="en-US" dirty="0" smtClean="0"/>
          </a:p>
          <a:p>
            <a:pPr marL="796506" indent="-514350">
              <a:buSzPct val="99000"/>
              <a:buFont typeface="+mj-lt"/>
              <a:buAutoNum type="arabicPeriod"/>
              <a:defRPr/>
            </a:pPr>
            <a:r>
              <a:rPr lang="en-US" smtClean="0">
                <a:cs typeface="Lucida Grande" charset="0"/>
              </a:rPr>
              <a:t>Falls Fahrzeit nach A = X Min und Straße </a:t>
            </a:r>
            <a:r>
              <a:rPr lang="en-US" dirty="0" smtClean="0">
                <a:cs typeface="Lucida Grande" charset="0"/>
              </a:rPr>
              <a:t>A→B </a:t>
            </a:r>
            <a:r>
              <a:rPr lang="en-US" dirty="0" err="1" smtClean="0">
                <a:cs typeface="Lucida Grande" charset="0"/>
              </a:rPr>
              <a:t>braucht</a:t>
            </a:r>
            <a:r>
              <a:rPr lang="en-US" dirty="0" smtClean="0">
                <a:cs typeface="Lucida Grande" charset="0"/>
              </a:rPr>
              <a:t> </a:t>
            </a:r>
            <a:r>
              <a:rPr lang="en-US" smtClean="0">
                <a:cs typeface="Lucida Grande" charset="0"/>
              </a:rPr>
              <a:t>Y Min</a:t>
            </a:r>
            <a:r>
              <a:rPr lang="en-US" dirty="0" smtClean="0">
                <a:cs typeface="Lucida Grande" charset="0"/>
              </a:rPr>
              <a:t>, </a:t>
            </a:r>
            <a:r>
              <a:rPr lang="en-US" err="1" smtClean="0">
                <a:cs typeface="Lucida Grande" charset="0"/>
              </a:rPr>
              <a:t>dann</a:t>
            </a:r>
            <a:r>
              <a:rPr lang="en-US" smtClean="0">
                <a:cs typeface="Lucida Grande" charset="0"/>
              </a:rPr>
              <a:t> Fahrzeit nach B = min(X+Y,schon bekannte Fahrzeit nach B). </a:t>
            </a:r>
            <a:endParaRPr lang="en-US" dirty="0" smtClean="0"/>
          </a:p>
          <a:p>
            <a:pPr marL="796506" indent="-514350">
              <a:buSzPct val="99000"/>
              <a:buFont typeface="+mj-lt"/>
              <a:buAutoNum type="arabicPeriod"/>
              <a:defRPr/>
            </a:pPr>
            <a:r>
              <a:rPr lang="en-US" err="1" smtClean="0"/>
              <a:t>Wiederhole</a:t>
            </a:r>
            <a:r>
              <a:rPr lang="en-US" smtClean="0"/>
              <a:t> 3. </a:t>
            </a:r>
            <a:r>
              <a:rPr lang="en-US" err="1" smtClean="0"/>
              <a:t>solange</a:t>
            </a:r>
            <a:r>
              <a:rPr lang="en-US" smtClean="0"/>
              <a:t> noch eine Fahrzeit verbessert werden kann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0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Beispiel</a:t>
            </a:r>
            <a:endParaRPr lang="en-US" dirty="0" smtClean="0"/>
          </a:p>
        </p:txBody>
      </p:sp>
      <p:grpSp>
        <p:nvGrpSpPr>
          <p:cNvPr id="23554" name="Group 23558"/>
          <p:cNvGrpSpPr>
            <a:grpSpLocks/>
          </p:cNvGrpSpPr>
          <p:nvPr/>
        </p:nvGrpSpPr>
        <p:grpSpPr bwMode="auto">
          <a:xfrm>
            <a:off x="1752600" y="2437804"/>
            <a:ext cx="5741789" cy="1982391"/>
            <a:chOff x="2844800" y="3810000"/>
            <a:chExt cx="6400800" cy="2209800"/>
          </a:xfrm>
        </p:grpSpPr>
        <p:sp>
          <p:nvSpPr>
            <p:cNvPr id="2" name="Oval 1"/>
            <p:cNvSpPr/>
            <p:nvPr/>
          </p:nvSpPr>
          <p:spPr bwMode="auto">
            <a:xfrm>
              <a:off x="2844800" y="5868001"/>
              <a:ext cx="151807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749860" y="4953472"/>
              <a:ext cx="151807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093793" y="4953472"/>
              <a:ext cx="151807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806726" y="3810000"/>
              <a:ext cx="153052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806726" y="5868001"/>
              <a:ext cx="153052" cy="1517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cxnSp>
          <p:nvCxnSpPr>
            <p:cNvPr id="4" name="Straight Connector 3"/>
            <p:cNvCxnSpPr>
              <a:stCxn id="2" idx="7"/>
              <a:endCxn id="5" idx="3"/>
            </p:cNvCxnSpPr>
            <p:nvPr/>
          </p:nvCxnSpPr>
          <p:spPr bwMode="auto">
            <a:xfrm flipV="1">
              <a:off x="2975454" y="5082875"/>
              <a:ext cx="1796803" cy="80627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2" idx="6"/>
              <a:endCxn id="8" idx="2"/>
            </p:cNvCxnSpPr>
            <p:nvPr/>
          </p:nvCxnSpPr>
          <p:spPr bwMode="auto">
            <a:xfrm>
              <a:off x="2996607" y="5943901"/>
              <a:ext cx="3810119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7" idx="4"/>
              <a:endCxn id="8" idx="0"/>
            </p:cNvCxnSpPr>
            <p:nvPr/>
          </p:nvCxnSpPr>
          <p:spPr bwMode="auto">
            <a:xfrm>
              <a:off x="6883874" y="3961799"/>
              <a:ext cx="0" cy="1906201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>
              <a:stCxn id="5" idx="6"/>
              <a:endCxn id="7" idx="2"/>
            </p:cNvCxnSpPr>
            <p:nvPr/>
          </p:nvCxnSpPr>
          <p:spPr bwMode="auto">
            <a:xfrm flipV="1">
              <a:off x="4901667" y="3885900"/>
              <a:ext cx="1905059" cy="114347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Curved Connector 25"/>
            <p:cNvCxnSpPr>
              <a:stCxn id="2" idx="0"/>
              <a:endCxn id="7" idx="2"/>
            </p:cNvCxnSpPr>
            <p:nvPr/>
          </p:nvCxnSpPr>
          <p:spPr bwMode="auto">
            <a:xfrm rot="5400000" flipH="1" flipV="1">
              <a:off x="3872664" y="2933940"/>
              <a:ext cx="1982101" cy="3886022"/>
            </a:xfrm>
            <a:prstGeom prst="curved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552" name="Straight Connector 23551"/>
            <p:cNvCxnSpPr>
              <a:stCxn id="5" idx="5"/>
              <a:endCxn id="8" idx="1"/>
            </p:cNvCxnSpPr>
            <p:nvPr/>
          </p:nvCxnSpPr>
          <p:spPr bwMode="auto">
            <a:xfrm>
              <a:off x="4879269" y="5082875"/>
              <a:ext cx="1949855" cy="80627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" name="Straight Connector 23556"/>
            <p:cNvCxnSpPr>
              <a:stCxn id="8" idx="7"/>
              <a:endCxn id="6" idx="3"/>
            </p:cNvCxnSpPr>
            <p:nvPr/>
          </p:nvCxnSpPr>
          <p:spPr bwMode="auto">
            <a:xfrm flipV="1">
              <a:off x="6937380" y="5082875"/>
              <a:ext cx="2177566" cy="80627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3555" name="TextBox 23559"/>
          <p:cNvSpPr txBox="1">
            <a:spLocks noChangeArrowheads="1"/>
          </p:cNvSpPr>
          <p:nvPr/>
        </p:nvSpPr>
        <p:spPr bwMode="auto">
          <a:xfrm>
            <a:off x="2438400" y="2514600"/>
            <a:ext cx="964406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 dirty="0"/>
              <a:t>35</a:t>
            </a:r>
          </a:p>
        </p:txBody>
      </p:sp>
      <p:sp>
        <p:nvSpPr>
          <p:cNvPr id="23556" name="TextBox 40"/>
          <p:cNvSpPr txBox="1">
            <a:spLocks noChangeArrowheads="1"/>
          </p:cNvSpPr>
          <p:nvPr/>
        </p:nvSpPr>
        <p:spPr bwMode="auto">
          <a:xfrm>
            <a:off x="2209800" y="3438073"/>
            <a:ext cx="964406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 dirty="0"/>
              <a:t>10</a:t>
            </a:r>
          </a:p>
        </p:txBody>
      </p:sp>
      <p:sp>
        <p:nvSpPr>
          <p:cNvPr id="23557" name="TextBox 41"/>
          <p:cNvSpPr txBox="1">
            <a:spLocks noChangeArrowheads="1"/>
          </p:cNvSpPr>
          <p:nvPr/>
        </p:nvSpPr>
        <p:spPr bwMode="auto">
          <a:xfrm>
            <a:off x="3657600" y="2743200"/>
            <a:ext cx="964406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 dirty="0"/>
              <a:t>20</a:t>
            </a:r>
          </a:p>
        </p:txBody>
      </p:sp>
      <p:sp>
        <p:nvSpPr>
          <p:cNvPr id="23558" name="TextBox 42"/>
          <p:cNvSpPr txBox="1">
            <a:spLocks noChangeArrowheads="1"/>
          </p:cNvSpPr>
          <p:nvPr/>
        </p:nvSpPr>
        <p:spPr bwMode="auto">
          <a:xfrm>
            <a:off x="3124200" y="4343400"/>
            <a:ext cx="533400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23559" name="TextBox 43"/>
          <p:cNvSpPr txBox="1">
            <a:spLocks noChangeArrowheads="1"/>
          </p:cNvSpPr>
          <p:nvPr/>
        </p:nvSpPr>
        <p:spPr bwMode="auto">
          <a:xfrm>
            <a:off x="4343400" y="3429000"/>
            <a:ext cx="964406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 dirty="0"/>
              <a:t>33</a:t>
            </a:r>
          </a:p>
        </p:txBody>
      </p:sp>
      <p:sp>
        <p:nvSpPr>
          <p:cNvPr id="23560" name="TextBox 44"/>
          <p:cNvSpPr txBox="1">
            <a:spLocks noChangeArrowheads="1"/>
          </p:cNvSpPr>
          <p:nvPr/>
        </p:nvSpPr>
        <p:spPr bwMode="auto">
          <a:xfrm>
            <a:off x="5486400" y="3150319"/>
            <a:ext cx="964406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/>
              <a:t>10</a:t>
            </a:r>
          </a:p>
        </p:txBody>
      </p:sp>
      <p:sp>
        <p:nvSpPr>
          <p:cNvPr id="23561" name="TextBox 45"/>
          <p:cNvSpPr txBox="1">
            <a:spLocks noChangeArrowheads="1"/>
          </p:cNvSpPr>
          <p:nvPr/>
        </p:nvSpPr>
        <p:spPr bwMode="auto">
          <a:xfrm>
            <a:off x="6400800" y="3962400"/>
            <a:ext cx="964406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 dirty="0"/>
              <a:t>10</a:t>
            </a:r>
          </a:p>
        </p:txBody>
      </p:sp>
      <p:sp>
        <p:nvSpPr>
          <p:cNvPr id="23562" name="TextBox 23560"/>
          <p:cNvSpPr txBox="1">
            <a:spLocks noChangeArrowheads="1"/>
          </p:cNvSpPr>
          <p:nvPr/>
        </p:nvSpPr>
        <p:spPr bwMode="auto">
          <a:xfrm>
            <a:off x="533400" y="4114800"/>
            <a:ext cx="937751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 dirty="0"/>
              <a:t>Start</a:t>
            </a:r>
          </a:p>
        </p:txBody>
      </p:sp>
      <p:sp>
        <p:nvSpPr>
          <p:cNvPr id="23563" name="TextBox 23561"/>
          <p:cNvSpPr txBox="1">
            <a:spLocks noChangeArrowheads="1"/>
          </p:cNvSpPr>
          <p:nvPr/>
        </p:nvSpPr>
        <p:spPr bwMode="auto">
          <a:xfrm>
            <a:off x="7620000" y="3367900"/>
            <a:ext cx="945967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buNone/>
            </a:pPr>
            <a:r>
              <a:rPr lang="en-US" sz="3200" dirty="0" err="1"/>
              <a:t>Ende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3124200"/>
            <a:ext cx="286744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>
              <a:buNone/>
            </a:pPr>
            <a:r>
              <a:rPr lang="en-US" sz="22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4495800"/>
            <a:ext cx="270902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>
              <a:buNone/>
            </a:pPr>
            <a:r>
              <a:rPr lang="en-US" sz="2200" dirty="0"/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2209800"/>
            <a:ext cx="286744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>
              <a:buNone/>
            </a:pPr>
            <a:r>
              <a:rPr lang="en-US" sz="22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442019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/>
              <a:t>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987152" y="2346336"/>
              <a:ext cx="558360" cy="21808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6992" y="2330856"/>
                <a:ext cx="593280" cy="22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3241512" y="3460176"/>
              <a:ext cx="264240" cy="4035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7112" y="3445776"/>
                <a:ext cx="29700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7113312" y="3481056"/>
              <a:ext cx="276840" cy="3193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9632" y="3461616"/>
                <a:ext cx="309600" cy="3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9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Fragen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so </a:t>
            </a:r>
            <a:r>
              <a:rPr lang="en-US" dirty="0" err="1" smtClean="0"/>
              <a:t>immer</a:t>
            </a:r>
            <a:r>
              <a:rPr lang="en-US" dirty="0" smtClean="0"/>
              <a:t> den </a:t>
            </a:r>
            <a:r>
              <a:rPr lang="en-US" dirty="0" err="1" smtClean="0"/>
              <a:t>schnellsten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dauert</a:t>
            </a:r>
            <a:r>
              <a:rPr lang="en-US" dirty="0" smtClean="0"/>
              <a:t> das?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0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EHLHORN@ELYQJWOFUVWZY5H8" val="4280"/>
  <p:tag name="DEFAULTDISPLAYSOURCE" val="\documentclass{article}\pagestyle{empty}&#10;\begin{document}&#10;&#10;\end{document}&#10;"/>
  <p:tag name="EMBEDFONTS" val="1"/>
  <p:tag name="FIRSTMEHLHORN@ELZEMYNFUVWZY5H8" val="4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mpii-empty">
  <a:themeElements>
    <a:clrScheme name="mpii-emp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ii-emp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pii-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On-screen Show (4:3)</PresentationFormat>
  <Paragraphs>260</Paragraphs>
  <Slides>30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CMSY10ORIG</vt:lpstr>
      <vt:lpstr>Lucida Grande</vt:lpstr>
      <vt:lpstr>CMMI7</vt:lpstr>
      <vt:lpstr>CMMI10</vt:lpstr>
      <vt:lpstr>CMR10</vt:lpstr>
      <vt:lpstr>CMR7</vt:lpstr>
      <vt:lpstr>CMMI5</vt:lpstr>
      <vt:lpstr>Wingdings</vt:lpstr>
      <vt:lpstr>ヒラギノ角ゴ ProN W3</vt:lpstr>
      <vt:lpstr>Gill Sans</vt:lpstr>
      <vt:lpstr>ＭＳ Ｐゴシック</vt:lpstr>
      <vt:lpstr>mpii-empty</vt:lpstr>
      <vt:lpstr>PowerPoint Presentation</vt:lpstr>
      <vt:lpstr>Schnellste Wege  Routenfinden im Navi</vt:lpstr>
      <vt:lpstr>Landkarten</vt:lpstr>
      <vt:lpstr>Graphen als Abstraktion</vt:lpstr>
      <vt:lpstr>Straßennetzwerke</vt:lpstr>
      <vt:lpstr>Grundidee</vt:lpstr>
      <vt:lpstr>Ein erster Algorithmus</vt:lpstr>
      <vt:lpstr>Beispiel</vt:lpstr>
      <vt:lpstr>Fragen</vt:lpstr>
      <vt:lpstr>Korrektheit</vt:lpstr>
      <vt:lpstr>Effizienz</vt:lpstr>
      <vt:lpstr>Exponentielles Wachstum ist ein Killer</vt:lpstr>
      <vt:lpstr>Geschicktes Auswählen</vt:lpstr>
      <vt:lpstr>Beispiel</vt:lpstr>
      <vt:lpstr>Pseudocode</vt:lpstr>
      <vt:lpstr>Speicherlayout</vt:lpstr>
      <vt:lpstr>Anmerkungen</vt:lpstr>
      <vt:lpstr>Korrektheit</vt:lpstr>
      <vt:lpstr>Korrektheit</vt:lpstr>
      <vt:lpstr>Laufzeit</vt:lpstr>
      <vt:lpstr>Laufzeit</vt:lpstr>
      <vt:lpstr>Noch besser Kanten auswählen</vt:lpstr>
      <vt:lpstr>Nachschlagen statt Denken</vt:lpstr>
      <vt:lpstr>Transitknoten (Bast-Funke)</vt:lpstr>
      <vt:lpstr>Transitknoten</vt:lpstr>
      <vt:lpstr>Transitknoten</vt:lpstr>
      <vt:lpstr>Transitknoten</vt:lpstr>
      <vt:lpstr>Vorberechnen</vt:lpstr>
      <vt:lpstr>Wege Finden</vt:lpstr>
      <vt:lpstr>Zusammenfassung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mehlhorn</dc:creator>
  <cp:lastModifiedBy>Administrator</cp:lastModifiedBy>
  <cp:revision>85</cp:revision>
  <dcterms:modified xsi:type="dcterms:W3CDTF">2013-11-04T11:50:14Z</dcterms:modified>
</cp:coreProperties>
</file>