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99" r:id="rId4"/>
    <p:sldId id="258" r:id="rId5"/>
    <p:sldId id="259" r:id="rId6"/>
    <p:sldId id="260" r:id="rId7"/>
    <p:sldId id="261" r:id="rId8"/>
    <p:sldId id="262" r:id="rId9"/>
    <p:sldId id="273" r:id="rId10"/>
    <p:sldId id="263" r:id="rId11"/>
    <p:sldId id="271" r:id="rId12"/>
    <p:sldId id="264" r:id="rId13"/>
    <p:sldId id="265" r:id="rId14"/>
    <p:sldId id="300" r:id="rId15"/>
    <p:sldId id="272" r:id="rId16"/>
    <p:sldId id="275" r:id="rId17"/>
    <p:sldId id="268" r:id="rId18"/>
    <p:sldId id="292" r:id="rId19"/>
    <p:sldId id="297" r:id="rId20"/>
    <p:sldId id="293" r:id="rId21"/>
    <p:sldId id="294" r:id="rId22"/>
    <p:sldId id="295" r:id="rId23"/>
    <p:sldId id="296" r:id="rId24"/>
    <p:sldId id="298" r:id="rId25"/>
  </p:sldIdLst>
  <p:sldSz cx="9144000" cy="6858000" type="screen4x3"/>
  <p:notesSz cx="6810375" cy="99425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56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590" autoAdjust="0"/>
  </p:normalViewPr>
  <p:slideViewPr>
    <p:cSldViewPr snapToGrid="0" snapToObjects="1">
      <p:cViewPr>
        <p:scale>
          <a:sx n="50" d="100"/>
          <a:sy n="50" d="100"/>
        </p:scale>
        <p:origin x="-1272" y="2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7625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FE29F-951A-4C2F-B5F1-6965E244A968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7625" y="9444038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7A8FC-6B8D-4F58-831D-DF82FC2CF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59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29:29.96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C3D741D-6CD6-4050-A510-E0F6C861B886}" emma:medium="tactile" emma:mode="ink">
          <msink:context xmlns:msink="http://schemas.microsoft.com/ink/2010/main" type="inkDrawing" rotatedBoundingBox="18364,6786 24278,6359 24569,10389 18655,10816" hotPoints="23939,7010 23894,10320 18510,10246 18555,6936" semanticType="enclosure" shapeName="Rectangle">
            <msink:sourceLink direction="with" ref="{C65ABC92-238C-4B2F-ABC7-E007E302BBA0}"/>
          </msink:context>
        </emma:interpretation>
      </emma:emma>
    </inkml:annotationXML>
    <inkml:trace contextRef="#ctx0" brushRef="#br0">0 43 774,'0'0'2322,"0"0"-258,0 0 258,0 0-516,16 0-258,-16 0-387,28 12-129,-1 0 0,-3-4-258,10 9-129,1-8-258,11 8 387,1-14-258,18 13 0,6-16 0,13 0 0,8 0-129,12 0 129,4-8-129,13-3-129,3 1-129,7-3 129,0 5-129,10 2 0,4 0 0,7-5 0,-4 4-258,9 1 258,2 2 0,1 4-129,3-2 129,0 2 0,-5 0 0,-2 0-129,2 0 387,-1 0-387,-3 0 129,1 0-129,-1 2 129,-1-2-129,-5 3-129,3-2 258,-6 2 0,-6-2 0,-5-1-129,-6 2 129,-11 0-129,-6 0 129,-15-1 0,-2 3-129,-12-3 0,-8 12 0,-4-9 129,-9 7-129,-7-3 0,-5 7 0,-6-8 129,-5 7-258,-7-7 258,-5 0-258,-6-2 129,-3 1 0,-17-6 0,21 6 129,-21-6-129,0 0 0,0 0 0,0 0 129,0 0 0,-19 10-129,19-10 0,-24 4 0,24-4 0,-25 4 0,25-4 0,-22 2 0,22-2 0,-17 5 0,17-5 0,0 0 0,-18 0 0,18 0 0,0 0 0,-17 5 0,17-5 0,0 0 0,0 0 0,-18 20 0,18-20 0,-6 19 0,6-19-129,-6 24 129,3-8 0,-4 3 0,2 0 0,-2 6 0,-1 3 0,-2 4 0,-1 2 0,0 5 0,2 6 0,-2 2 0,1 7 0,1 5 0,-1 4 0,2 4 0,-3 3 0,-2 2 0,2 10 129,0 1 0,-1 3 0,1 7 0,-2 4-129,-1 4 129,3 6 0,0 7-129,-2-4 0,0 2 129,2 4-129,-3-2 0,1-2 0,2 1 0,-1-2 0,-2-4 0,1-3 129,2 3-129,0-8 0,1-6 258,-1-9-129,6-5 0,-2-14 0,2-11 0,2-7-129,1-13 0,2-9-129,0-6-129,2 2-387,-2-21-1032,0 0-2967,22 8-258,-22-8-387,17-12-387</inkml:trace>
    <inkml:trace contextRef="#ctx0" brushRef="#br0" timeOffset="-1668.0954">-183 23 645,'0'-17'516,"0"17"0,0 0 129,0 0 0,0-21-129,0 21 129,0 0 0,4-19-129,-4 19 129,0 0 129,3-23-129,-3 23-258,0 0 258,0-19-129,0 19-129,0 0 129,0 0-129,0 0 129,0 0-258,0-17 0,0 17-129,0 0 0,0 0 258,0 0-258,0 10 129,0-10 258,0 33-129,0-14 258,4 16-258,-4-7 258,1 16 0,-1-1-129,5 13 0,-5-5 0,5 5-129,-2 7-129,2 2 129,-4 2-258,7 7 387,-5-4-387,5 1 129,-5-1-129,5 5 0,-2-10 129,-1 5-129,0-3 129,0 0-129,-2-4 129,3-1-129,-4-3 129,4 2 0,-4-2-129,2-1 0,3-4 0,-1-1 0,-3 3-129,0-1 129,4 0-129,-3-2 0,3 2 0,-2-4 258,1 2-258,0 2 0,0-4 0,2 4-258,-3 1 516,1 2-258,2-1-258,-3 3 258,1-8 0,2-1 0,-3-3-129,1-4 129,5-3-129,-4-4 258,2-3-129,-2 5 0,2-5 0,-4 2 0,4-1 129,-2 1-129,-4-2 0,0 6 258,2-3-258,-4 1 129,-1 0-129,3 1 129,-3 1 0,0 2-129,0-4 129,0 1 0,0 1-129,0-2 129,0-5 129,0 0-258,0-4 258,7-2-129,-7-1 129,8-3-387,-8-2 387,6 1-387,-3-3 0,-3-19 0,5 29 129,-5-29-258,1 23 129,-1-23 258,0 0-258,0 0 129,0 0 0,0 0 0,0 0 129,0 0-129,0 0 129,8-18-129,-8 18-129,7-24 258,-7 24 0,6-18 0,-6 18-129,0 0 129,16-19-129,-16 19 129,0 0 129,27-14-258,-27 14-258,30-14 258,-10 9-258,5-1 258,2 0-129,5-1 0,7-3 0,4 2 129,6 1 0,6 4 0,7-6 0,6 2 0,3 0 0,3-1 0,1 2 0,4 1 0,3-1 129,0 0-129,0-1 129,-1 1-129,1 1 0,0 2 0,5-1 0,0 2 0,2 1 0,1 1 0,0 0 0,1 0 0,0 0 0,-3 0 129,4 0-129,-2 1 0,-5 1 129,4 2-129,-1-3 129,4 6-129,3-3 0,6-1 129,0 3-129,2-1 129,1 2-129,2 0 0,-2-3 129,2-1-129,-5 2 0,-1 3 129,-1 0-129,-1 0 0,3-2 387,-4-3-387,1 5 258,0-1-258,-2 1 129,-1-4-258,-2 3 387,1-4-387,-8 5 258,-2 0-258,-9 0 258,-3 1-258,-2 0 387,-7 1-258,-11 1 0,-8-4-129,-6 1 129,-8 1-129,-4-3-258,-26-6-516,38-4-3354,-38 4-645,3-26-258,-3 4-258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1.01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CB4B15-F39E-4FF4-A94A-E98D458DDC5E}" emma:medium="tactile" emma:mode="ink">
          <msink:context xmlns:msink="http://schemas.microsoft.com/ink/2010/main" type="inkDrawing" rotatedBoundingBox="9640,7464 11136,9121 10978,9264 9482,7606" semanticType="callout" shapeName="Other">
            <msink:sourceLink direction="with" ref="{7CF3E7CC-1ABE-4F70-B314-57A699E6D96B}"/>
            <msink:sourceLink direction="with" ref="{3BFA6440-E352-4F79-9013-A329D8251763}"/>
          </msink:context>
        </emma:interpretation>
      </emma:emma>
    </inkml:annotationXML>
    <inkml:trace contextRef="#ctx0" brushRef="#br0">735 738 1677,'0'0'2322,"-16"-3"-516,16 3 0,0 0-387,0 0-258,-24 1 0,24-1-129,-6 17 0,6-1-129,0-16-129,0 36-129,0-36-129,14 36 129,-4-17-129,5 7-129,-2-11 387,8 10-387,-7-7 129,6 6-258,-2 2 258,2 6-258,-2-2 129,2 3-258,-4-2 0,5 5 0,-1 0 0,2 2 0,2-1-129,1-1 129,4 5-129,1 0 258,1 3-258,4 0 258,-2 0-129,5 5 0,3-4 0,4 0 129,0-1-129,8-4 0,-3-3 0,4 3-129,1-7 129,2 1 0,-6-1 0,1 1 0,-8 3 0,-1 0 0,-9 0 0,3-1 0,-6 2-129,-1-1 0,-4 3 0,2-5 0,-4-3-129,3-1 0,-2 2-129,-1-12-903,11 1-3612,-13-3-129,-22-19-387,25 22-387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7.40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1E3555C-4CF6-464B-AB45-089F59447045}" emma:medium="tactile" emma:mode="ink">
          <msink:context xmlns:msink="http://schemas.microsoft.com/ink/2010/main" type="inkDrawing" rotatedBoundingBox="8124,9154 8891,9172 8877,9802 8109,9785" semanticType="callout" shapeName="Other">
            <msink:sourceLink direction="with" ref="{54DB18F1-45F6-4010-B56D-1C256074F666}"/>
          </msink:context>
        </emma:interpretation>
      </emma:emma>
    </inkml:annotationXML>
    <inkml:trace contextRef="#ctx0" brushRef="#br0">-286 2430 1161,'-105'-13'2838,"45"26"-516,-3 7-129,0 17-258,-8 4-129,16 13-516,1 6-129,24 7-129,9-4-258,21 7-129,18-11-258,27-4-258,17-13 0,19-11-258,9-15-129,1-16-129,4-7 0,-11-28-129,-8 0 129,-16-16 129,-13 2 0,-29-5-129,-18 4 387,-13 6 0,-26 7 0,-15 16 0,-6 9 0,-7 8-129,-1 8-516,7 10-645,15 9-1677,18 10-1290,4-14 258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3.74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8DB994-8042-42CA-9A8C-A6441F6E7FB3}" emma:medium="tactile" emma:mode="ink">
          <msink:context xmlns:msink="http://schemas.microsoft.com/ink/2010/main" type="inkDrawing" rotatedBoundingBox="2424,11197 3442,9887 3487,9922 2469,11232" semanticType="callout" shapeName="Other">
            <msink:sourceLink direction="with" ref="{99C2BADA-1DBF-4715-B477-AAED2867E9C9}"/>
          </msink:context>
        </emma:interpretation>
      </emma:emma>
    </inkml:annotationXML>
    <inkml:trace contextRef="#ctx0" brushRef="#br0">-5437 3175 1161,'0'0'1419,"-16"-7"-129,16 7-258,0 0 129,-23 0 0,23 0-129,-22 11-129,7 7-129,-1-4 258,-4 12-258,-7 4 0,-3 11 0,-6 1-129,-4 15-129,-9 0 129,2 11-129,-10 0-258,5 6 129,-4-4 0,9 0 0,-5 1-129,8 0 258,-5-2-258,4-8-129,1 0 258,0-3-129,0-4-129,3-6 0,-1-7-129,8-8 129,2-4-129,8-7-258,10-3-129,14-19-1032,0 0-1806,0 0-1290,0 0 0,14-18-258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4.7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2BA6C95-475B-4E39-BDCA-74E684B38B51}" emma:medium="tactile" emma:mode="ink">
          <msink:context xmlns:msink="http://schemas.microsoft.com/ink/2010/main" type="inkDrawing" rotatedBoundingBox="4088,9846 4835,11085 4740,11142 3993,9904" semanticType="callout" shapeName="Other">
            <msink:sourceLink direction="with" ref="{99C2BADA-1DBF-4715-B477-AAED2867E9C9}"/>
            <msink:sourceLink direction="with" ref="{54DB18F1-45F6-4010-B56D-1C256074F666}"/>
          </msink:context>
        </emma:interpretation>
      </emma:emma>
    </inkml:annotationXML>
    <inkml:trace contextRef="#ctx0" brushRef="#br0">-4833 3104 1032,'0'0'1161,"0"0"-129,0 0-258,-18 5 129,18-5-129,-1 19 0,1-19 129,0 32 0,0-14 0,0 9 129,1-2 0,9 6 0,-2-3-129,8 7-129,-4-2-129,7 3-129,-1-2-129,9 3-258,-2 2 0,3 1 0,4 2-129,1 3 129,3-1-129,2 1 0,-1 2 129,-1 1-129,-3-3 0,0 3 129,-3-2-129,0 0 258,-6 1 0,3 3 0,-10-4 0,7 0 0,-8-6 0,4-1 0,-5-11-129,-1 1 129,-1-9-516,-13-20-387,22 19-2580,-22-19-1161,0 0-258,17 7 129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6.1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D6C20EB-AF75-4E2C-9C59-4187907F82B7}" emma:medium="tactile" emma:mode="ink">
          <msink:context xmlns:msink="http://schemas.microsoft.com/ink/2010/main" type="inkDrawing" rotatedBoundingBox="5958,11063 6569,9854 6612,9875 6002,11085" semanticType="callout" shapeName="Other">
            <msink:sourceLink direction="with" ref="{3DF0BBEA-7C34-43E0-A2D0-5DEAAD1C2053}"/>
            <msink:sourceLink direction="with" ref="{54DB18F1-45F6-4010-B56D-1C256074F666}"/>
          </msink:context>
        </emma:interpretation>
      </emma:emma>
    </inkml:annotationXML>
    <inkml:trace contextRef="#ctx0" brushRef="#br0">-2325 3122 129,'-27'19'3483,"10"5"-387,-4 15-645,-10 10-258,4 21-387,-19 1-258,10 25-258,-20 2-129,7 14-387,-11-5-258,8 2 0,-5-14-387,13-8 129,3-15-258,9-13 129,10-15-129,11-17-387,11-5-774,0-22-2451,16-5-774,11-12-516,-2-16 129</inkml:trace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6.6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EB0B6BA-7591-438D-8EF8-0A0175E20FBA}" emma:medium="tactile" emma:mode="ink">
          <msink:context xmlns:msink="http://schemas.microsoft.com/ink/2010/main" type="inkDrawing" rotatedBoundingBox="7097,9809 7624,11046 7569,11070 7041,9833" semanticType="callout" shapeName="Other">
            <msink:sourceLink direction="with" ref="{3DF0BBEA-7C34-43E0-A2D0-5DEAAD1C2053}"/>
            <msink:sourceLink direction="with" ref="{54DB18F1-45F6-4010-B56D-1C256074F666}"/>
          </msink:context>
        </emma:interpretation>
      </emma:emma>
    </inkml:annotationXML>
    <inkml:trace contextRef="#ctx0" brushRef="#br0">-1849 3072 903,'1'18'3741,"9"4"-645,6 19-387,-1-1-129,19 30-516,-4-5-516,17 27-387,-3-1-258,8 17-387,-6-5-129,5 4-258,-9-14-258,-4-6 258,-9-12-129,-10-7 0,-5-16 0,-9-12-258,1-4-258,-6-21-1548,0-15-2322,-5 28-129,5-28-387</inkml:trace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7.85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BA1465E-3E90-4093-A19A-F219CD932A30}" emma:medium="tactile" emma:mode="ink">
          <msink:context xmlns:msink="http://schemas.microsoft.com/ink/2010/main" type="inkDrawing" rotatedBoundingBox="8289,11114 8597,9861 8628,9869 8319,11121" semanticType="callout" shapeName="Other">
            <msink:sourceLink direction="with" ref="{54DB18F1-45F6-4010-B56D-1C256074F666}"/>
          </msink:context>
        </emma:interpretation>
      </emma:emma>
    </inkml:annotationXML>
    <inkml:trace contextRef="#ctx0" brushRef="#br0">-296 3122 2967,'-33'26'4515,"20"12"-1032,6 24-1032,-14 0-387,8 27-516,-14 2-387,10 30-258,-15-6-387,9 6 0,-9-9-516,4-8 258,-2-9-387,6-17 129,7-11-387,2-31-258,15-6-1032,0-30-2709,0 0-258,30-19-387</inkml:trace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8.3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FA959BE6-E7BB-4A92-BF0F-257F90158304}" emma:medium="tactile" emma:mode="ink">
          <msink:context xmlns:msink="http://schemas.microsoft.com/ink/2010/main" type="inkDrawing" rotatedBoundingBox="8726,9815 9337,10907 9288,10935 8676,9842" semanticType="callout" shapeName="Other">
            <msink:sourceLink direction="with" ref="{54DB18F1-45F6-4010-B56D-1C256074F666}"/>
            <msink:sourceLink direction="with" ref="{3BFA6440-E352-4F79-9013-A329D8251763}"/>
          </msink:context>
        </emma:interpretation>
      </emma:emma>
    </inkml:annotationXML>
    <inkml:trace contextRef="#ctx0" brushRef="#br0">-198 3068 1161,'18'78'4515,"5"-16"-774,12 17-645,1 5-774,17 16-645,-4-5-645,8 6-387,-2-9-129,0-3-258,-7-10-258,-6-16 258,-9-11-258,-3-12-129,-4-1-516,-12-20-1806,-14-19-1806,24 28-516,-24-28 0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9.64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D30BFAF-1E84-4EB4-9EAF-CD30BCD745AA}" emma:medium="tactile" emma:mode="ink">
          <msink:context xmlns:msink="http://schemas.microsoft.com/ink/2010/main" type="inkDrawing" rotatedBoundingBox="10430,11200 10863,9742 10901,9753 10468,11211" semanticType="callout" shapeName="Other">
            <msink:sourceLink direction="with" ref="{3BFA6440-E352-4F79-9013-A329D8251763}"/>
          </msink:context>
        </emma:interpretation>
      </emma:emma>
    </inkml:annotationXML>
    <inkml:trace contextRef="#ctx0" brushRef="#br0">1958 3001 258,'-27'51'4515,"13"-1"129,-2 19-1548,-14 7-516,13 34-774,-24 0-258,6 29-516,-9-4-387,4 7-258,-3-13-258,5-8 129,2-18-129,8-21-129,7-14 0,8-28-387,13-10-516,0-30-1677,0 0-1806,24-9-645,-3-24 0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30.11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F098A17-D187-46AA-81CD-60B26335029C}" emma:medium="tactile" emma:mode="ink">
          <msink:context xmlns:msink="http://schemas.microsoft.com/ink/2010/main" type="inkDrawing" rotatedBoundingBox="11152,9824 11670,10872 11624,10895 11106,9847" semanticType="callout" shapeName="Other">
            <msink:sourceLink direction="with" ref="{3BFA6440-E352-4F79-9013-A329D8251763}"/>
          </msink:context>
        </emma:interpretation>
      </emma:emma>
    </inkml:annotationXML>
    <inkml:trace contextRef="#ctx0" brushRef="#br0">2228 3078 774,'0'0'3999,"-11"26"-516,21 15-387,1 0-129,23 34-516,-10-6-387,27 28-645,-9-6-387,15 12-258,-6-9-258,1-2-387,-8-9-129,-6-14-258,2 4-1935,-15-23-2322,-12-16-387,-5-10-645,-8-24 259</inkml:trace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29:31.92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65ABC92-238C-4B2F-ABC7-E007E302BBA0}" emma:medium="tactile" emma:mode="ink">
          <msink:context xmlns:msink="http://schemas.microsoft.com/ink/2010/main" type="writingRegion" rotatedBoundingBox="18986,7232 23492,7329 23435,9951 18929,9855">
            <msink:destinationLink direction="with" ref="{DC3D741D-6CD6-4050-A510-E0F6C861B886}"/>
          </msink:context>
        </emma:interpretation>
      </emma:emma>
    </inkml:annotationXML>
    <inkml:traceGroup>
      <inkml:annotationXML>
        <emma:emma xmlns:emma="http://www.w3.org/2003/04/emma" version="1.0">
          <emma:interpretation id="{BBD8A863-7C85-4CAC-B604-CFC031A0E978}" emma:medium="tactile" emma:mode="ink">
            <msink:context xmlns:msink="http://schemas.microsoft.com/ink/2010/main" type="paragraph" rotatedBoundingBox="19787,7387 22164,7286 22203,8192 19826,829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CB4272-83BC-41B5-9AC9-88357371976C}" emma:medium="tactile" emma:mode="ink">
              <msink:context xmlns:msink="http://schemas.microsoft.com/ink/2010/main" type="line" rotatedBoundingBox="19787,7387 22164,7286 22203,8192 19826,8293"/>
            </emma:interpretation>
          </emma:emma>
        </inkml:annotationXML>
        <inkml:traceGroup>
          <inkml:annotationXML>
            <emma:emma xmlns:emma="http://www.w3.org/2003/04/emma" version="1.0">
              <emma:interpretation id="{03EFA40D-B91D-484A-9F62-96F95942463C}" emma:medium="tactile" emma:mode="ink">
                <msink:context xmlns:msink="http://schemas.microsoft.com/ink/2010/main" type="inkWord" rotatedBoundingBox="19787,7387 22164,7286 22203,8192 19826,8293"/>
              </emma:interpretation>
            </emma:emma>
          </inkml:annotationXML>
          <inkml:trace contextRef="#ctx0" brushRef="#br0">102 106 774,'-19'-19'1548,"19"19"-258,0 0 0,-17-13-129,17 13 258,0 0-258,0 0 0,-17-15 0,17 15-129,0 0-129,0 0 0,-11-22-258,11 22 0,0 0-129,-5-16-129,5 16 258,0 0-129,0 0-129,0 0 129,-19-21 129,19 21-258,0 0 0,0 0 0,0 0 129,-14 21-129,12-5 0,2 14 0,0 6 129,0 15-129,0 2-129,3 10 129,-1 4-129,6 3 0,-8-8 129,0 3-129,0-15 129,0-6-258,0-3 258,-2-15-387,-1-4 258,3-22-387,-6 26 0,6-26-387,0 0-645,0-8-1806,1-14-1806,10 4-258,-1-15-516,2 10 388</inkml:trace>
          <inkml:trace contextRef="#ctx0" brushRef="#br0" timeOffset="1139.0652">592 133 1419,'16'-15'4386,"-16"15"-645,0 0-516,0 0-645,-9-8-387,9 8-516,-24 12-645,14 9-129,-16-2-129,2 13-258,-14-1-129,5 9 0,-12-3-129,-2 12 0,3-9-129,-4 5 0,6-10 0,4 0-129,6-9 0,8-5 0,6-5 0,18-16 0,-16 9 0,16-9-129,0 0 0,0-9 129,0 9-129,0 0 129,6-22-129,-6 22 0,0 0 129,0 0 0,0 0 0,-14-11 0,14 11 0,-19 0 0,19 0 0,0 0 0,-19 8 0,19-8 129,0 0-129,5 18 258,-5-18-129,36 18 129,-8-8 258,18 6-129,5-5-129,9 6 129,3-4 129,7 2-129,-4-1 0,-1 0-258,-10-1 129,-11 4 0,-9-2 0,-10 1-258,-14 1-129,-11-1-129,-3 3-258,-19-6-258,8 11-387,-19-24-2580,11 7-1419,4-7-129,18 0-516,-9-15 646</inkml:trace>
          <inkml:trace contextRef="#ctx0" brushRef="#br0" timeOffset="1925.1101">848 497 1419,'0'0'2193,"3"-16"129,-3 16-129,0 0-258,0 0-258,0 0-258,0-22-258,0 22 0,0 0-387,0 0 129,0 0-129,0 0 0,0 0-129,0 0 0,-20 6-129,17 11-129,3-17 129,-14 43 129,4-17-129,8 11-129,-4 0 129,6 7-129,0-10 0,11 2-258,2-9 258,6-2-258,1-11-129,4-14 0,3-6 0,1-16-129,-1-6 0,-1-7-129,-1-7 129,-5-3 0,-1-1-129,-6 8 129,-2 3-129,-6 7 258,-4 5 0,-1 4-129,0 19 258,0 0-129,0 0 0,-11 3 129,7 14-129,2 7 258,2-1-258,0 4 129,6-4-129,5 2 129,2-3-129,3-6-129,8 5-129,-6-19-645,14 19-903,-11-11-2709,2-10-258,3 4-903,-9-4 645</inkml:trace>
          <inkml:trace contextRef="#ctx0" brushRef="#br0" timeOffset="2447.14">1417 510 3354,'0'-18'4902,"0"18"-645,8 11-1290,-8-11-774,2 26-516,-2-26-645,0 40-129,0-22-129,0 4-516,0-4 129,0-18-129,0 26 0,0-26-129,0 0 0,0 0-129,0 0 0,0-14 129,-2-7-129,2 21 129,-5-31 0,5 31 129,0-32 0,0 32 129,21-19-258,-2 12 129,3-1-129,5 2-129,5 4-258,-7-5-903,22 7-2967,-18 0-774,-6 0-387,-4 4-258</inkml:trace>
          <inkml:trace contextRef="#ctx0" brushRef="#br0" timeOffset="3554.2033">1880 426 3870,'-42'-1'5289,"42"1"-129,0 0 0,-18-23-2709,51 23-903,1-6-258,27 4-387,-5-10-258,12 7-129,-5-2-258,-5 2-258,-6 5-516,-28 0-3999,0 0-516,-24 0-645,0 20-129</inkml:trace>
          <inkml:trace contextRef="#ctx0" brushRef="#br0" timeOffset="3227.1845">2152 61 3225,'-5'-24'3741,"1"4"-516,4 3-258,-8-13-516,8 30-774,-5-40-258,5 40-516,-3-34-129,3 34-129,-3-21-129,3 21 129,0 0-258,-2 16 0,-1 4-129,1 21 129,-4 10-129,4 13 129,-5 0 0,2 15 129,-3-7-129,5 2 0,-4-5-129,7-9 129,0-9-129,4-9 0,10-7 129,5-9-258,3-7 129,3-7-129,5-5 0,0-7 0,0 0-258,0-12-129,0 2-129,-14-6-258,9 4-129,-23-8-645,17 13-2709,-19 7-903,-5-19-387,5 19-387</inkml:trace>
        </inkml:traceGroup>
      </inkml:traceGroup>
    </inkml:traceGroup>
    <inkml:traceGroup>
      <inkml:annotationXML>
        <emma:emma xmlns:emma="http://www.w3.org/2003/04/emma" version="1.0">
          <emma:interpretation id="{21D8FDE0-C328-4DBE-9358-B1077BBF7BC7}" emma:medium="tactile" emma:mode="ink">
            <msink:context xmlns:msink="http://schemas.microsoft.com/ink/2010/main" type="paragraph" rotatedBoundingBox="18945,9117 23451,9213 23435,9951 18929,9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AC607F4-FE17-4E6E-9173-8DE6B2A1DFE7}" emma:medium="tactile" emma:mode="ink">
              <msink:context xmlns:msink="http://schemas.microsoft.com/ink/2010/main" type="line" rotatedBoundingBox="18945,9117 23451,9213 23435,9951 18929,9855"/>
            </emma:interpretation>
          </emma:emma>
        </inkml:annotationXML>
        <inkml:traceGroup>
          <inkml:annotationXML>
            <emma:emma xmlns:emma="http://www.w3.org/2003/04/emma" version="1.0">
              <emma:interpretation id="{338B151C-0D81-404B-9247-CEC5384CC909}" emma:medium="tactile" emma:mode="ink">
                <msink:context xmlns:msink="http://schemas.microsoft.com/ink/2010/main" type="inkWord" rotatedBoundingBox="18945,9117 21907,9180 21891,9918 18929,9855"/>
              </emma:interpretation>
            </emma:emma>
          </inkml:annotationXML>
          <inkml:trace contextRef="#ctx0" brushRef="#br0" timeOffset="9613.5499">-576 1827 1548,'0'-22'1806,"0"22"129,0 0 0,0 0-129,-17-19-516,17 19 129,0 0-387,0 0 0,-25-22-387,25 22 0,0 0-129,-19-18-129,19 18 129,0 0-129,-27-17 0,27 17-129,-19-12 129,19 12-129,-22-1 129,22 1-258,-27 0 129,27 0 0,-32 11 0,16 1-129,-2 4 129,2 2-129,0 1 258,5 4-258,-3 4 258,7-2-129,-4 5 129,8 3-258,-2-2 258,5 2-258,0-1 0,0 3 0,0-7-129,8 9 129,0-11-258,8 3 129,-2-2 129,5 1-129,2-2 129,2-2-129,1-3 0,1-5 129,2-6-129,-3-4 0,3-6 0,-2 0 129,-1-13-129,1-6 129,-1-6-129,-4-5 0,-1-2 129,-1-5-129,-7-1 0,-5-7 0,-6 1 129,0 0 0,-11 6-129,-8 5 0,-5 3 129,-4 5-129,-1 7 129,-5 10-129,4 4-129,0 4 0,6 8 0,5 0-516,16 18-1032,1-5-2580,2-21-774,21 26-258,1-15 258</inkml:trace>
          <inkml:trace contextRef="#ctx0" brushRef="#br0" timeOffset="10328.5908">-222 1875 516,'0'-15'3354,"0"15"-258,-9-18-258,9 18-387,-8-20-387,8 20-387,0 0-387,0 0-129,-13-23-516,13 23 0,0 0-129,0 0 0,0 0 0,0 0 129,-15 28 0,15 12-258,-5-2 258,2 21-129,-2 4 0,3 10 0,-4-2-387,6 0 129,-2-13-129,2-7 0,-1-7-129,1-12 258,0-12-258,0-20 129,0 0-258,0 0-129,0 0-258,-7-26-516,7 26-1548,8-43-2193,-4 12-387,2-4-516,-1 4 387</inkml:trace>
          <inkml:trace contextRef="#ctx0" brushRef="#br0" timeOffset="11444.6546">-30 2195 3612,'-24'-14'4515,"24"14"-903,0 0-903,-25-10-258,25 10-516,0 0-516,9 7-258,-9-7 0,46 0-129,-21-2-258,15 2 129,-6-9-258,8 1-258,-6-1-129,-3-1-129,-9 3-258,-24 7-387,30 0-903,-30 0-3483,0 0-258,-16 24-129,-3-10-516</inkml:trace>
          <inkml:trace contextRef="#ctx0" brushRef="#br0" timeOffset="11149.6377">34 1837 1677,'-15'-25'3483,"15"25"-258,0 0-516,0 0-258,0-22-516,0 22-387,0 0-516,20-11 0,-20 11-387,21-12 0,-21 12-258,25-12-129,-25 12 0,27-12 0,-27 12-129,22-2 129,-22 2-258,17 0 129,-17 0-129,0 0 129,21 8-129,-21-8 129,8 17 0,-8-17-129,8 16 258,-8-16-129,8 29 258,-7-11-258,-1-2 258,0 13-129,0 2 0,0 12 258,-8-2-258,2 14 129,-8-5-258,4 8 258,-4-2-258,3-5 129,-2-3-129,2-7 0,3-7 0,2-6-258,3-4 0,3-24-387,0 21-258,0-21-1032,0 0-2193,8-8-1161,-8 8-129,1-25-387</inkml:trace>
          <inkml:trace contextRef="#ctx0" brushRef="#br0" timeOffset="12153.6952">463 1968 3096,'-19'-24'4644,"19"24"-1032,-18-28-645,18 28-387,-11-28-645,11 28-516,0-26-387,0 26 0,7-35-387,12 24 129,-19 11-258,28-19 0,-28 19 0,36-7-129,-17 7 0,-1 16 0,-10 13 0,-4 11-129,-4 3 0,-3 6-129,-9-1 0,-9 4 0,-4-6-129,-1-3 129,1-13-258,6-5 129,0-10-129,19-15 129,-17 10-129,17-10 0,0 0 0,14-16 0,-14 16 0,32-25 0,-17 15 0,-15 10 0,30-7 129,-30 7 0,23 1 129,-23-1 0,17 23 0,-8-6 0,-9-17 0,23 30 0,-23-30 0,30 26 0,-11-18-258,-4-2-129,14 4-516,-29-10-2451,31-3-1806,-31 3-129,27 0-516,-27 0-258</inkml:trace>
          <inkml:trace contextRef="#ctx0" brushRef="#br0" timeOffset="13348.7635">1111 1804 2580,'8'-22'4257,"-8"22"-774,12-25-645,-12 25-516,0-18-645,0 18-387,0 0-516,-11 13 0,-6-5 0,1 18-258,-8 4 387,7 15-387,-8-2 0,7 5-129,1 1 129,10 2-258,3-6 0,4-1 0,9-9-258,12-8 0,4-8 0,4-9-129,2-5 0,-1-5-258,2-5 129,-9-9 0,1-7 0,-14 2 0,-7 1 0,-3 18 129,-11-23 129,-8 20 0,-8 3 129,0 0 0,-1 5-129,5 6 129,23-11-129,-23 17-516,23-17-2064,25 16-1935,3-16-387,12-9-258,1-12-258</inkml:trace>
          <inkml:trace contextRef="#ctx0" brushRef="#br0" timeOffset="14145.8091">1680 1907 129,'0'-22'4644,"-8"4"-129,8 18-258,0 0-1677,-29-30-774,29 30-645,-22-8-645,22 8-129,-22 0 0,22 0-129,-16 16 0,13 6-129,3 3 129,0 8-258,2 5 0,7 4 0,4 2-129,-2-3 129,-2-5-129,1-5 258,-9-7-129,-1-8 258,0-16 0,-19 16 258,-4-16 0,4 0-129,-10-9-129,10 5 129,-1-11-129,20 15-129,-13-32-129,16 13 0,18 1-129,6-4 0,11-1 129,-4-5-129,9-3 258,-3 1-129,-6 4 0,-10 0 129,-11 0-129,-10 1 258,-3 1-129,0 24 129,-40-30-258,10 25 129,-4 0-258,0 5-129,9 1 0,-5 6-645,24 23-2064,-4-1-1677,5 0-516,5 4-258,4-3 388</inkml:trace>
          <inkml:trace contextRef="#ctx0" brushRef="#br0" timeOffset="14621.8363">2086 1793 3096,'0'0'4644,"0"0"387,-10 22-1032,10 18-1677,-20-7-645,20 24-258,-19-4-387,11 12-258,-6-8-129,7 1-258,-5-13-258,5-5 0,4-8-387,3-32-903,0 0-3483,11 12-258,-11-12-387,19-29-387</inkml:trace>
        </inkml:traceGroup>
        <inkml:traceGroup>
          <inkml:annotationXML>
            <emma:emma xmlns:emma="http://www.w3.org/2003/04/emma" version="1.0">
              <emma:interpretation id="{755294A1-6FA8-4184-9637-609D417F24F7}" emma:medium="tactile" emma:mode="ink">
                <msink:context xmlns:msink="http://schemas.microsoft.com/ink/2010/main" type="inkWord" rotatedBoundingBox="22269,9189 23451,9215 23437,9871 22255,9845"/>
              </emma:interpretation>
            </emma:emma>
          </inkml:annotationXML>
          <inkml:trace contextRef="#ctx0" brushRef="#br0" timeOffset="15694.8977">2615 1790 3483,'5'-17'2967,"-5"17"-129,0 0-645,0 0-258,-21-1-258,18 10-258,-17 0-258,12 19 0,-14-2 0,9 18-258,-11-6 129,10 17-258,-8-5-129,11 9 0,-3-8-258,9 4 129,0-12-258,5-1 0,5-8-129,11-5 0,1-10-129,4-8 0,4-7 0,-3-4-129,0-7 129,-3-10-129,-5-7 0,-4 1 0,-9 5 129,-1-1-129,0 19 0,-22-14 129,2 14 0,-2 0 0,1 7 0,1 4 0,4 1 0,16-12-129,-16 26 0,16-26-516,13 26-903,4-20-3225,4-5-129,5-1-387,-2 0-258</inkml:trace>
          <inkml:trace contextRef="#ctx0" brushRef="#br0" timeOffset="16466.9419">2947 1890 2451,'-19'-8'4386,"-6"8"-516,7 0-1419,18 0-387,-30 10-516,30-10-645,-14 26 0,14 1-258,0 2-258,11 11 129,-4-5-258,12 13 0,0 0-129,3 2 0,-3-6-129,0-2 129,-7-11 0,-5-3 129,-7-9 258,0-19-129,-32 12 129,7-11 0,-15-6 0,12 1-129,-9-19 129,14 4-258,5-3 0,14-1-258,5-1 0,18-5 0,14 1 0,10-7-129,9 5 129,2-4 0,1-3 0,-7 2 0,-9-1 129,-7 4 0,-20 6 0,-12 4 129,-16 4-129,-18 10 129,-11 8 0,-7 0-129,-3 11 129,4 3-258,6 9 129,16-4-258,20 11-387,9-30-774,25 29-3741,13-11 129,11-10-903,6 3 129</inkml:trace>
          <inkml:trace contextRef="#ctx0" brushRef="#br0" timeOffset="16920.9678">3290 1867 1548,'2'-19'4773,"-2"19"0,0 0-1161,-5 13-516,5 19-903,-16-9-645,15 24-387,-15-5-387,9 14 0,-7-9-258,6 1-129,-1-9-258,6-4 129,-4-6-258,6-7-258,1-3-387,0-19-1419,0 0-2838,0 0 0,20 0-516,-20 0-258</inkml:trace>
          <inkml:trace contextRef="#ctx0" brushRef="#br0" timeOffset="17519.002">3624 1911 2451,'0'0'4773,"0"-18"-1161,0 18-387,0 0-516,0 0-645,3 23-516,-3-23-387,0 51 0,-7-18-258,-1 17-129,-6-7 129,5 16-129,-5-14-387,1 7 129,0-5-129,2-5-129,0-9 0,8-8-129,-3-2-129,6-23-516,0 29-3483,0-29-1032,0 0-516,8-26-516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42.25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CE3179-534C-4870-9FDA-BFB20C42D1E1}" emma:medium="tactile" emma:mode="ink">
          <msink:context xmlns:msink="http://schemas.microsoft.com/ink/2010/main" type="writingRegion" rotatedBoundingBox="3467,7195 4641,7806 4173,8704 2999,8093"/>
        </emma:interpretation>
      </emma:emma>
    </inkml:annotationXML>
    <inkml:traceGroup>
      <inkml:annotationXML>
        <emma:emma xmlns:emma="http://www.w3.org/2003/04/emma" version="1.0">
          <emma:interpretation id="{7990D8FF-EE15-4335-B5F8-A74950735730}" emma:medium="tactile" emma:mode="ink">
            <msink:context xmlns:msink="http://schemas.microsoft.com/ink/2010/main" type="paragraph" rotatedBoundingBox="3467,7195 4641,7806 4173,8704 2999,8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D54BD6-6AD3-406B-934C-7EB89D5AC5B0}" emma:medium="tactile" emma:mode="ink">
              <msink:context xmlns:msink="http://schemas.microsoft.com/ink/2010/main" type="line" rotatedBoundingBox="3467,7195 4641,7806 4173,8704 2999,8093"/>
            </emma:interpretation>
          </emma:emma>
        </inkml:annotationXML>
        <inkml:traceGroup>
          <inkml:annotationXML>
            <emma:emma xmlns:emma="http://www.w3.org/2003/04/emma" version="1.0">
              <emma:interpretation id="{2F27C3A1-9E8C-4096-8C5B-90CC029E8149}" emma:medium="tactile" emma:mode="ink">
                <msink:context xmlns:msink="http://schemas.microsoft.com/ink/2010/main" type="inkWord" rotatedBoundingBox="3467,7195 4641,7806 4173,8704 2999,8093">
                  <msink:destinationLink direction="with" ref="{A530B81D-AD71-4249-B56B-5E20F251DD17}"/>
                </msink:context>
              </emma:interpretation>
            </emma:emma>
          </inkml:annotationXML>
          <inkml:trace contextRef="#ctx0" brushRef="#br0">22 30 645,'0'0'1161,"-15"-17"0,15 17 0,0 0-129,0 0-129,0 0 258,0 0-387,0 0-129,0 0 129,0 0 258,-7 9 258,7 9-258,0 5 0,0 3-129,0 7 129,2 10-129,-2-5-258,3 3-258,-3-14 0,2 6 0,-2-13-129,0 3 0,0-23-129,0 17 129,0-17-129,0 0 0,0 0 0,0 0-129,0 0 129,25-17-129,-9-1 0,4-10-129,4-6 129,4-5-129,2 0 0,0-3 0,-3 3 0,-1 5 129,-6 0-129,-4 14 0,-16 20 129,22-20 0,-22 20 129,5 13 0,-5 13 129,0 9-129,-6-1 258,2 9-258,-5 0 129,3-1 0,-1-7-129,1-3-129,4-10-129,2-22-516,0 33-1548,0-33-2193,19 8-129,-3-8-516</inkml:trace>
          <inkml:trace contextRef="#ctx0" brushRef="#br0" timeOffset="979.056">721-173 258,'0'0'4128,"0"14"387,-10 8-1161,-8 2-774,13 25-258,-22 0-516,13 22-387,-21-6-258,10 21-129,-13-8-387,5 10-129,-7-6-258,4-2 0,-4-16-129,10-9-129,6-10-129,4-13 0,10-5-387,10-27-774,0 0-2064,15 0-1419,2-14-387,5-10-258</inkml:trace>
          <inkml:trace contextRef="#ctx0" brushRef="#br0" timeOffset="1660.095">822 379 3354,'-9'-16'3483,"9"16"-258,-26-10-516,26 10-387,-20-3-387,20 3-387,-18 0-387,18 0-258,-14 16-129,14-16-129,-3 29-258,3-6 129,3-2-258,13 2 0,0-2-129,7 1 0,3 2-129,4-6-129,3 1-129,-1-15-645,13 13-903,-18-13-2709,8-4-387,-2-4-387,-7-11 129</inkml:trace>
          <inkml:trace contextRef="#ctx0" brushRef="#br0" timeOffset="2090.1196">1113 337 3483,'-8'13'4644,"-5"27"-1290,13 2-645,-12-4-387,12 21-387,-19-3-516,14 13-387,-11-10-387,10 2 129,-8-14-258,4-3-258,2-9-258,0-18-903,8-17-3612,13 11-129,-13-11-645,21-16-129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35.6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4F3C6DAB-C80D-4747-A8C4-47843E484076}" emma:medium="tactile" emma:mode="ink">
          <msink:context xmlns:msink="http://schemas.microsoft.com/ink/2010/main" type="writingRegion" rotatedBoundingBox="5533,5043 7938,8347 6911,9094 4506,5791"/>
        </emma:interpretation>
      </emma:emma>
    </inkml:annotationXML>
    <inkml:traceGroup>
      <inkml:annotationXML>
        <emma:emma xmlns:emma="http://www.w3.org/2003/04/emma" version="1.0">
          <emma:interpretation id="{99A62826-7C57-410C-AF23-24F23C72CFE2}" emma:medium="tactile" emma:mode="ink">
            <msink:context xmlns:msink="http://schemas.microsoft.com/ink/2010/main" type="paragraph" rotatedBoundingBox="5533,5043 7938,8347 6911,9094 4506,579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608A14-4E33-4367-B0F4-6ECABEE6E358}" emma:medium="tactile" emma:mode="ink">
              <msink:context xmlns:msink="http://schemas.microsoft.com/ink/2010/main" type="line" rotatedBoundingBox="5533,5043 7938,8347 6911,9094 4506,5791"/>
            </emma:interpretation>
          </emma:emma>
        </inkml:annotationXML>
        <inkml:traceGroup>
          <inkml:annotationXML>
            <emma:emma xmlns:emma="http://www.w3.org/2003/04/emma" version="1.0">
              <emma:interpretation id="{F89714B2-0B65-4DC0-BAA0-C4FB5097A0FA}" emma:medium="tactile" emma:mode="ink">
                <msink:context xmlns:msink="http://schemas.microsoft.com/ink/2010/main" type="inkWord" rotatedBoundingBox="5533,5043 6840,6839 5813,7586 4506,5791">
                  <msink:destinationLink direction="with" ref="{BDBB5FBC-BD1D-428A-ADE1-76DE0A5C7075}"/>
                  <msink:destinationLink direction="with" ref="{A530B81D-AD71-4249-B56B-5E20F251DD17}"/>
                </msink:context>
              </emma:interpretation>
            </emma:emma>
          </inkml:annotationXML>
          <inkml:trace contextRef="#ctx0" brushRef="#br0">-3983-1170 903,'0'0'1290,"0"0"0,-1-18 129,1 18 129,0 0 129,0 0-258,0 0 0,-4-22-258,4 22 0,0 0 0,0 0-129,-9-23 0,9 23-258,0 0 0,0 0 0,-11-21-129,11 21-129,0 0 0,0 0 0,0 0 0,-8 28 0,5-9 0,3 18 0,0 3 0,0 12 0,0-3 0,5 10-258,-1-4 0,6-7 0,-6-7-129,8-6 0,-6-12-129,-6-23 129,16 15-129,-16-15 0,15-18 129,-8-9-129,2-6 0,2-6 0,2-6 0,0-6 0,-1 9 0,1 2 0,1 7 0,-1 7-129,-1 8 129,-12 18 0,23-8 0,-23 8 0,17 19 0,-9 2 0,-5 3 0,-1 6 129,-2 3-129,0 2 0,0-4 129,-2 2-129,-4-6 0,3-6-258,3 7-387,0-28-1806,0 0-2322,0 0-258,12 12-387,-12-12-258</inkml:trace>
          <inkml:trace contextRef="#ctx0" brushRef="#br0" timeOffset="395.0226">-3283-1555 1806,'0'0'4902,"0"0"-258,-6 13 258,-10 15-2322,11 37-903,-18-4-258,12 38-258,-23 2-129,12 20-129,-17-6-258,7 0-258,-7-6-258,5-10 129,0-15-258,8-16 129,9-19-387,1-22-258,16-1-1290,0-26-2967,16-5-258,3-16-258,2-11-387</inkml:trace>
          <inkml:trace contextRef="#ctx0" brushRef="#br0" timeOffset="1056.0603">-3175-788 3870,'0'-27'5160,"0"11"-129,3-10-1419,14 22-1032,-17-24-516,24 27-645,-18-16-258,16 17-516,-22 0-129,30 20-258,-18 8 0,-3 12 0,-9 0-129,0 14 0,-9-3 0,-7 0-129,-6-6 0,-2-7 129,0-11-129,4-14 0,4-3 0,16-10 0,0 0 0,-6-18 0,12 0-129,-6 18 129,35-26-129,-12 22 129,4 4 0,-3 0 0,4 8 0,-2 6 0,2-2 129,2 2-129,5-3-129,1-7-387,8 3-2709,-6-7-1677,-6-1-258,-8-5-516,-7 2-258</inkml:trace>
          <inkml:trace contextRef="#ctx0" brushRef="#br0" timeOffset="-1939.1109">-2769-234 129,'0'0'387,"0"0"0,0 0 258,0 0-258,0 0 129,0 0-387,0 0 258,0 0-387,0 0 0,0 0-258,0 0 0,0 0 0,0 0 0,0 0 0,0 0 0,16 11-129,-16-11 258,0 0 0,0 0 0,0 0 129,17 0 258,-17 0 0,0 0 387,0 0 258,0 0 0,0 0 258,0 0-129,0 0 0,0-11 129,0 11-258,0 0 0,0 0-258,0 0 258,0 0-129,0 0 0,0 0 258,0-17-387,0 17 258,0 0-387,0 0 387,0 0-258,0 0 0,-9 19 0,9 5-387,-8-4 258,3 11-258,-5-1 129,3 8-129,-4-10 0,3 10 0,-2-13-129,4 0 129,-2-8 0,6 0 129,2-17-258,0 19 129,0-19 0,0 0-129,15 4 129,4-4 129,-1 0-129,14 0 129,-3-4-129,8-3 129,1-1-129,2 1-129,-1-7 129,-1 5-258,-1-2 129,-7 4-129,-8-1 0,-3 5-129,-19 3-129,0 0-1032,31 0-3354,-31 0-258,0 21-387,0-21-258</inkml:trace>
          <inkml:trace contextRef="#ctx0" brushRef="#br0" timeOffset="-19209.0987">-2839 250 1,'0'0'1418,"0"0"-257,0-23 258,0 23 129,0 0-258,0-21 0,0 21-258,0 0-129,-8-20 129,8 20-258,-12-17 129,12 17-258,-19-20 129,19 20 129,-22-25-258,3 11 129,19 14-258,-33-21-129,15 15 0,-6-4 0,1 9-129,-7 1 0,-2 0-258,-6 8 129,-1 6 0,-4 5 0,0 3 0,1 2 0,2 4 0,2 0 129,11-1 0,2 3 0,11 2 0,8 3-129,6 3 129,14-4-129,11 4 129,11-1-129,12-2 0,4-3 0,14-6 129,-1-11-129,8-1 0,1-14-129,-1 0 0,-4-10 129,-4-12-129,-8-5 0,-6-6 0,-12-4 0,-6-7 0,-17 4 0,-8-2 0,-8-2 129,-13 10-129,-13 0 0,-12 12 129,-7 5-129,-5 9 0,2 8-129,-1 0-258,16 11-1161,3 1-2838,10-3-258,20-9-387,-5 16 0</inkml:trace>
        </inkml:traceGroup>
        <inkml:traceGroup>
          <inkml:annotationXML>
            <emma:emma xmlns:emma="http://www.w3.org/2003/04/emma" version="1.0">
              <emma:interpretation id="{54DB18F1-45F6-4010-B56D-1C256074F666}" emma:medium="tactile" emma:mode="ink">
                <msink:context xmlns:msink="http://schemas.microsoft.com/ink/2010/main" type="inkWord" rotatedBoundingBox="7151,7398 7875,8393 7091,8963 6367,7969">
                  <msink:destinationLink direction="with" ref="{C1E3555C-4CF6-464B-AB45-089F59447045}"/>
                  <msink:destinationLink direction="with" ref="{FA959BE6-E7BB-4A92-BF0F-257F90158304}"/>
                  <msink:destinationLink direction="with" ref="{06EFBDDD-3E1B-4A6B-AE24-C30F173965D7}"/>
                  <msink:destinationLink direction="with" ref="{CBA1465E-3E90-4093-A19A-F219CD932A30}"/>
                  <msink:destinationLink direction="with" ref="{CEB0B6BA-7591-438D-8EF8-0A0175E20FBA}"/>
                  <msink:destinationLink direction="with" ref="{82BA6C95-475B-4E39-BDCA-74E684B38B51}"/>
                  <msink:destinationLink direction="with" ref="{CD6C20EB-AF75-4E2C-9C59-4187907F82B7}"/>
                  <msink:destinationLink direction="with" ref="{BDBB5FBC-BD1D-428A-ADE1-76DE0A5C7075}"/>
                </msink:context>
              </emma:interpretation>
            </emma:emma>
          </inkml:annotationXML>
          <inkml:trace contextRef="#ctx0" brushRef="#br0">-2246 1050 1,'0'-17'1418,"0"17"-257,0 0 258,0 0 129,0-18-129,0 18 129,0 0-258,0 0 0,-5-15-129,5 15-129,0 0 129,-11 12-258,11-12-129,-16 36 0,5-13-129,10 9-129,-9-8 0,10 12-129,-3-13-129,3 9 0,0-12-129,0-4 0,0-16 129,0 0-129,0 0-129,0 0 129,11 1 0,-4-10-129</inkml:trace>
          <inkml:trace contextRef="#ctx0" brushRef="#br0" timeOffset="11286.6456">-1683 775 1806,'0'0'4644,"-18"29"387,2 9-1032,5 28-1419,-20-4-516,17 32-516,-23-3-258,10 24-387,-11-5-387,4 3-129,-4-14-129,3-10-129,3-14-129,4-13-129,11-13-516,1-33-774,16-16-3096,12 1-516,3-12-129,5-17-516</inkml:trace>
          <inkml:trace contextRef="#ctx0" brushRef="#br0" timeOffset="11749.6721">-1723 1361 1806,'0'0'4515,"-27"-5"0,27 5-1419,-6 10-903,6-10-387,-5 42-516,0-21-387,9 16-129,2-4-129,8 5-129,-3-1-258,7-4-387,7 5-774,-12-21-1290,7-2-2322,4 1-258,-8-16-387</inkml:trace>
          <inkml:trace contextRef="#ctx0" brushRef="#br0" timeOffset="12004.6867">-1508 1466 5160,'-13'59'5160,"7"-17"-129,-10 17-1806,-3-8-1290,16 20-387,-11-15-645,6 7-258,-3-10-258,9-9-258,-1 1-645,-3-15-3354,6-15-645,0-15-774,0 0 0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10-26T15:36:13.77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2F9C76C8-171C-485E-BD64-51AE6ACF102D}" emma:medium="tactile" emma:mode="ink">
          <msink:context xmlns:msink="http://schemas.microsoft.com/ink/2010/main" type="writingRegion" rotatedBoundingBox="32689,4417 32704,4417 32704,4432 32689,4432"/>
        </emma:interpretation>
      </emma:emma>
    </inkml:annotationXML>
    <inkml:traceGroup>
      <inkml:annotationXML>
        <emma:emma xmlns:emma="http://www.w3.org/2003/04/emma" version="1.0">
          <emma:interpretation id="{0E3095BD-134A-4F61-A243-877B3049CF68}" emma:medium="tactile" emma:mode="ink">
            <msink:context xmlns:msink="http://schemas.microsoft.com/ink/2010/main" type="paragraph" rotatedBoundingBox="32689,4417 32704,4417 32704,4432 32689,4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E560E67-C4ED-4E00-BC1D-2A7D18147EE4}" emma:medium="tactile" emma:mode="ink">
              <msink:context xmlns:msink="http://schemas.microsoft.com/ink/2010/main" type="line" rotatedBoundingBox="32689,4417 32704,4417 32704,4432 32689,4432"/>
            </emma:interpretation>
          </emma:emma>
        </inkml:annotationXML>
        <inkml:traceGroup>
          <inkml:annotationXML>
            <emma:emma xmlns:emma="http://www.w3.org/2003/04/emma" version="1.0">
              <emma:interpretation id="{34DE8F5D-F81B-41EA-833D-5705319214A0}" emma:medium="tactile" emma:mode="ink">
                <msink:context xmlns:msink="http://schemas.microsoft.com/ink/2010/main" type="inkWord" rotatedBoundingBox="32689,4417 32704,4417 32704,4432 32689,4432"/>
              </emma:interpretation>
            </emma:emma>
          </inkml:annotationXML>
          <inkml:trace contextRef="#ctx0" brushRef="#br0">0 0 0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53.560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6858121A-8A24-459C-A643-B845FA79626F}" emma:medium="tactile" emma:mode="ink">
          <msink:context xmlns:msink="http://schemas.microsoft.com/ink/2010/main" type="writingRegion" rotatedBoundingBox="17769,4477 25434,7421 23995,11166 16331,8223"/>
        </emma:interpretation>
      </emma:emma>
    </inkml:annotationXML>
    <inkml:traceGroup>
      <inkml:annotationXML>
        <emma:emma xmlns:emma="http://www.w3.org/2003/04/emma" version="1.0">
          <emma:interpretation id="{B1B0ACF1-D238-4744-BECB-E3CA2549B088}" emma:medium="tactile" emma:mode="ink">
            <msink:context xmlns:msink="http://schemas.microsoft.com/ink/2010/main" type="paragraph" rotatedBoundingBox="17497,5001 20620,5504 20503,6232 17379,57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416E9B-7C5C-4DC6-B43F-025B82115E7D}" emma:medium="tactile" emma:mode="ink">
              <msink:context xmlns:msink="http://schemas.microsoft.com/ink/2010/main" type="inkBullet" rotatedBoundingBox="17458,5241 17824,5300 17777,5587 17412,5528"/>
            </emma:interpretation>
            <emma:one-of disjunction-type="recognition" id="oneOf0">
              <emma:interpretation id="interp0" emma:lang="de-DE" emma:confidence="0">
                <emma:literal>•</emma:literal>
              </emma:interpretation>
            </emma:one-of>
          </emma:emma>
        </inkml:annotationXML>
        <inkml:trace contextRef="#ctx0" brushRef="#br0">257 41 258,'0'0'774,"0"0"129,0 0 387,0 0 129,0 0-129,0 0 258,0 0-129,0 0 0,0 0-258,0 0-129,-19-4-129,19 4-129,0 0-258,0 0 129,-17-14-258,17 14-129,0 0 0,0 0 0,-21 0-129,15 12 0,6-12 129,-24 39-129,13-15 258,2 6 0,1-2-129,3 7 258,5-9-129,0-1-129,10-6-129,9-5 129,0-7-129,6-6-129,0-1 129,1-10-129,-3-10-129,3-10 129,-11 0 0,0-7-129,-11 0 0,-4 4 129,-3 1-129,-13 6 129,-6 6 129,-5 14 0,-4 5 0,-2 8 0,1 12 0,7 7 129,1 2 129,7 7-129,4-4 0,13 4 0,0-11 258,14-3-387,8-3 129,7-6-129,2-6-129,4-6 0,0 0-129,-8-17 129,0-3-258,-8-12 258,-10-1-129,-9-1 0,-3 0-129,-15 2 129,-7 5 129,-8 8 0,-5 8 0,-3 11 0,-2 5 129,5 14-129,4 7 387,10 1-387,5 4 258,14 1-129,5-1 129,13-6-129,12-8 0,10-7 0,1-6-129,4-4 0,-2-14-129,-5-10 129,-9-6-129,-12-2 0,-9-1 0,-9 2 129,-18 5-258,-12 3 258,-7 9 0,-2 11 0,-3 3 0,5 3 129,13 16-258,11-1-645,27 13-1935,21-3-2064,6-9-258,17 5-129</inkml:trace>
      </inkml:traceGroup>
      <inkml:traceGroup>
        <inkml:annotationXML>
          <emma:emma xmlns:emma="http://www.w3.org/2003/04/emma" version="1.0">
            <emma:interpretation id="{A5B9EF91-88EB-4005-A0F4-232EC344E703}" emma:medium="tactile" emma:mode="ink">
              <msink:context xmlns:msink="http://schemas.microsoft.com/ink/2010/main" type="line" rotatedBoundingBox="18722,5198 20620,5504 20503,6232 18605,5926"/>
            </emma:interpretation>
          </emma:emma>
        </inkml:annotationXML>
        <inkml:traceGroup>
          <inkml:annotationXML>
            <emma:emma xmlns:emma="http://www.w3.org/2003/04/emma" version="1.0">
              <emma:interpretation id="{45C6629E-D916-4CC4-BA4E-AD4B322EDC25}" emma:medium="tactile" emma:mode="ink">
                <msink:context xmlns:msink="http://schemas.microsoft.com/ink/2010/main" type="inkWord" rotatedBoundingBox="18722,5198 20620,5504 20503,6232 18605,5926"/>
              </emma:interpretation>
            </emma:emma>
          </inkml:annotationXML>
          <inkml:trace contextRef="#ctx0" brushRef="#br0" timeOffset="5619.3214">1220 280 1032,'-5'-18'2451,"5"18"-387,0 0 0,0 0-387,0 0 0,0 0 129,0 0-387,0 0 0,3 16-258,10 12-129,-12-9 129,17 18-258,-13-6-129,12 10-258,-6 0-129,3-2 0,-1-2-387,0-7 129,-4-4-129,-3-6 0,-6-20 0,11 22 0,-11-22 129,0 0-129,8-15 0,-1-5 0,2-1 0,2-8-129,5-2 0,3-8-129,3 5 0,3 2 129,1 8-129,-1-1 129,-1 8 0,-5 8 0,-2 9 129,-17 0 0,28 19 0,-18 6 129,-4 5-129,-3 4 258,-1 6-129,3-1 0,-5 0 0,1-3 0,1-2-129,1-6-129,5-2-258,-8-26-1032,24 16-2967,-7-6-516,-17-10-129,30 0 0</inkml:trace>
          <inkml:trace contextRef="#ctx0" brushRef="#br0" timeOffset="6103.3491">2100 533 4128,'0'0'5031,"0"0"-129,0 0-2064,0 0-903,24-7-516,-24 7-387,47-17-129,-18 9-516,2 4-387,4 4-387,-8-4-774,11 6-2064,-11 4-1548,-8-3-129,-3 5-516</inkml:trace>
          <inkml:trace contextRef="#ctx0" brushRef="#br0" timeOffset="6648.3802">2712 467 4257,'1'-29'4773,"-1"29"-387,15-32-1677,-11 1-1419,15 8-516,-8-9 0,10 6-258,-7-5-129,3 7-258,-1 1 0,-3 1-129,-13 22 0,19-22 0,-19 22 0,0 0 0,0 0 0,0 0 258,8 22-129,-3 7 129,-2 1 0,5 11 0,0-1 0,3 7 258,0-1-258,4 5 0,1-6-129,-2-3 0,-4-4-129,1-11 129,-2 3-387,-9-30-129,13 36-258,-13-36-516,0 0-516,0 0-1161,0 0-1806,0 19-645,0-19 387</inkml:trace>
          <inkml:trace contextRef="#ctx0" brushRef="#br0" timeOffset="6855.3921">2903 785 4773,'-19'1'5418,"19"-1"-387,0 0-1548,-11-8-1290,25 8-387,-14 0-645,38-7-387,-16 0-258,7 2-387,-1 5-387,-4-6-1935,0 6-2709,-5 7-129,-19-7-387,6 32-387</inkml:trace>
        </inkml:traceGroup>
      </inkml:traceGroup>
    </inkml:traceGroup>
    <inkml:traceGroup>
      <inkml:annotationXML>
        <emma:emma xmlns:emma="http://www.w3.org/2003/04/emma" version="1.0">
          <emma:interpretation id="{61088CC5-C46B-4928-BFD6-80BEB91FA346}" emma:medium="tactile" emma:mode="ink">
            <msink:context xmlns:msink="http://schemas.microsoft.com/ink/2010/main" type="paragraph" rotatedBoundingBox="17886,5229 22591,7036 22028,8503 17322,6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EA1CCC7-AD8A-4C24-ABB2-D10F5887D992}" emma:medium="tactile" emma:mode="ink">
              <msink:context xmlns:msink="http://schemas.microsoft.com/ink/2010/main" type="line" rotatedBoundingBox="17886,5229 22591,7036 22028,8503 17322,6695"/>
            </emma:interpretation>
          </emma:emma>
        </inkml:annotationXML>
        <inkml:traceGroup>
          <inkml:annotationXML>
            <emma:emma xmlns:emma="http://www.w3.org/2003/04/emma" version="1.0">
              <emma:interpretation id="{8D017A50-FA4B-4D91-AC09-9D354C5D547A}" emma:medium="tactile" emma:mode="ink">
                <msink:context xmlns:msink="http://schemas.microsoft.com/ink/2010/main" type="inkWord" rotatedBoundingBox="17886,5229 22591,7036 22028,8503 17322,6695"/>
              </emma:interpretation>
            </emma:emma>
          </inkml:annotationXML>
          <inkml:trace contextRef="#ctx0" brushRef="#br0" timeOffset="1525.0872">360 376 1548,'0'0'1806,"-19"-12"-129,19 12 0,0 0-258,-13-18-129,13 18 0,0 0-129,-18-20 0,18 20-258,0 0-129,0 0 129,-18-10-258,18 10 0,0 0-129,0 0 0,0 0 0,0 0-129,0 0 0,0 0-129,0 0 0,0 0 0,0 0 0,0 0-129,0 0 0,0 0 0,0 0 0,13-14 0,-13 14 129,19 0-129,-19 0 0,27 0 129,-27 0 0,33 6 0,-33-6-129,33 8 0,-16-5 0,1 3 0,-18-6 0,28 9 0,-28-9 0,29 16-129,-12-9 129,-17-7 0,32 15-129,-17-5 129,4-2 0,0 6-129,-1-6 0,2 3 129,-4 1-129,3 4 0,-2-3 0,-1 1 0,2 1 0,-18-15 0,31 30 0,-18-12 129,4-1-129,2-1 0,0-1 0,0 4 129,5 0-129,0-1 0,4 0 0,-1-4 0,0 5 0,3 4 0,-5-6 0,4 3 0,-3 2 0,0-1 129,-3-1-129,1 2 0,0-3 0,0-1 0,-4-4 0,2-1 129,2 0-129,-2 2 0,0-4 129,2 1-129,1 0 258,-1 1-129,3 2 0,-2-4-129,-3 3 129,0-1 0,-1-3 0,-1 5 0,-20-15 0,30 19 0,-30-19-129,26 19 129,-26-19 0,20 16-129,-20-16 129,16 11-129,-16-11-258,0 0-387,33 31-2451,-33-31-1935,0 0 0,18 18-903,-18-18 387</inkml:trace>
          <inkml:trace contextRef="#ctx0" brushRef="#br0" timeOffset="3080.1761">362 369 1,'0'0'1547,"-19"-5"1,19 5 0,0 0-129,0 0 129,0 0-129,-18 3-258,18-3-129,0 0 0,0 30 0,0-30 0,15 25 0,-15-25-129,31 27 0,-12-15-129,14 13 0,-3-13-129,13 14 0,-3-1-129,7 3-129,2 3-129,5 14 129,-2-2-258,8 9 258,-5-3-258,7 7 129,3-1-129,1 1 0,2-5 0,-2-6 0,-2-6-129,-4-5 129,-7 0 0,-7-9-129,-13 1 0,-7-14 0,-7 7-258,-19-19-1161,22 14-2838,-22-14-645,0 0-129,0 18-516</inkml:trace>
          <inkml:trace contextRef="#ctx0" brushRef="#br0" timeOffset="4185.2392">297 596 1548,'1'-21'2064,"-1"3"129,0 18 0,0 0-645,2-17 0,-2 17-258,0 0 129,0 0 0,35 18-387,-18 3 129,27 23-129,-2-7-129,24 25 0,0-10-387,20 15 0,4-8-387,9 2 129,-1-14-258,-4-3 0,-4-6-258,-16-6-258,-1 6-387,-31-13-2580,-12 1-1161,-9 6-387,-21-12-129</inkml:trace>
          <inkml:trace contextRef="#ctx0" brushRef="#br0" timeOffset="4623.2644">660 812 2451,'32'63'5031,"-7"-14"-387,13-5-1161,24 22-516,-2-15-903,28 19-774,1-19-387,9 1-516,-2-10-129,-2-9-645,-9 7-387,-25-12-3870,-13-11-258,-17 1-258,-30-18-258</inkml:trace>
          <inkml:trace contextRef="#ctx0" brushRef="#br0" timeOffset="13111.7499">731 1466 3096,'0'0'5031,"0"0"0,32 11-1935,-2-11-774,33 7-903,1-7-129,24 8-129,1-8-387,7 6-516,0-3-387,-12-3-516,-5 10-1032,-27-1-2709,-14-7-774,-14 1-258,-24-3 129</inkml:trace>
          <inkml:trace contextRef="#ctx0" brushRef="#br0" timeOffset="13393.766">1436 1108 1806,'0'0'5031,"-8"18"129,8 11-258,10 12-2580,-10-7-774,13 13-387,-12-9-387,10 6-387,-3 0-516,-8-2-3999,2-16-645,6-1-258,-8-25-645</inkml:trace>
          <inkml:trace contextRef="#ctx0" brushRef="#br0" timeOffset="7776.4448">1756 1421 2322,'4'-37'4128,"-4"12"-645,-12 6-1032,4 1-387,-16-2-645,24 20-129,-43-32-645,23 31 258,-16-1-387,9 10-129,-11 5 0,5 17-129,1-1 129,5 15-258,8-1 129,13 8-129,6-2 0,20-3 0,14-3-129,16-4 0,12-6 0,6-14 0,4-12 0,1-7 0,-2-15-129,-9-12 129,-10-10 129,-13-12-129,-18-4 129,-13-5 0,-13-3-129,-19 10 387,-17 0-387,-9 9 258,-10 13-387,1 7 258,-1 18-129,10 7-258,18 27-1161,10 3-3096,12-2-258,23 9-258,17-5-129</inkml:trace>
          <inkml:trace contextRef="#ctx0" brushRef="#br0" timeOffset="8804.5036">2184 1824 129,'-22'4'1548,"22"-4"-129,0 0 129,0 0-129,0 0 258,-18 0-129,18 0 129,0 0-387,0 0 0,0 0-129,0 0-258,-17-11 0,17 11-387,0 0 0,0 0 0,0 0 0,8 0-129,-8 0 129,30 11 0,-11-7 0,14 12 0,2-2 0,14 8 129,1-2-258,14 7 0,-3 3-129,9 10-129,-1 3 0,2 8 0,-4-3 0,1 7 0,-10-4 0,1 6 0,-4 5 0,2-7 0,-3-2 129,-1-8-129,-4-5 0,0-3 0,-3-6 0,-3-6-129,-8-11 129,-4-6-129,-9 1 129,-6-4-258,-16-5-258,0 0-1419,0 0-2838,0 0-387,0 0-258,-22 0-387</inkml:trace>
          <inkml:trace contextRef="#ctx0" brushRef="#br0" timeOffset="9780.5594">3134 1618 1419,'-21'-11'3870,"21"11"-645,-8 14-645,8 7-387,0-21-387,0 42-258,0-20-516,10 12 0,-7-5-258,11 7-258,-8-9-129,7 2-129,-7-6-129,4-8-129,-10-15 129,11 22-129,-11-22 129,0 0-129,19-17 0,-10-6 0,4-4 0,4-5-129,6-5 0,-1-1-129,6 5 129,-4 3-129,-2 6 129,-1 6-129,-4 10 258,-17 8 0,22 2 258,-14 20-129,-6 1 129,1 10 0,-3-1 0,4 6 0,-4-1 0,4 0-129,-1-4-129,1-6 0,8 2-387,-12-29-774,25 29-3225,-8-12-387,-17-17-258,38 8-129</inkml:trace>
          <inkml:trace contextRef="#ctx0" brushRef="#br0" timeOffset="12403.7094">3361 2486 3225,'-15'-21'5289,"15"21"-387,0 0-129,0 0-2451,-18-1-645,21 20-516,-3 0-516,10 12 0,-7-3-387,8 12 0,-5-5-129,2-2-387,8 6-1161,-10-13-3096,7-5-516,-2-2-387,-11-19-129</inkml:trace>
          <inkml:trace contextRef="#ctx0" brushRef="#br0" timeOffset="10218.5844">3959 1911 3612,'46'-17'5418,"-13"8"-258,3-3-258,0-19-2580,12 24-1032,-13-13-516,4 8-387,-9 0-258,-8 0-774,5 12-2709,-27 0-1419,0 0-387,2 17-516</inkml:trace>
          <inkml:trace contextRef="#ctx0" brushRef="#br0" timeOffset="10944.626">4594 1658 1161,'-14'-32'4773,"-2"-1"129,16 17-387,0 16-2064,2-22-516,24 22-774,-26 0-387,49 7-129,-19 5-129,5 14-129,-6 3 0,-7 8-129,-10 3-129,-12 1 0,-3 0-129,-16 2 129,-11-6-129,-1-6 0,-1-6 0,4-11-129,6-2 0,22-12 129,0 0-129,0 0-129,0 0 258,33 5-129,1-2 129,3 4 129,4-3-129,2 4 129,-2 0 0,0 2 0,-5 1 0,-4-4-129,1 1-645,-16 3-3741,4-11-516,-21 0-258,17 8-516</inkml:trace>
        </inkml:traceGroup>
      </inkml:traceGroup>
    </inkml:traceGroup>
    <inkml:traceGroup>
      <inkml:annotationXML>
        <emma:emma xmlns:emma="http://www.w3.org/2003/04/emma" version="1.0">
          <emma:interpretation id="{582EFF06-18BC-4BC6-B514-A2D06DF738C9}" emma:medium="tactile" emma:mode="ink">
            <msink:context xmlns:msink="http://schemas.microsoft.com/ink/2010/main" type="paragraph" rotatedBoundingBox="20605,7806 23803,8946 23394,10091 20196,895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BA1589-4D66-4D65-A0C4-FE275B1D6654}" emma:medium="tactile" emma:mode="ink">
              <msink:context xmlns:msink="http://schemas.microsoft.com/ink/2010/main" type="line" rotatedBoundingBox="20605,7806 23803,8946 23394,10091 20196,8951"/>
            </emma:interpretation>
          </emma:emma>
        </inkml:annotationXML>
        <inkml:traceGroup>
          <inkml:annotationXML>
            <emma:emma xmlns:emma="http://www.w3.org/2003/04/emma" version="1.0">
              <emma:interpretation id="{3271BCD9-76CC-498D-8382-7723277BE4D9}" emma:medium="tactile" emma:mode="ink">
                <msink:context xmlns:msink="http://schemas.microsoft.com/ink/2010/main" type="inkWord" rotatedBoundingBox="20605,7806 23803,8946 23394,10091 20196,8951"/>
              </emma:interpretation>
            </emma:emma>
          </inkml:annotationXML>
          <inkml:trace contextRef="#ctx0" brushRef="#br0" timeOffset="12050.6892">3059 2864 774,'-17'0'4902,"17"0"258,0 0-129,0 0-1806,0-29-1290,29 28-387,-9-17-516,16 13-387,-1-7-129,8 10-258,-2-5-258,-5 0-387,4 7-516,-21 0-645,9 9-2709,-28-9-516,13 28-645,-13-28 0</inkml:trace>
          <inkml:trace contextRef="#ctx0" brushRef="#br0" timeOffset="14992.8574">3736 3020 2967,'-5'-22'2838,"-4"5"-258,9 17-516,-19-18-387,19 18-258,-27-14-258,6 6-129,21 8-258,-36 0-129,19 4-129,-9 4 0,6 10 0,-9 0-258,7 13 129,-8-1 0,8 10 0,-6 3 0,9 9 0,0-3 129,14 8 129,-1-7-258,12 5-129,8-11 129,21 0-129,3-11 0,14-2-129,5-12-129,4-7 129,1-12-129,-2-5 0,-5-16 0,-4-15 0,-11-10 129,-12-15-129,-11-5 129,-10-11-129,-7-1 129,-16 2-129,-13 4 129,-5 10-129,-9 8 0,-9 19 0,0 12 0,0 11-258,6 13-129,5 7-774,28 21-3483,8 9-258,5 5-387,27 6-129</inkml:trace>
          <inkml:trace contextRef="#ctx0" brushRef="#br0" timeOffset="15844.9062">3924 3700 2322,'0'0'3999,"0"0"-903,0 0-258,-17-26-516,17 26-387,0 0-516,0 0-129,0 0-387,0 0-129,0 0 0,25 22 0,-8-2-258,16 11 129,5-1-258,18 11 258,2 0-387,12 10 129,2-10-258,6 8 129,-4-3-129,0-1 129,-6-1-129,-6-2 129,-8-2-129,-8-3 129,-10-7-129,-3-4 0,-6-2-129,-7-3 129,-7 2-387,-13-23-129,22 39-1032,-22-39-3612,11 18-258,-11-18-129,0 0-516</inkml:trace>
          <inkml:trace contextRef="#ctx0" brushRef="#br0" timeOffset="16887.9659">4896 3662 1161,'-14'-36'2322,"14"36"-258,0-26-258,0 26-129,0-20-258,0 20 258,0 0 0,0 0 0,4 19-129,-4 5-129,8 20-129,-8-4-258,10 16-129,-10-5 0,9 5-516,-6-8-258,7-4 0,-5-12-129,3-8 129,-8-24 0,19 8 0,-19-8-129,26-27 129,-10-8-129,2-4 0,2-11 0,1 1 0,-1-2-129,-1 8 0,-3 7 0,-2 7 129,-1 11 0,-13 18 0,17 0 0,-14 25 0,1 6 129,0 6-129,-1 6 0,4 1 0,-2 2-129,1-3 0,5-4-387,-8-19-903,21 3-2838,-4-3-645,-2-13-258,5-2-129</inkml:trace>
          <inkml:trace contextRef="#ctx0" brushRef="#br0" timeOffset="17188.9831">5563 3851 2322,'-22'0'5031,"22"0"-258,0 0-129,0 0-2064,0 0-1677,25 0-645,2 3-258,0-3-903,8 0-3354,1 5-387,-11-2-516,2 8 258</inkml:trace>
          <inkml:trace contextRef="#ctx0" brushRef="#br0" timeOffset="17760.0158">5939 3642 3870,'8'-17'5418,"14"-9"-129,-22 26-387,41-14-2193,-41 14-1290,41-12-387,-22 10-387,3 2-387,-22 0 0,29 22-258,-26-4 129,-3 12-129,0-4 0,-2 6-129,2 2 129,0 1-258,3 2 129,10-4 0,8-1 0,2-10 0,-1 0 0,-3-4 258,-19-18-129,21 32 258,-21-32 129,-14 21 0,-18-12 129,-3 8 0,-14-7-129,0 9 0,2-4 0,0 0-258,7 4-129,8-5-516,32 16-3354,0-30-1290,15 26-516,12-20-258</inkml:trace>
        </inkml:traceGroup>
      </inkml:traceGroup>
    </inkml:traceGroup>
    <inkml:traceGroup>
      <inkml:annotationXML>
        <emma:emma xmlns:emma="http://www.w3.org/2003/04/emma" version="1.0">
          <emma:interpretation id="{8BC94B13-4728-4F47-8AEE-F41500F85E12}" emma:medium="tactile" emma:mode="ink">
            <msink:context xmlns:msink="http://schemas.microsoft.com/ink/2010/main" type="paragraph" rotatedBoundingBox="22443,9777 24071,11028 23776,11413 22147,101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9EDB861-47A8-486B-92B4-29FFAFF57B8F}" emma:medium="tactile" emma:mode="ink">
              <msink:context xmlns:msink="http://schemas.microsoft.com/ink/2010/main" type="line" rotatedBoundingBox="22443,9777 24071,11028 23776,11413 22147,10162"/>
            </emma:interpretation>
          </emma:emma>
        </inkml:annotationXML>
        <inkml:traceGroup>
          <inkml:annotationXML>
            <emma:emma xmlns:emma="http://www.w3.org/2003/04/emma" version="1.0">
              <emma:interpretation id="{D5BD7035-75AE-4B3A-BB3C-5659FCFFEBEC}" emma:medium="tactile" emma:mode="ink">
                <msink:context xmlns:msink="http://schemas.microsoft.com/ink/2010/main" type="inkWord" rotatedBoundingBox="22443,9777 22791,10044 22496,10429 22147,10162"/>
              </emma:interpretation>
            </emma:emma>
          </inkml:annotationXML>
          <inkml:trace contextRef="#ctx0" brushRef="#br0" timeOffset="19053.0897">5089 4725 2193,'-18'-34'2967,"9"15"-645,-4 1-258,-3-4-387,16 22-129,-36-22-516,16 22 0,-9 0-129,2 14-129,-8 4 0,7 15-129,-5 3 258,11 11-645,0-3 258,17 5-258,5-5 129,14 0-258,14-10-129,15-2 0,3-17-129,11-5 258,0-10-129,3-11 0,-3-14 129,-11-12 0,-7-6-129,-14-7 129,-10-5-258,-15 4 258,-8 6-258,-19 8 129,-10 11-387,-5 7-387,4 19-1032,5 8-2709,-1 8-129,17 16-387</inkml:trace>
        </inkml:traceGroup>
        <inkml:traceGroup>
          <inkml:annotationXML>
            <emma:emma xmlns:emma="http://www.w3.org/2003/04/emma" version="1.0">
              <emma:interpretation id="{D06B99BB-FEEA-4F4D-B1DA-67CB4D61C947}" emma:medium="tactile" emma:mode="ink">
                <msink:context xmlns:msink="http://schemas.microsoft.com/ink/2010/main" type="inkWord" rotatedBoundingBox="23198,10452 24026,11088 23864,11298 23036,10662"/>
              </emma:interpretation>
            </emma:emma>
          </inkml:annotationXML>
          <inkml:trace contextRef="#ctx0" brushRef="#br0" timeOffset="19517.1162">5588 5375 6966,'0'0'5031,"0"0"-258,0 0-387,0 0-3612,0 0-516,0 0-258,16 19-516,-16-19-516,30 14-2838,-9-3-903,-4-3-258,10 7-258</inkml:trace>
          <inkml:trace contextRef="#ctx0" brushRef="#br0" timeOffset="19696.1264">6031 5652 7482,'17'17'4902,"-17"-17"-258,0 0-903,16 19-5934,-16-19-2451,17 7-258,-17-7-258</inkml:trace>
          <inkml:trace contextRef="#ctx0" brushRef="#br0" timeOffset="19889.1375">6380 5821 11481,'52'20'5547,"-22"-17"-1677,2-2-3741,-2-1-5160,-7-14-516,4-12-774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38.32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AFF159-65C3-4014-9184-75B533D6760C}" emma:medium="tactile" emma:mode="ink">
          <msink:context xmlns:msink="http://schemas.microsoft.com/ink/2010/main" type="writingRegion" rotatedBoundingBox="9849,5172 12171,9127 10956,9840 8634,5886"/>
        </emma:interpretation>
      </emma:emma>
    </inkml:annotationXML>
    <inkml:traceGroup>
      <inkml:annotationXML>
        <emma:emma xmlns:emma="http://www.w3.org/2003/04/emma" version="1.0">
          <emma:interpretation id="{ADFD8378-13B7-480C-86CD-2A50B203A628}" emma:medium="tactile" emma:mode="ink">
            <msink:context xmlns:msink="http://schemas.microsoft.com/ink/2010/main" type="paragraph" rotatedBoundingBox="9849,5172 12171,9127 10956,9840 8634,58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2D03B96-1E5B-41AF-9A92-45B1D30CD9A2}" emma:medium="tactile" emma:mode="ink">
              <msink:context xmlns:msink="http://schemas.microsoft.com/ink/2010/main" type="line" rotatedBoundingBox="9849,5172 12171,9127 10956,9840 8634,5886"/>
            </emma:interpretation>
          </emma:emma>
        </inkml:annotationXML>
        <inkml:traceGroup>
          <inkml:annotationXML>
            <emma:emma xmlns:emma="http://www.w3.org/2003/04/emma" version="1.0">
              <emma:interpretation id="{81F9D3BA-3E35-48D1-98DC-391628328679}" emma:medium="tactile" emma:mode="ink">
                <msink:context xmlns:msink="http://schemas.microsoft.com/ink/2010/main" type="inkWord" rotatedBoundingBox="9690,5266 10347,6385 9406,6938 8748,5819"/>
              </emma:interpretation>
            </emma:emma>
          </inkml:annotationXML>
          <inkml:trace contextRef="#ctx0" brushRef="#br0">28-982 2451,'0'-18'2193,"-8"-2"-129,8 20-129,-6-19 129,6 19-387,0 0 129,0 0-387,0 0 0,0 0-258,-11 14 0,11 22-258,-5-4-129,5 17-129,-1-4 0,1 11-258,-2-10 0,2-1-129,0-10-129,0-9 0,0-9 0,0-17 0,0 0 0,13-7-129,-4-15 129,4-4-258,7-12 129,3-6-129,5 0 129,-1-1-258,3 5 129,-5 10 0,2 7 129,-6 9-129,-6 14 129,-15 0 0,21 26 129,-16 6 0,-5 3-129,0 6 258,0-4-129,-7 0 0,1-5 0,1-6 0,2-4-129,3-6 0,0-16-516,0 0-1161,21 12-3096,-1-12-258,1-1-387,4-8-258</inkml:trace>
          <inkml:trace contextRef="#ctx0" brushRef="#br0" timeOffset="412.0234">834-1366 3096,'-22'65'5160,"6"-11"-129,-6 23-1677,-11 0-1290,20 38-387,-26-12-516,15 23 129,-20-18-516,12 9-258,-4-14 129,4-15-387,2-19 0,7-14-129,4-17-129,4-19-774,19 6-2322,-4-25-1677,17-19-645,-1-3-258,1-11 1</inkml:trace>
          <inkml:trace contextRef="#ctx0" brushRef="#br0" timeOffset="1156.0661">931-533 2451,'-2'-27'4515,"2"8"-774,0-4-1032,0 23-387,6-34-516,13 21-387,-12-10-258,15 14-387,-5-1-129,7 10 129,-4 10-387,4 15 129,-10 1-129,-3 12 129,-11 1 0,0 11-129,-12-6-129,-9 3 0,-9-10 0,0-2-129,-1-7 0,2-6-129,5-8 129,24-14-129,-20 7-129,20-7 0,0 0 0,20-19 0,-1 10 129,2 2-129,3 2 129,-2 2-129,-2 3 129,1 3 0,-2 5 129,3 2-129,0-5 0,5-2 129,-2-3-129,10 0 129,1-7-258,1-7-516,15 4-3483,-17-3-903,-5 0-129,-10 4-903</inkml:trace>
        </inkml:traceGroup>
        <inkml:traceGroup>
          <inkml:annotationXML>
            <emma:emma xmlns:emma="http://www.w3.org/2003/04/emma" version="1.0">
              <emma:interpretation id="{3BFA6440-E352-4F79-9013-A329D8251763}" emma:medium="tactile" emma:mode="ink">
                <msink:context xmlns:msink="http://schemas.microsoft.com/ink/2010/main" type="inkWord" rotatedBoundingBox="11155,7396 12171,9127 10956,9840 9939,8109">
                  <msink:destinationLink direction="with" ref="{9D30BFAF-1E84-4EB4-9EAF-CD30BCD745AA}"/>
                  <msink:destinationLink direction="with" ref="{99CB4B15-F39E-4FF4-A94A-E98D458DDC5E}"/>
                  <msink:destinationLink direction="with" ref="{FA959BE6-E7BB-4A92-BF0F-257F90158304}"/>
                  <msink:destinationLink direction="with" ref="{DF098A17-D187-46AA-81CD-60B26335029C}"/>
                </msink:context>
              </emma:interpretation>
            </emma:emma>
          </inkml:annotationXML>
          <inkml:trace contextRef="#ctx0" brushRef="#br0" timeOffset="11043.6316">2231 649 2709,'-22'57'5031,"5"-3"-258,-7 17-1290,-9 2-1032,14 29-774,-21-6-516,10 20 0,-11-8-516,7-5-258,-6-7-129,7-15-258,3-10-129,6-17-258,16-7-774,-4-29-2451,12-18-1032,11 0-645,4-26 0</inkml:trace>
          <inkml:trace contextRef="#ctx0" brushRef="#br0" timeOffset="10659.6096">1575 1050 1677,'0'0'4128,"-15"13"-645,15-13-516,-2 41-516,-7-22-516,9 24-516,-5-12-129,5 16-516,-3-17-258,3 11-129,0-19-129,0 0 0,0-22-129,0 0 258,0 0-258,20 0 0,-10-22-129,6-7 0,-2-4 129,5-9-258,0 6 129,0-1-129,-2 11 0,-3-4 0,-14 30-129,26-18 258,-26 18 0,15 23 0,-13 2 0,0 8 258,-2 4-129,0 7-129,0-1 129,0-6-129,0-1 0,0-10-129,0 2-645,0-28-1161,0 19-2580,0-19-258,0 0-258,22 0 1</inkml:trace>
          <inkml:trace contextRef="#ctx0" brushRef="#br0" timeOffset="11534.6597">2230 1291 129,'-11'10'4644,"-10"15"129,10-4-258,11-21-1806,-8 44-645,-1-27-645,13 15-129,-2-11-258,12 5-516,-14-26-129,29 29-129,-10-20-387,-4-4-129,11-1-516,-26-4-774,41-4-645,-41 4-1935,22-31-774,-9 10-516</inkml:trace>
          <inkml:trace contextRef="#ctx0" brushRef="#br0" timeOffset="11744.6717">2438 1303 2580,'2'53'5031,"-2"-17"129,-2 17-1806,-13-6-516,15 27-774,-15-15-387,15 19-645,-12-15-387,9 4 0,-5-12-387,1-4-129,3-10-129,-3-18-516,9 6-2967,-2-29-1290,3 15-387,-3-15-516</inkml:trace>
          <inkml:trace contextRef="#ctx0" brushRef="#br0" timeOffset="-9071.5188">2252 2598 258,'-10'-63'2967,"-9"34"-387,-4 2-129,-1 4-645,-14-3 0,5 17-387,-14-2-258,9 14-129,-13 9 0,11 21-387,-4 4 0,16 17 129,4 2-387,19 10 0,7 0-129,26-6 0,13-6-129,20-11-129,11-13-129,10-17 0,7-13-129,-4-13 0,-4-15 0,-13-14 0,-13-3 129,-20-2-258,-22-2 387,-15 5-129,-28 7 129,-17 11-129,-12 14 0,-7 4-258,4 14-1032,4 21-2709,-1-7-258,20 22-387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17.401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530B81D-AD71-4249-B56B-5E20F251DD17}" emma:medium="tactile" emma:mode="ink">
          <msink:context xmlns:msink="http://schemas.microsoft.com/ink/2010/main" type="inkDrawing" rotatedBoundingBox="4081,8798 5582,7403 5649,7475 4148,8870" semanticType="callout" shapeName="Other">
            <msink:sourceLink direction="with" ref="{F89714B2-0B65-4DC0-BAA0-C4FB5097A0FA}"/>
            <msink:sourceLink direction="with" ref="{2F27C3A1-9E8C-4096-8C5B-90CC029E8149}"/>
          </msink:context>
        </emma:interpretation>
      </emma:emma>
    </inkml:annotationXML>
    <inkml:trace contextRef="#ctx0" brushRef="#br0">2401-133 258,'13'-15'2322,"-13"15"-129,0 0-258,0 0-387,-18-12-387,18 12 129,-28 0-258,12 12 0,-14-1-258,3 13 129,-9-3 0,-1 10-129,-12-3 0,7 11-258,-14 4 0,6 8 0,-10-6-129,6 9 0,-9-5-129,9 6 129,-8-3-258,7 7 258,0-11-129,4 5 0,-3 0 0,4 3 0,-2 1-129,1 5 258,-3-3-258,1 2 0,-4-3 0,2 1 0,1-7-129,3-6 129,2-7-129,8-10 129,8-4-129,6-9-129,27-16-129,-25 8-645,25-8-645,0 0-2838,25-11-129,0-5-645,1-7 129</inkml:trace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96.78027" units="1/in"/>
          <inkml:channelProperty channel="Y" name="resolution" value="5041.07666" units="1/in"/>
          <inkml:channelProperty channel="F" name="resolution" value="0" units="1/dev"/>
        </inkml:channelProperties>
      </inkml:inkSource>
      <inkml:timestamp xml:id="ts0" timeString="2012-10-26T15:35:46.25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669C64-D65B-441D-B233-571B7E1AE5FC}" emma:medium="tactile" emma:mode="ink">
          <msink:context xmlns:msink="http://schemas.microsoft.com/ink/2010/main" type="writingRegion" rotatedBoundingBox="11833,17167 11848,17167 11848,17182 11833,17182"/>
        </emma:interpretation>
      </emma:emma>
    </inkml:annotationXML>
    <inkml:traceGroup>
      <inkml:annotationXML>
        <emma:emma xmlns:emma="http://www.w3.org/2003/04/emma" version="1.0">
          <emma:interpretation id="{9793DAD2-3282-436C-88C9-87DF925C80ED}" emma:medium="tactile" emma:mode="ink">
            <msink:context xmlns:msink="http://schemas.microsoft.com/ink/2010/main" type="paragraph" rotatedBoundingBox="11833,17167 11848,17167 11848,17182 11833,171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88E6755-0650-42C2-9030-1B8674A041A4}" emma:medium="tactile" emma:mode="ink">
              <msink:context xmlns:msink="http://schemas.microsoft.com/ink/2010/main" type="line" rotatedBoundingBox="11833,17167 11848,17167 11848,17182 11833,17182"/>
            </emma:interpretation>
          </emma:emma>
        </inkml:annotationXML>
        <inkml:traceGroup>
          <inkml:annotationXML>
            <emma:emma xmlns:emma="http://www.w3.org/2003/04/emma" version="1.0">
              <emma:interpretation id="{6E92B605-3239-4BC6-A14E-FD118A2C5D78}" emma:medium="tactile" emma:mode="ink">
                <msink:context xmlns:msink="http://schemas.microsoft.com/ink/2010/main" type="inkWord" rotatedBoundingBox="11833,17167 11848,17167 11848,17182 11833,17182"/>
              </emma:interpretation>
            </emma:emma>
          </inkml:annotationXML>
          <inkml:trace contextRef="#ctx0" brushRef="#br0">5212 9420 0,'0'0'0,"0"0"0,0 0 0,0 0 0,0 0 0,0 0 0,0 0 0,0 0 0,0 0 0,0 0 0,0 0 0,0 0 0,0 0 0,0 0 0,0 0 0,0 0 0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4:54.08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E8E4E0F-869F-40B7-BBA2-0A7646B64654}" emma:medium="tactile" emma:mode="ink">
          <msink:context xmlns:msink="http://schemas.microsoft.com/ink/2010/main" type="inkDrawing" rotatedBoundingBox="10428,9721 10484,7866 12152,7917 12095,9772" hotPoints="12138,8857 11266,9728 10395,8857 11266,7986" semanticType="9" shapeName="Circle">
            <msink:destinationLink direction="with" ref="{E3201B99-C9ED-448B-86C4-F5FB78B59410}"/>
          </msink:context>
        </emma:interpretation>
      </emma:emma>
    </inkml:annotationXML>
    <inkml:trace contextRef="#ctx0" brushRef="#br0">-6402-10568 1419,'-20'-23'1935,"20"23"0,-25-22 0,25 22-516,-23-19-129,23 19-129,-36-14-258,36 14 0,-39-11-387,22 3 258,-8 8-387,6-8 258,-9 8-258,8-1 0,-4 1 129,1 0-129,-3 0-129,0 1 129,-4 9-129,4-1 0,-1 4-129,-3 1 129,0 2 0,2 0-129,-3 4 0,1-4 129,3 5-129,0-2 0,-5 3 0,3 0 129,-3 6 0,4 1-129,0 2 0,-1-1 0,-3 7 129,6-1-129,0 5 0,3-3 0,-2 6-129,10 1 129,-4 0 0,6 4 0,0 3 0,3 1 129,2 5 0,4-3-129,1 2 0,2-3 0,1-2 0,0-1 0,0-5 0,8-5 0,-1-2 0,1-6 0,3 4 0,3-6 0,-2 3-129,1 2 129,0 0 0,2 2-129,-5-3 129,6-2-129,-2 2 129,-2-3-129,6-6 129,-3-5-129,10-1 0,-3-2 129,5-4-129,-1 0 0,-1-3 258,5 0-258,2 1 129,2-3-129,-4 0 129,6 1-129,-3 1 129,0 0-129,2 0 129,2 0 0,-4 0-129,0-1 129,-2-1 0,-1-1 0,-2-3 0,5 0 0,-5-5 129,7 0-258,-4 0 129,3-4-129,-3-5 129,6-2-129,-4-3 129,1-4-129,0-2-129,-5-2 129,1 0 0,3-2 0,-3-1 0,-1-1 0,-2 1 0,-1 0 0,-1-4-129,6 1 129,-6 1 0,3-3-129,-2 1 129,0-1-129,0 0 129,3 3 0,-7-1 0,1 1 0,-2 0 0,-1-1 0,-3-1 0,-2-1 0,-4 4 0,-2-5 0,-1 0 0,-5-1 0,-3-4 0,0 0 0,0-4 0,0-1 0,0 1 0,-4-1 0,-5-1 0,2 1 0,0 0 0,-6-2 0,-2 2 0,-8 1-129,-1-1 129,-3 0 0,-3 2 0,-1 1 0,-8 1 0,-1 3 0,1 2 0,0 3-129,1 6 258,2 2-258,2 5 129,2 5 0,8 3-129,3 8-258,21 0-1032,0 0-2967,0 0-774,0 16-258,0-16-516</inkml:trace>
    <inkml:trace contextRef="#ctx0" brushRef="#br0" timeOffset="-1771.1012">-6739-9981 1419,'0'0'1290,"0"0"129,0 0-516,-15-15 0,15 15 0,0 0-129,0 0-129,0 0-387,0 0 258,-11-18-258,11 18 0,0 0 129,0 0-129,0-19 0,0 19 129,0-17-258,0 17 129,4-17-129,-4 17 0,10-21 129,-10 21-129,12-22 129,-12 22-129,18-25 0,-18 25 0,22-23 258,-22 23-258,27-20 0,-27 20 0,31-14 129,-11 10 258,0 0-258,5 4 258,-3 0-129,0 3 129,8 3-129,-8 10 258,4 1-129,-12 12 0,4-2-129,-15 14 129,7 0 0,-10 11-129,-13 3 0,-11 7-258,-2-4 258,-8 4-387,-3-7 129,-1-2-129,1-11 258,-6-2-258,7-12 0,1-2 0,9-12 129,1-5-129,5-7 0,20-2 0,-26-7-129,26 7 129,-1-34-129,1 13 129,2 4-129,9-2 129,-11 19-129,15-25 129,-15 25 0,19-2 129,-19 2 0,18 13 129,-18-13 129,26 38 129,-3-18-129,-2 9 0,10-7 0,8 6 0,8-11-129,2 2 0,1-6-258,1-5 129,0-6-258,-4-2-129,-12 3-774,3-10-1290,-20 6-2322,-18 1-387,0 0-387,0 0 130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4:56.45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3201B99-C9ED-448B-86C4-F5FB78B59410}" emma:medium="tactile" emma:mode="ink">
          <msink:context xmlns:msink="http://schemas.microsoft.com/ink/2010/main" type="inkDrawing" rotatedBoundingBox="11982,9331 13974,10204 13943,10275 11950,9402" rotationAngle="1864772384" semanticType="10">
            <msink:sourceLink direction="with" ref="{1E8E4E0F-869F-40B7-BBA2-0A7646B64654}"/>
            <msink:sourceLink direction="with" ref="{D538A572-C11F-48B9-9934-68B277AA23C0}"/>
          </msink:context>
        </emma:interpretation>
      </emma:emma>
    </inkml:annotationXML>
    <inkml:trace contextRef="#ctx0" brushRef="#br0">-5885-9157 774,'0'0'2322,"-8"-11"-516,8 11-258,0 0 129,0 0-387,0 0-258,-14-18 0,14 18-129,0 0-129,0 0 0,0 0-129,0 0 0,-16-12-258,16 12 129,0 0 0,0 0-129,0 0-129,0 0 0,0 0 0,0 0 0,0 0-129,0 0 129,0 0-129,0 0 0,0 0 129,12 1 0,7 2 0,-19-3 0,36 19 0,-17-6 129,7-5-129,-5 5 129,9-5-129,-4 4 0,4-4 129,-3 0-258,1-2 0,-4 2 0,5 0 0,-8 0-129,5-2 258,-3 5-129,-1-3 0,1 3 129,2-3-129,-2 3 129,1-1-129,-1-1 129,1 1-258,0 1 258,-1-2-129,3 4 129,2-4-129,-2 4-129,-1 0 0,3 3 0,-1-4 129,-2 4 0,6-2-129,-6 4 0,3-4 129,2 3-129,3-1 129,3 1 0,-1-2-129,2 0 129,5 0 0,0 2-129,3 2 129,0-2 0,4 4 0,-2-1 0,3 1 0,4 3 129,0-2-129,-2 0 0,1-3-129,-4 1 258,0-1-258,-7 2 129,-2-5-129,-3 3 129,-4-2-129,-3-1 0,-4-3 129,-6 4-129,-2-4 0,-18-13 0,26 22 0,-26-22 0,14 19-129,-14-19 0,4 17-258,-4-17-645,7 19-2838,-7-19-1290,0 0-387,0 0-387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4:57.66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C8C8AC7-1CC3-411C-976B-891C1AE1D997}" emma:medium="tactile" emma:mode="ink">
          <msink:context xmlns:msink="http://schemas.microsoft.com/ink/2010/main" type="inkDrawing" rotatedBoundingBox="14154,10870 14623,10809 14626,10826 14156,10887" semanticType="10" shapeName="Other"/>
        </emma:interpretation>
      </emma:emma>
    </inkml:annotationXML>
    <inkml:trace contextRef="#ctx0" brushRef="#br0">-810-343 3870,'-25'5'5289,"25"-5"-258,0 0 0,0 0-2709,41 0-645,-5 0-645,19-5-129,-4 2-258,8-10-129,-3 7-387,-3-3 129,-5-1-258,-12 4-387,-2-4-516,-34 10-3096,0 0-774,0 0-774,0 0 0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0:31.56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522818A-811B-4DC1-9717-394A0ABBAFA0}" emma:medium="tactile" emma:mode="ink">
          <msink:context xmlns:msink="http://schemas.microsoft.com/ink/2010/main" type="writingRegion" rotatedBoundingBox="5647,10607 23266,8385 23779,12456 6161,14678"/>
        </emma:interpretation>
      </emma:emma>
    </inkml:annotationXML>
    <inkml:traceGroup>
      <inkml:annotationXML>
        <emma:emma xmlns:emma="http://www.w3.org/2003/04/emma" version="1.0">
          <emma:interpretation id="{D1C22C87-43CC-4545-BEF1-986829F5140B}" emma:medium="tactile" emma:mode="ink">
            <msink:context xmlns:msink="http://schemas.microsoft.com/ink/2010/main" type="paragraph" rotatedBoundingBox="5647,10607 23266,8385 23779,12456 6161,1467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B9469A-E5FD-48FF-8E70-206653D33DC2}" emma:medium="tactile" emma:mode="ink">
              <msink:context xmlns:msink="http://schemas.microsoft.com/ink/2010/main" type="line" rotatedBoundingBox="5647,10607 23266,8385 23779,12456 6161,14678"/>
            </emma:interpretation>
          </emma:emma>
        </inkml:annotationXML>
        <inkml:traceGroup>
          <inkml:annotationXML>
            <emma:emma xmlns:emma="http://www.w3.org/2003/04/emma" version="1.0">
              <emma:interpretation id="{9DB83BAD-7122-4F40-A67A-A138CB7092C9}" emma:medium="tactile" emma:mode="ink">
                <msink:context xmlns:msink="http://schemas.microsoft.com/ink/2010/main" type="inkWord" rotatedBoundingBox="5673,10810 9915,10275 10269,13081 6027,13616"/>
              </emma:interpretation>
            </emma:emma>
          </inkml:annotationXML>
          <inkml:trace contextRef="#ctx0" brushRef="#br0">-8153-356 258,'0'0'4515,"13"8"-645,12 25-774,2-10-645,24 29-387,-10-12-258,25 27-645,-9-8-258,9 11-774,-5-3-129,-9-8-387,-6-3-129,-18-12-774,0 0-645,-20-14-2451,-8-30-516,-6 20 0</inkml:trace>
          <inkml:trace contextRef="#ctx0" brushRef="#br0" timeOffset="-415.0236">-8189-218 1806,'0'-16'2193,"0"16"-258,0 0-129,-2-20-129,2 20-129,0 0-258,-14 33 0,-3-8-129,11 20 0,-15-5 0,11 18-516,-12-2 258,10 8-516,-10-5-258,6-7 0,-2-7-129,4-8-129,5-7-129,-2-11-387,11-19-387,0 0-1548,0 0-1935,0 0-258,3-28 129</inkml:trace>
          <inkml:trace contextRef="#ctx0" brushRef="#br0" timeOffset="178.0102">-8244 137 645,'1'17'4257,"39"-1"129,-10-16-774,31 0-3741,18 1-3225,-17-8-387,22 7-387</inkml:trace>
          <inkml:trace contextRef="#ctx0" brushRef="#br0" timeOffset="-11046.6318">-9597-103 1548,'0'0'1935,"13"-23"-258,17 7 387,9-8-387,26-2 258,12-11-258,29-1 0,13-18-258,32 3-129,14-15-387,34 10-129,8-12-258,19 6-129,0-10 0,14 4-129,0 1-258,2 1 129,-13 5-258,-14 5 0,-14 9-516,-27-1-774,-8 13-2451,-40 18-903,-39 6-129</inkml:trace>
          <inkml:trace contextRef="#ctx0" brushRef="#br0" timeOffset="-10270.5874">-9545 130 645,'0'0'2322,"0"0"387,0 24-258,14 15-516,24 24-129,0 16-258,19 30-258,0 13-387,9 19-258,1 10-129,-3 6-387,-3 1-129,-9-6 129,-10-16-129,-2-18 0,-12-21 129,1-14-129,-7-19-129,5-19 129,-5-8 0,6-12 0,-2-7 0,8-6 0,3-7 0,7-5 0,8 0 0,13-7 0,17-13 129,22-2 0,21-15 129,22 0 129,14-8 129,26 1-129,15-8 129,23 7-129,1-10 0,6 4-129,-3-1 0,5 7-129,-8 0 129,-9-1-258,-20 8-129,-28 5 129,-19 4-387,-33 9-129,-22 13-387,-43-6-258,-14 13-774,-38 0-2838,0 0 0,-12-16-129</inkml:trace>
          <inkml:trace contextRef="#ctx0" brushRef="#br0" timeOffset="-9953.5692">-5886-753 3096,'-19'43'4902,"22"19"-129,16 21-2064,31 36-903,-1 7-516,19 28-516,0 3-516,2 0-258,-7-6-387,-12-28-774,4-13-2322,-12-21-1032,-13-36-645,-5-18 259</inkml:trace>
        </inkml:traceGroup>
        <inkml:traceGroup>
          <inkml:annotationXML>
            <emma:emma xmlns:emma="http://www.w3.org/2003/04/emma" version="1.0">
              <emma:interpretation id="{EE9BA57F-8A26-4B0A-A601-72E1F03CE8C8}" emma:medium="tactile" emma:mode="ink">
                <msink:context xmlns:msink="http://schemas.microsoft.com/ink/2010/main" type="inkWord" rotatedBoundingBox="11198,9907 17566,9104 18079,13175 11711,13978"/>
              </emma:interpretation>
            </emma:emma>
          </inkml:annotationXML>
          <inkml:trace contextRef="#ctx0" brushRef="#br0" timeOffset="-4102.2346">339 0 1032,'-130'47'4773,"78"42"-129,-5 33 0,13 32-2967,16 33-903,9 17-645,11 8-2322,8-10-2064,27-13-516,-5-53 0</inkml:trace>
          <inkml:trace contextRef="#ctx0" brushRef="#br0" timeOffset="-4323.2472">-3623 529 3870,'-71'274'4386,"41"-108"-645,11 18-2709,19 16-516,0 0-129,17-14-258,4-30 258,17-20 258,9-37-129,34-25 387,17-41-129,47-28 0,24-36 258,49-13-387,19-15 0,27 0-387,13-1 0,3 11-258,-1 7 129,-12 20-258,-20 14 0,-29 8-387,-16 16-387,-33-5-645,-1 22-903,-29-14-2193,-20-13-387,-15-6 258</inkml:trace>
          <inkml:trace contextRef="#ctx0" brushRef="#br0" timeOffset="-4742.2712">-3373-44 1548,'61'-19'3999,"7"10"-1419,51 9-387,18-7-129,61 4 129,17-18-258,42 7-774,4-11-129,27 1-516,1-4-129,-8-2-516,-9 2 129,-29-1-387,-15 10-129,-38-4-516,-16 21-645,-53 2-2838,-37 8 129,-37 24-387</inkml:trace>
          <inkml:trace contextRef="#ctx0" brushRef="#br0" timeOffset="-8283.4737">-710-2086 2193,'-75'49'2451,"29"-5"-387,-9 6-258,-2 17-258,-12 1-645,4 10-129,-8 4-387,1 6-129,-6 0-129,4 5 129,-5-4 0,6-1-258,5-10 0,6-2 0,6-7 0,13-2-129,10-4 258,12-1-258,13-4-258,8 2 387,7 6 0,12 2 0,7-2 0,14 3 387,11-5-129,13 6 387,7-8-129,27 2 258,13-10 0,30 6 0,7-12 129,29 14-258,5-13 129,27 6-129,7-7 0,13 5-258,-4-3-129,1 6 129,-7-9-129,0 3-129,-11 2 129,-13-1-129,-20 9-258,-20-9-516,-11 9-387,-37-17-1419,-14 6-2064,-26-9-387,-32-11-258</inkml:trace>
          <inkml:trace contextRef="#ctx0" brushRef="#br0" timeOffset="3370.1928">-61-1257 2580,'-19'-13'4128,"19"13"-1032,-6-28-1032,6 28-387,24-30-516,7 16-258,2-3-387,16 4 129,3 2-129,10 11 0,-5-3 129,11 12-129,-13 3 0,7 14 129,-10-1-129,5 9 0,-11-5-129,6 1 129,-6-7-258,1 3 0,2-7 0,3-4-129,-1-5 0,3-2 0,-1-1-129,6-5 129,-1 3-129,4-1 129,-7-1 0,7 2 0,0 1 258,1 7-387,-3 1 258,1 8 0,-4-4 0,0 4-258,2 2 0,-9-11-2709,7 6-2193,-3-11-258,-10-5-516,5-3 0</inkml:trace>
          <inkml:trace contextRef="#ctx0" brushRef="#br0" timeOffset="-7815.4469">-40-1967 516,'145'-19'3354,"-25"19"258,15 4-2451,26 11-258,30 14-387,18 3-387,9 10-129,-2 7 129,-6-1-129,-14 10 387,-15 10 0,-27 1 387,-27 18 258,-45 2 387,-25 24-129,-49-4 258,-8 36 0,-49-6-129,-5 27-387,-33-5 129,-6 25-516,-16-13-387,0 2-258,3 0-516,-3-29-1935,16-9-2193,18-26-258,11-34-774</inkml:trace>
          <inkml:trace contextRef="#ctx0" brushRef="#br0" timeOffset="4294.2456">-2577 649 516,'-32'-17'4257,"4"3"-516,28 14-1032,-3-24-387,3-1-516,16 11-387,3-12-516,25 2-129,2-8-387,17 6 0,2-4-129,6 13 0,3 3-129,-1 12 129,-4 2-129,-4 5 129,-6 13 0,-4 8 0,-12 2 0,4 7 129,-11-6 0,6 5-129,-3-6 0,4-4-129,4-3 0,7-6-129,4-11 129,6-4-129,5-1 129,4-12-129,3 1 0,-1-3 0,3 0 0,-4 5 0,-1 5 129,0 5-129,-4 5 129,-1 5-129,10 24-1290,2-12-3354,-6-8-387,5-2-387,-4-24-516</inkml:trace>
        </inkml:traceGroup>
        <inkml:traceGroup>
          <inkml:annotationXML>
            <emma:emma xmlns:emma="http://www.w3.org/2003/04/emma" version="1.0">
              <emma:interpretation id="{CFBDB02C-EBDE-44F9-8FA2-D0BF2C2983D3}" emma:medium="tactile" emma:mode="ink">
                <msink:context xmlns:msink="http://schemas.microsoft.com/ink/2010/main" type="inkWord" rotatedBoundingBox="19451,9690 23368,9196 23653,11457 19736,11951"/>
              </emma:interpretation>
            </emma:emma>
          </inkml:annotationXML>
          <inkml:trace contextRef="#ctx0" brushRef="#br0" timeOffset="-5454.3119">8028-1524 3870,'-32'33'4773,"4"40"-387,6 36-258,-13 25-3999,-2 34-258,4 23-1290,0 6-2451,6-4-516,-8-40-387</inkml:trace>
          <inkml:trace contextRef="#ctx0" brushRef="#br0" timeOffset="-5674.3245">4209-1220 1548,'-23'-20'3741,"23"40"-645,1 23-516,20 28-774,-9 11-129,15 32-258,-12 10-387,8 17-516,-8 1-258,-1-8-258,-3-9 0,1-14 129,4-15 0,10-25 0,16-28 516,31-19-129,36-24 0,44-2 0,34-26-129,42-3 0,32-14-129,28 6 129,10 2-387,4 6 0,-11 10 0,-20 9-129,-22 12-387,-40 0-774,-15 19-1935,-41 6-1419,-32-3-258,-24 4-258</inkml:trace>
          <inkml:trace contextRef="#ctx0" brushRef="#br0" timeOffset="-6102.349">4703-1927 1806,'0'0'2064,"0"0"-129,7-14 258,23 6-129,34 8-129,18-10-129,43 10 0,17-8-129,49 8-258,19-12-258,38 10-516,13-7-129,13 1-258,-7 0-258,0-2 0,-14 3-129,-29-4-258,-22 7-129,-36-6-258,-22 10-645,-46-3-1161,-30 3-2064,-38 2-258,-30-2 129</inkml:trace>
          <inkml:trace contextRef="#ctx0" brushRef="#br0" timeOffset="2093.1198">5728-1604 129,'-22'-19'3999,"22"19"-645,-16-23-516,16 23-258,0-26-129,21 21-516,-9-16-387,30 15-387,-6-13-258,18 12-387,-2 0 0,6 2-258,-6 2-258,-4 3 0,-4 0 0,-12 7 0,-10 1 0,-10 10 0,-8 1-129,-4 10 129,0 5 0,0 10 0,0 3 0,0 9 0,8 3-129,1 2 258,8 4 0,-1-1-129,3-2 258,-1-3 129,-14-19 258,-4 5-129,-12-19 387,-15 1-258,-22-17-129,-2-1 0,-17-9 0,5 0-387,5 0-516,2-13-1161,28 10-3483,7 0 0,21 3-774,0 0-129</inkml:trace>
          <inkml:trace contextRef="#ctx0" brushRef="#br0" timeOffset="1568.0897">5921-1489 1,'6'-20'4127,"-6"20"-128,0 0-645,0 0-516,0 0-387,-9 0-516,9 27-516,0-27-387,-2 48-258,-4-16-258,6 3-129,-3-3-258,3 0 0,0-2-387,-2-10-258,2 5-645,0-25-774,0 18-2064,0-18-1032,0 0-129,0 0 130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5:05.91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7138843-AC02-4CF9-9C09-310E6C8CBC0B}" emma:medium="tactile" emma:mode="ink">
          <msink:context xmlns:msink="http://schemas.microsoft.com/ink/2010/main" type="inkDrawing" rotatedBoundingBox="11377,13850 12316,12328 13815,13253 12875,14775" hotPoints="13482,13519 12584,14417 11686,13519 12584,12620" semanticType="9" shapeName="Circle">
            <msink:destinationLink direction="with" ref="{C987D303-D575-40C0-90F1-EF1C5340B9C7}"/>
            <msink:destinationLink direction="with" ref="{50AD4E86-80C3-44A8-8D64-4FB813566B71}"/>
          </msink:context>
        </emma:interpretation>
      </emma:emma>
    </inkml:annotationXML>
    <inkml:trace contextRef="#ctx0" brushRef="#br0">-4957-5728 1677,'0'0'3354,"0"0"-387,-11 0-645,11 0-258,-17-3-258,17 3-258,-18-14-129,18 14-387,-20-16 0,20 16-258,-23-14-129,23 14-258,-21-19 129,21 19 0,-23-21-258,23 21 0,-22-22 0,22 22 0,-29-19 0,14 10 0,-8 3-129,1-1 0,-3 6 0,-3-4 129,0 3-129,2 2 129,-7 0-258,5 0 129,-4 0-129,3 0 129,-3 2-129,2 3 0,0-1 0,0 4 0,-3 0 0,3 0 0,0 5 0,0-2 0,2 1 129,3 3-129,-4 0 0,5-2 0,-3 4 0,6 1 129,-3 6 0,-1-1-129,-1 4 129,1 0 0,-1 5 0,2-2-129,3 3 129,-1 2-129,0-2 0,3-2 129,3 4-129,3 2 129,0-1 0,3 3-129,3-1 129,1-1-129,1 2 0,3 2 129,1-1-129,1-1 0,0 1 0,0-4 0,0 4 129,0-1-129,0-4 129,0-2-129,3 2 0,1-5 129,0-2-129,0 1 0,5-1 0,0 1 0,-2-2 0,1 1 129,1 0-129,2-1 0,-1 2 129,3-6-129,-3 4 129,4-5 0,-2 1 0,6-3 0,1 1 0,2-4 0,4-1 0,2 0 0,2 1-129,1-4 129,0-1-129,2-1 129,-2 0-129,-1 4 0,1-4 129,0 1-129,-2-1 0,1 1 129,-2-1-129,3 0 0,-6 0 129,0-3-129,0 0 0,1-5 0,-2 0 0,1 2 0,-1-2 0,3-3 0,0 0 129,2 0-258,2 0 258,-4 0-129,6 0 0,-1-3 129,0-5-129,1 0 129,1-2-129,-3-2 0,0-1 0,1-4 0,2-2 0,0 1 0,-3-2 0,0 1 0,-2-2 0,1 1 129,-3-1-129,0-1 0,0 1 0,-3 1 0,1-2-129,2 1 129,-3 2 0,-4-1 0,2 2-129,-6 3 129,4-3 0,0 1 129,-1 3-129,-6-7 0,2 0 0,0-1 0,1-5 0,0 2 0,0-3 0,-6-2 0,4-3 0,-1-4 0,-4 2 0,3-3 0,-4 1-129,3-3 258,-6 1-258,5-1 129,-3 2 0,2-1 0,-3 1 0,0 3 0,-3-1 0,-2 2 0,0 0 0,-2 4 0,-5-2 0,-7 3 0,-2 3 0,-5 0-129,-5-1 129,0 4 0,-4-1 0,-4-6 0,-6 0 0,-8 0-129,3-2 129,0 1 0,-2-1-129,1 1 129,0 1 0,2 7 0,5 4 0,5 4 0,1 7-129,-2 8 0,12 0-387,-11 25-2193,16-6-2451,8 0-258,10-19-516,-5 17-387</inkml:trace>
    <inkml:trace contextRef="#ctx0" brushRef="#br0" timeOffset="-1978.113">-5235-5418 2193,'-10'-16'2709,"10"16"129,0 0-129,-19-14-129,19 14-516,0 0-129,0-32-258,0 32-258,19-17-258,-19 17-129,47-17-258,-17 15-258,15-6 0,-1 8-258,1 0 129,-7 3-258,-2 8 0,-14 8 0,-6 2 0,-13 7-129,-3 2 129,-8 2-129,-10 0 129,0-4-129,-2-1 0,2-3 0,18-24 0,-11 25 0,11-25-129,10 6 129,7-6-129,5 0 0,1 0 129,4 0-129,-1 2 129,-6 7 0,-3 7 0,-2 9 0,-4 7 0,-10 1 0,-1 7 129,-1-1-129,-10-1 0,-4 0 129,-10-6 0,-1-5 0,-4-12 0,-5-2 0,-2-7 129,-6 1-129,-3-7 0,-8 0 0,3 0 0,-1 0 0,7-7-129,1-1-129,11-1 0,11-7-258,22 16-516,0-43-1419,7 26-2451,19-13-258,7 5-387,3-5-387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041.07666" units="1/in"/>
          <inkml:channelProperty channel="Y" name="resolution" value="3196.78027" units="1/in"/>
          <inkml:channelProperty channel="F" name="resolution" value="0" units="1/dev"/>
        </inkml:channelProperties>
      </inkml:inkSource>
      <inkml:timestamp xml:id="ts0" timeString="2012-10-26T15:54:50.21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92738E-76A9-4065-9A3F-D8A94DF1BD5C}" emma:medium="tactile" emma:mode="ink">
          <msink:context xmlns:msink="http://schemas.microsoft.com/ink/2010/main" type="inkDrawing" rotatedBoundingBox="17890,18564 17905,18564 17905,18579 17890,18579" shapeName="Other"/>
        </emma:interpretation>
      </emma:emma>
    </inkml:annotationXML>
    <inkml:trace contextRef="#ctx0" brushRef="#br0">0 0 0,'0'0'0,"0"0"0,0 0 0,0 0 0,0 0 0,0 0 0,0 0 0,0 0 0,0 0 0,0 0 0,0 0 0,0 0 0,0 0 0,0 0 0,0 0 0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041.07666" units="1/in"/>
          <inkml:channelProperty channel="Y" name="resolution" value="3196.78027" units="1/in"/>
          <inkml:channelProperty channel="F" name="resolution" value="0" units="1/dev"/>
        </inkml:channelProperties>
      </inkml:inkSource>
      <inkml:timestamp xml:id="ts0" timeString="2012-10-26T15:54:51.58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87FF6081-BA10-4484-9B65-8045E3AA5710}" emma:medium="tactile" emma:mode="ink">
          <msink:context xmlns:msink="http://schemas.microsoft.com/ink/2010/main" type="inkDrawing" rotatedBoundingBox="18744,18638 18759,18638 18759,18653 18744,18653" shapeName="Other"/>
        </emma:interpretation>
      </emma:emma>
    </inkml:annotationXML>
    <inkml:trace contextRef="#ctx0" brushRef="#br0">854 74 0,'0'0'0,"0"0"0,0 0 0,0 0 0,0 0 0,0 0 0,0 0 0,0 0 0,0 0 0,0 0 0,0 0 0,0 0 0,0 0 0,0 0 0,0 0 0,0 0 0,0 0 0,0 0 0,0 0 0,0 0 0,0 0 0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5:11.87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E6647179-CBA3-4DAB-A9EA-AA0285DCFE08}" emma:medium="tactile" emma:mode="ink">
          <msink:context xmlns:msink="http://schemas.microsoft.com/ink/2010/main" type="inkDrawing" rotatedBoundingBox="17341,12220 17759,14204 16108,14551 15691,12567" hotPoints="17690,13394 16729,14355 15768,13394 16729,12433" semanticType="9" shapeName="Circle">
            <msink:destinationLink direction="with" ref="{C2C78A0E-E3F4-44E1-9A6E-8C733405AE67}"/>
            <msink:destinationLink direction="from" ref="{A83CF3F1-1156-48FA-9355-F2E1087954D3}"/>
            <msink:destinationLink direction="to" ref="{A83CF3F1-1156-48FA-9355-F2E1087954D3}"/>
          </msink:context>
        </emma:interpretation>
      </emma:emma>
    </inkml:annotationXML>
    <inkml:trace contextRef="#ctx0" brushRef="#br0">1141 135 3612,'-34'-21'4386,"11"12"-516,-9-1-1806,19-10-387,-23 12-258,12-13-387,-13 13-129,9-8-129,-13 12-258,11-7 0,-9 9-129,6-3-129,-5 5 0,8 0 129,-7 4-129,11-1-129,-3 5 0,2-2 0,-1 0 0,0 1 0,0 2 0,1 0 0,-1-1-129,-4 5 129,-3 0 0,5-1 129,-5 6-129,3-4 129,0 5-129,1 1 0,-1 3 129,7-1 0,-2 5-258,4 1 129,2 4 0,-2-1 0,4 6 0,5 5 0,0 4 0,9 0 129,-2 3-129,2 1 0,1 1 129,4 0-129,0-2-129,2-5 129,5 2 0,0-2-129,1-3 0,3-1 129,-3 1-129,3 1 129,-2 4 0,0 0-129,-2 3 129,0 2 0,-2 7 0,-2 2-129,2 2 129,-2-1 0,2-1-129,0-3 258,-1-1-129,4-9-129,-1-1 258,5-10-258,-1-4 129,8-4 0,-3-6 0,7-3-129,3-1 129,1-6-129,3-2 0,2-2 0,1-2 0,2 2 0,3-5 0,-6 3 0,4-1 0,0 0 0,-7 0 0,6-1 0,-2 1 0,-3 2 0,-4 0 0,2-3 0,0 0 0,0 1 0,3-2 0,-2-1 0,-2-2 0,3 0 0,2 0 0,2-2 0,-2-6 0,1 2 0,-3-3 0,3-1 0,-5-3 0,7-1 0,-7 0 0,0-3 0,1-1 0,1-1 0,0-1 0,-4-2 0,2-2 129,-4-3-129,1 2 129,-6-1-258,0 0 258,0 2-258,-2-3 258,-1 3-258,-3 1 129,2 2-129,0-4 129,-1 3 0,1-2 0,1 2 0,0 0 0,-3-2-129,0 3 129,0-1 0,2 0 0,-4 0 0,-3 1-129,1-1 258,-4-3-258,3 1 258,-1 1-129,-1-6-129,-6 1 129,0 2 0,2-4 0,-2-1-129,0-1 129,0-1-129,-2-5 0,-8 3 129,3-3 0,-2-3-129,-2-1 129,-3-1 0,2-3 0,-5 0 0,-3-3 0,1-1 0,-4-1-129,0 2 129,-6-5-129,-1 7 129,-3 0-129,-5 10 258,-1 6-387,-7 4 387,2 6-258,-4 10 0,10 5-258,-11 6-903,21 0-3741,2 12-258,26-12-387,-22 5-645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4:59.22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D538A572-C11F-48B9-9934-68B277AA23C0}" emma:medium="tactile" emma:mode="ink">
          <msink:context xmlns:msink="http://schemas.microsoft.com/ink/2010/main" type="inkDrawing" rotatedBoundingBox="13451,11539 13690,9626 15114,9804 14875,11717" hotPoints="15086,10738 14227,11597 13368,10738 14227,9879" semanticType="9" shapeName="Circle">
            <msink:destinationLink direction="with" ref="{E3201B99-C9ED-448B-86C4-F5FB78B59410}"/>
            <msink:destinationLink direction="with" ref="{C987D303-D575-40C0-90F1-EF1C5340B9C7}"/>
            <msink:destinationLink direction="with" ref="{C2C78A0E-E3F4-44E1-9A6E-8C733405AE67}"/>
          </msink:context>
        </emma:interpretation>
      </emma:emma>
    </inkml:annotationXML>
    <inkml:trace contextRef="#ctx0" brushRef="#br0">-3133-8651 1935,'-23'-26'3999,"11"10"-774,-8 2-645,8-6-516,-13 10-387,12-10-129,-15 13-516,9-12 0,-11 11-387,5-6 0,-8 8-129,6-8 0,-5 7 0,1-4-129,-6 7-129,7-3 0,-3 6-129,3-1 0,-2 2 129,2 0-129,-3 2-129,4 6 129,3-2 0,0 3 0,-4 2 0,7 1-129,1 2 129,0-3-129,0 1 129,1 0-129,2-1 0,-3 1 0,0 6 129,-1 1-129,2 1 258,1 2-258,-3 2 129,3 8-129,0-2 0,-3 0 129,3 1-129,0 1 129,1 3-129,1-2 129,0 2-129,6-2 258,-3 6-258,4-1 129,1 3 0,3 0 129,-4 4-129,6-3 0,-2 4 0,-2-3 0,2 1 0,0-1 0,-2 3 0,3-9-129,-2 5 0,2-4 129,3 1 0,-1 1-129,2-6 129,0 4-129,2-3 0,0 0 0,0 0 129,4-2-129,3-2 0,1 1 129,1 0-129,7-2 129,-3 0-129,4 0 129,2-4 0,0 3-258,-1-1 387,6-4-387,-1 1 258,0-2-258,0-1 258,2-3-258,-6 0 129,3-4 129,1 1-129,-3-2 0,3-1 0,-3 1 0,1-1 0,5-2 0,0-3 129,0-2-129,1 1 0,3-4 0,-2-3 0,5 0 0,2 0 0,-3 0 129,-1-2-129,0-3 0,1-3 0,3 1 0,-2-3 0,0 1 0,1-1 0,0-1 0,-1 0 0,3 0 129,-3 0-258,-2-2 258,2 1-258,-4-3 258,-2 3-129,2-3 0,0-2 0,-6 0 0,1-2 0,-4 3 0,2-3 0,-3 0 0,-5-2 0,2-1 0,-1 2-129,-5-4 258,1-3-129,5 2 0,-7-10-129,-2 2 129,2-7 0,-1 3 0,-5-12 0,1-2 129,0-3-129,-2 0 0,-1-7-129,-1-1 258,0-4-258,0-2 129,0 6-129,-3-1 129,-2 3-129,-8-2 129,1 12-129,-2 4 129,-3 8 0,-4 5 0,-9 11 0,4 3 129,-4 11-258,-1 8-129,31 0-1032,-34 14-3741,34-14-129,-27 19-645,27-19-258</inkml:trace>
    <inkml:trace contextRef="#ctx0" brushRef="#br0" timeOffset="-1841.1053">-3608-8229 3225,'0'0'4773,"0"0"-645,-23-8-1032,23 8-645,0 0-645,17-32-516,-17 32-387,39-25 0,-12 14-516,10-7 0,0 6-258,1-3 129,6 4-258,-4 0 129,-3 3-129,-4 2 129,-7 3-129,-3 1 0,-7 1 0,-16 1 129,21 0-129,-21 0 129,0 0-129,0 0 129,5 14-129,-5-14 258,0 19-129,0-19 0,-7 33 0,1-11 0,-5 7 0,0 5 129,-8 12 0,1 2 0,-8 10 129,-2 4 0,-7 7-129,3 2 0,-1 7 129,2-9-258,-2 3 129,7-9-129,1-6 0,8-8 0,8-10-129,1-9 0,5-9 0,3-21-129,1 17-129,-1-17-258,26-5-387,-26 5-774,23-34-3096,-11 16-387,0-12-387,-5 3-387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5:02.806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987D303-D575-40C0-90F1-EF1C5340B9C7}" emma:medium="tactile" emma:mode="ink">
          <msink:context xmlns:msink="http://schemas.microsoft.com/ink/2010/main" type="inkDrawing" rotatedBoundingBox="12492,12751 13622,11509 13731,11608 12601,12850" semanticType="10" shapeName="Other">
            <msink:sourceLink direction="with" ref="{E7138843-AC02-4CF9-9C09-310E6C8CBC0B}"/>
            <msink:sourceLink direction="with" ref="{D538A572-C11F-48B9-9934-68B277AA23C0}"/>
          </msink:context>
        </emma:interpretation>
      </emma:emma>
    </inkml:annotationXML>
    <inkml:trace contextRef="#ctx0" brushRef="#br0">-4217-6891 1032,'0'0'903,"0"0"-129,0 0-258,0 0-129,0 0 129,0 0 129,0 0-258,0 0 258,6-19 0,-6 19 129,0 0 0,0 0-129,0 0 0,0 0 0,0 0-258,7-17 258,-7 17-387,0 0 258,0 0-129,0 0 0,9-18 258,-9 18 0,0 0-129,0 0 0,0 0 129,0 0-258,10-17 0,-10 17 129,0 0-258,0 0 129,0 0-129,0 0 129,0-17 0,0 17 0,0 0 0,0 0 0,0 0-129,-12-10 129,12 10-129,0 0-129,0 0 129,-18-3-258,18 3 129,0 0-129,-16 0 129,16 0-129,0 0 129,-23 6 0,23-6-129,-15 10 129,15-10 0,-18 14 129,18-14-258,-26 19 129,9-6 0,-2 1 0,1 3 0,-5 5 0,1-1 0,-3 4 0,1-1 0,-2 1 129,0 0-129,0 4 129,-3-5-258,3-1 258,0 3-129,1-1 0,2-3 0,-3 0-129,7 2 129,-2-2 129,2 0-258,0 3 129,-3 1-129,4-3 0,-5 4 0,1-1 129,-3 0-129,2 1 0,-1 0 0,4-2 129,-2 1 0,-1-3 0,5 4-129,-1-3 129,2 0 0,1-1-129,2 0 129,-1-1 0,-1-2-129,2 6 0,2-3 129,-8 3 0,1 0-129,-1 1 129,2 0 0,-4 0-129,4-2 0,-3-1 129,1 1 0,6-7-129,1 1 0,13-19 0,-18 23 0,18-23-129,0 0-258,12 0-645,-12 0-1806,25-14-2193,-4-8 0,2-2-645,4-6 0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5:16.63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50AD4E86-80C3-44A8-8D64-4FB813566B71}" emma:medium="tactile" emma:mode="ink">
          <msink:context xmlns:msink="http://schemas.microsoft.com/ink/2010/main" type="inkDrawing" rotatedBoundingBox="13004,14385 13867,15559 13834,15584 12970,14409" semanticType="10" shapeName="Other">
            <msink:sourceLink direction="with" ref="{E7138843-AC02-4CF9-9C09-310E6C8CBC0B}"/>
            <msink:sourceLink direction="with" ref="{1D47A067-A513-4EC3-8D05-D3C4A37B12CB}"/>
          </msink:context>
        </emma:interpretation>
      </emma:emma>
    </inkml:annotationXML>
    <inkml:trace contextRef="#ctx0" brushRef="#br0">51 34 1806,'0'0'1677,"-16"-7"-129,16 7-129,0 0 129,0 0-258,-16-20-129,16 20-129,0 0-129,0 0 0,0 0 0,-20-8 0,20 8-258,0 0 129,0 0-258,0 0 0,0 0 0,0 0 0,0 0-129,0 0 0,0 0 0,5 14-129,-5-14 258,15 21-129,-15-21 0,17 25-129,-17-25 258,23 33-258,-10-16 129,-2 6-258,5-6 258,-3 5-258,5 0 129,-4 7 129,10-4-129,-3 10 129,8-4 0,3 10-129,4 2 0,4 8 0,5-2 0,-1 8 0,0-2-129,-1 5 129,3-2-129,-6 1 0,-2-2-129,0-4 258,-4-4-258,-3-3 258,-1-5-258,-8-3 129,-3-12 0,-2-1-129,-4-9 129,-13-16 0,7 25-129,-7-25-129,0 0-129,0 0-387,6 19-1032,-6-19-3354,0 0 0,20-8-774,-20 8-129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5:08.979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C2C78A0E-E3F4-44E1-9A6E-8C733405AE67}" emma:medium="tactile" emma:mode="ink">
          <msink:context xmlns:msink="http://schemas.microsoft.com/ink/2010/main" type="inkDrawing" rotatedBoundingBox="15035,11126 16993,12310 16945,12390 14986,11207" semanticType="10" shapeName="Other">
            <msink:sourceLink direction="with" ref="{D538A572-C11F-48B9-9934-68B277AA23C0}"/>
            <msink:sourceLink direction="with" ref="{E6647179-CBA3-4DAB-A9EA-AA0285DCFE08}"/>
          </msink:context>
        </emma:interpretation>
      </emma:emma>
    </inkml:annotationXML>
    <inkml:trace contextRef="#ctx0" brushRef="#br0">114 11 774,'-19'-3'903,"19"3"-129,-25-5-129,25 5-258,0 0 129,-19 0-129,19 0 129,0 0 129,0 0-129,-19-1 258,19 1 0,0 0-129,-19-5 258,19 5-129,0 0 258,-16 0-129,16 0 0,0 0 129,0 0-387,0 0 258,0 0-258,0 0 0,0 0-129,0 0 0,0 0 0,0 0 129,0 0 0,0 0-129,21 2 0,-21-2 0,31 14-129,-31-14 129,39 17-258,-21-7 0,6-1 0,1 4-129,4-1 129,-1 4-129,3-2 129,1 4-129,6-2 0,-4 3 129,6 0-129,-2 1 0,1 1 0,3 1 129,-1-2-129,1 2 0,-2 1 0,-1 0 0,4-5-129,-8 2 129,4-2 0,-6-3-129,3 0 129,-3-1-129,-4 2 0,-2 3 129,2-2-129,-7 2 129,1 1-129,2 1 0,-6 0 0,0-1 129,6 1-129,-5-4 0,1-3 0,4 4-129,-1 1 129,-4-4 0,4 4 0,1 0 0,-1 0 129,2-1-129,0 2 0,-1 1 129,6-1-129,3 4 129,4-3-129,2 1 129,-3 0-129,0 2 129,4 1 0,1-5-129,2 1 129,-1-1-129,-7 1 129,2 0-129,-3-6 0,-3 3 0,-8-6 0,-3 1-258,-21-13-129,28 21-516,-28 1-1935,0-22-2064,0 0-516,0 0-258,0 0 0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5:10.11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A83CF3F1-1156-48FA-9355-F2E1087954D3}" emma:medium="tactile" emma:mode="ink">
          <msink:context xmlns:msink="http://schemas.microsoft.com/ink/2010/main" type="inkDrawing" rotatedBoundingBox="16579,13832 16619,12838 17287,12865 17247,13859" semanticType="callout" shapeName="Other">
            <msink:sourceLink direction="from" ref="{E6647179-CBA3-4DAB-A9EA-AA0285DCFE08}"/>
            <msink:sourceLink direction="to" ref="{E6647179-CBA3-4DAB-A9EA-AA0285DCFE08}"/>
          </msink:context>
        </emma:interpretation>
      </emma:emma>
    </inkml:annotationXML>
    <inkml:trace contextRef="#ctx0" brushRef="#br0">1321 617 645,'16'-22'3741,"-16"22"0,0 0-774,0-26-645,0 26-387,-20-25-387,-3 22-516,9-18 0,-15 13-387,9-11 129,-13 15-387,3-12 129,-9 14 129,2 1-258,-11 1 0,-3 9 0,-2 13 0,3 0 0,-3 10 0,12-2 129,0 6-258,20-4 129,6 3-258,18-11 129,23-4-129,17-4-129,13-11 0,8-5 0,7-2-129,-1-9 0,7-10-129,-15 2 129,-10-3-129,-12 3 129,-13 4 0,-9 2 0,-18 13 129,0 0 0,0-17 0,0 17 0,-14 1 0,14-1 0,-15 19 0,15-19 0,-4 32 0,4-13 0,7 3 0,4 1 129,1 4 0,0 5-129,-2 1 258,0 8-129,-4 2-129,0 7 129,-5 11-129,-1 2 0,0 3 0,-8 2 0,-7-5-129,0-6 258,-4-5 0,-2-15 0,-9-10 129,-1-15 0,-4-7-129,-3-5 129,-1-11 0,1-10-129,-6-1 0,0-3 0,6-2-129,5 2 0,4-2 0,3 5-129,14 0-258,-7 11-516,24-12-1419,-5 23-2709,12-17-258,-12 17-387,20-27-129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5295.24854" units="1/in"/>
          <inkml:channelProperty channel="Y" name="resolution" value="3971.75757" units="1/in"/>
          <inkml:channelProperty channel="F" name="resolution" value="0" units="1/dev"/>
        </inkml:channelProperties>
      </inkml:inkSource>
      <inkml:timestamp xml:id="ts0" timeString="2012-10-26T15:55:19.73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1D47A067-A513-4EC3-8D05-D3C4A37B12CB}" emma:medium="tactile" emma:mode="ink">
          <msink:context xmlns:msink="http://schemas.microsoft.com/ink/2010/main" type="inkDrawing" rotatedBoundingBox="14419,15688 14485,17515 12940,17570 12874,15744" hotPoints="14482,16683 13624,17541 12766,16683 13624,15825" semanticType="9" shapeName="Circle">
            <msink:destinationLink direction="with" ref="{50AD4E86-80C3-44A8-8D64-4FB813566B71}"/>
          </msink:context>
        </emma:interpretation>
      </emma:emma>
    </inkml:annotationXML>
    <inkml:trace contextRef="#ctx0" brushRef="#br0">89-10 1935,'-13'0'4515,"-4"0"0,17 0-1419,-14 23-903,0 15-516,14-13-258,-15 25-258,15-7-258,-9 20 129,9-12-387,-8 7 0,8-13-129,0 0 0,0-13-129,8 0 0,9-17-129,8-7 0,9-6-129,7-2 0,10-5 0,1-4 0,5-7-129,1 3 0,-2-1 0,-4 3 0,-8 3 0,-5 2-129,-10 4 0,-5 1-258,-24 1-258,34 0-645,-34 14-2193,0-14-1548,0 0-258,-16 3-258</inkml:trace>
    <inkml:trace contextRef="#ctx0" brushRef="#br0" timeOffset="424.0243">372 144 1935,'0'0'5031,"-19"0"129,19 0-258,-30 42-2451,30-16-774,-11 34-129,11-3-387,-8 28-129,6-1-258,-6 11-258,7-5-129,-6 1-129,0-10 0,0-7 0,0-17-129,2-14 0,-1-13-129,6-11-129,0-19-387,0 0-774,0 0-2838,0-14-903,6-18-516,-1-11-387</inkml:trace>
    <inkml:trace contextRef="#ctx0" brushRef="#br0" timeOffset="1945.1112">430-194 1806,'-30'-30'4257,"10"25"387,0-3-1935,7-13-645,-13 13-387,10-14-258,-11 14-258,13-12-258,-12 12-129,8-8-129,-12 5-129,8-2-129,-5 6 0,3-4 0,-6 7-129,-3-2 129,-4 6-129,2 0 129,-8 10-258,-1-1 129,-1 5-129,-4-3 0,3 7 129,2-4-129,-2 6 0,10-1-129,-1 2 129,6-1 0,3 1 0,4 4-129,-1 1 129,6-3 0,-3 6 0,2-2 0,-1 3 0,3 1 0,0 4 0,5 5 0,0 4 0,5 0 0,-2 11 0,6-1 0,1 3 0,3 1 0,0 4-129,0-7 129,3 4 0,1-7-129,3-1 0,1-6 129,-2 1-129,5-5 0,1-6 129,0 2-129,4-7 0,0 1 0,-1-2 0,7 4 0,-4-5 0,-2 4 0,-4 3 129,4-1-129,-4 3 0,-1-4 0,3 0 0,-4-3 0,0 2 129,4-5-129,4-2 0,-4-3 0,2 0 0,-2-3 0,-1-2 129,4-4-129,-1 0 129,1-4-129,2-4 0,2 0 0,6-5 0,2 1 129,5-1-129,1 0 0,0-4 0,6-3 0,-4-2 0,4-1 0,-3 4 0,2-5 0,-3 3 0,0-3 0,1 3 0,-4 0 0,2 2 0,-3-4 129,-1 1-258,-1-1 129,2-2 0,-1 2 0,-2-2 0,1-4 0,-3-2 0,3 4 0,-6-3 0,3-1-129,-5-1 129,-1-1 0,0-1 0,-3-1 0,0 0 0,-4-5 129,3-1-258,0-2 258,1 1-129,-7-5 0,-2-1 0,2-3 0,-5 2 0,-3-4 0,-1 0 0,1 1-129,0-2 129,-1 3 0,-3-3 0,5 0 0,-5 1 129,2-2-258,-2 0 129,0 1 0,-3 2 0,-9-2 0,-1 1 129,-10-1-258,-3 0 129,-4 5 129,-6-2-129,-6 3 0,-7 3 0,2 2-129,-5 5 258,4 6-258,7 3 0,1 7-516,18-15-3225,3 13-1548,0-9-129,13-17-645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10.172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4F67C8F-B180-4BA5-ABAD-F41B8C4CC917}" emma:medium="tactile" emma:mode="ink">
          <msink:context xmlns:msink="http://schemas.microsoft.com/ink/2010/main" type="inkDrawing" rotatedBoundingBox="6125,5405 9048,5384 9057,6673 6134,6693" semanticType="10" shapeName="Other"/>
        </emma:interpretation>
      </emma:emma>
    </inkml:annotationXML>
    <inkml:trace contextRef="#ctx0" brushRef="#br0">-1552-834 1,'-10'-7'902,"10"7"1,0 0 0,0 0 0,0 0 129,0 0-387,-4-16 129,4 16-129,0 0-129,0 0-258,0 0-129,0-18 258,0 18-129,0 0 0,0 0 258,0 0-129,0 0 129,0 0-129,0 0 129,0 0-129,0 0 258,-2-18-258,2 18 129,0 0-129,0 0 258,0 0-258,-17-7 0,17 7 129,0 0-258,-22 0 129,22 0-129,-24 3 0,24-3 129,-29 17-129,29-17-129,-33 21 129,33-21 0,-36 25-129,17-8 129,1-1-129,-2 3 258,1-4-258,-3 8 129,0-4 0,-2 2-129,0 0 129,2 2-129,-3-4 0,0 6 129,-2-6-258,1 0 129,0-1 0,-1 2 0,-2-4-129,-1 5 0,-1-4 129,2 5-129,-2-3 0,1 3 129,-4 0-129,3 2 0,-1-3 0,1 1 0,-1-2 0,0 0 129,1 5 0,2-7-129,-1 6 129,5-3-129,-4 2 129,6-4-258,-3 2 258,4 2-129,0-11 0,2 7 0,-1-10 0,2 1 0,19-10 129,-28 13 0,28-13-129,-18 4 0,18-4 129,0 0-258,0 0-387,0-11-1290,0 11-2709,34-19 0,-15 1-516,7-5 129</inkml:trace>
    <inkml:trace contextRef="#ctx0" brushRef="#br0" timeOffset="-2468.1411">-1106-1225 258,'-16'-16'2967,"16"16"-258,-18-17-129,18 17-387,-15-15-387,15 15-258,-24-16-387,24 16-129,-22-14-258,22 14-258,-26-18-129,26 18 129,-31-20-258,31 20 0,-37-11 0,22 11 0,-9 0 129,3 5-129,-2 5 129,2 12-258,-1-7 129,3 12-129,3-5 258,2 7-258,5-7 0,9 8 258,0-5-258,14-1 0,6-2 0,10-1-129,7-3 129,5-6-129,4-3-129,-2-7 258,1-2-258,-9-2 129,-1-14-129,-8-3 129,-10-7 0,-7-4 0,-7-2 0,-6 0-129,-12 1 0,-7 4 129,-9 2 0,-6 6 0,-4 8 0,-2 7 129,1 4-129,2 7 0,4 8 258,4 9-258,4 3 129,9 4 0,6 6-129,12 1 129,1-1-129,14-2 0,10 0 129,7-6-129,7-7 0,3-5 0,0-13 0,0-4 0,-6-10 0,-5-12 0,-8-9 0,-6-5 0,-11-4 0,-5 0 0,-8 2 0,-16 5 0,-1 3 129,-8 11-129,-4 7 0,1 12 129,-2 0-129,8 17 129,5 9-129,6 4 129,8 5 0,11 2-129,0-1 0,17-8 129,9-2-129,4-10 0,3-11 0,-2-5 0,3-8 0,-6-17 0,-6-3 0,-9-5 0,-7-3 0,-6 0 0,-16 8 0,-9 2 0,-7 7 0,-4 9 129,0 8-129,2 2 129,0 8 0,12 15 129,6-2 0,9 8-129,7-6 0,10 2-129,18 5-1161,4-12-3225,9-10-645,2-5-129,-4-3-645</inkml:trace>
    <inkml:trace contextRef="#ctx0" brushRef="#br0" timeOffset="2968.1697">-1048-805 516,'0'0'645,"0"0"0,-17 0-129,17 0 129,0 0-129,0 0 258,0 0-129,0 0 0,0 0 129,-16 0-129,16 0 129,0 0 129,0 0 0,0 0 0,-21-2 0,21 2-129,0 0 0,0 0-129,0 0 0,0 0-129,-22-12 0,22 12-129,0 0 0,0 0 129,0 0-129,0 0 0,0 0-129,0 0-129,0 0 0,0 0 0,0 0 0,0 0-129,0 0 0,0 0 129,0 0-129,0 0 258,10 8-129,-10-8 0,15 10 0,-15-10 0,18 10 0,-18-10 0,16 12 129,-16-12-129,23 12-129,-23-12 129,24 19 0,-24-19-129,30 18 129,-11-6 0,-3-3-129,3 3 0,0-1 129,0 0-129,-2-3 0,4 0 129,-2-1-129,1 4 0,-2-4 0,-3 4 0,3-4 129,-18-7 0,28 20 0,-28-20 0,29 21-129,-29-21 129,25 20 0,-25-20 0,28 21 0,-12-13-129,2-1 129,-1 2-129,-1-2 0,1-4 0,-1 5 129,-16-8-129,30 9 0,-30-9 258,32 15-258,-32-15 0,30 12 129,-13-1-129,0-4 129,-1 3 0,2-3-129,-3 0 129,-15-7 0,30 18 0,-30-18-129,27 22 129,-27-22 0,26 21 0,-26-21 0,28 22 0,-28-22 0,28 19 0,-28-19-129,29 15 129,-29-15-129,24 18 0,-24-18 0,19 11 129,-19-11-129,0 0 0,20 17 0,-20-17 0,0 0 0,17 17 129,-17-17-129,0 0 0,24 13 129,-24-13 0,22 16 258,-22-16-258,26 23 129,-26-23-129,30 17 129,-13-5-258,-17-12 258,28 26-258,-28-26 0,26 10 129,-26-10-129,17 19 0,-17-19 0,0 0 0,0 0 129,0 0-129,0 0 0,0 0 0,0 0 129,0-10-129,0 10 0,0 0 0,0 0 0,0 0 0,0 0 0,0 0-129,0 0-258,13 0-3096,9 9-1419,2-1-387,-5-4-645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19.424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7CF3E7CC-1ABE-4F70-B314-57A699E6D96B}" emma:medium="tactile" emma:mode="ink">
          <msink:context xmlns:msink="http://schemas.microsoft.com/ink/2010/main" type="inkDrawing" rotatedBoundingBox="8960,6700 9876,6803 9809,7406 8892,7304" semanticType="enclosure" shapeName="Other">
            <msink:destinationLink direction="with" ref="{06EFBDDD-3E1B-4A6B-AE24-C30F173965D7}"/>
            <msink:destinationLink direction="with" ref="{99CB4B15-F39E-4FF4-A94A-E98D458DDC5E}"/>
          </msink:context>
        </emma:interpretation>
      </emma:emma>
    </inkml:annotationXML>
    <inkml:trace contextRef="#ctx0" brushRef="#br0">681 145 645,'0'-21'2709,"0"21"-129,-14-19-258,-4 1-516,18 18-129,-34-26-387,16 16-258,-6-4-258,4 5 0,-7-1-258,3 2 0,-6 0-129,-1 8-129,-7 0 0,-3 0 0,-5 11 0,-2 8 129,-4 0-129,5 12 0,-4 0 0,10 8 0,2-2 0,18 8 129,4 1-129,17 1 0,8-2-129,23 3 0,17-3 0,10-5 0,12-3-129,7-6 129,2-6-258,8-11 129,-3-10 0,-2-4-129,-11-15 129,-8-10-129,-7-6 129,-14-9 0,-8-5 0,-11-4 0,-18 2 0,-5 3 0,-16-1 0,-17 12 129,-6 4-129,-10 10-129,-2 12-258,-4 3-516,15 15-2064,2 12-1548,5-1-258,14 10-258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18.453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BDBB5FBC-BD1D-428A-ADE1-76DE0A5C7075}" emma:medium="tactile" emma:mode="ink">
          <msink:context xmlns:msink="http://schemas.microsoft.com/ink/2010/main" type="inkDrawing" rotatedBoundingBox="6006,7444 7075,8824 6979,8899 5909,7519" semanticType="callout" shapeName="Other">
            <msink:sourceLink direction="with" ref="{F89714B2-0B65-4DC0-BAA0-C4FB5097A0FA}"/>
            <msink:sourceLink direction="with" ref="{54DB18F1-45F6-4010-B56D-1C256074F666}"/>
          </msink:context>
        </emma:interpretation>
      </emma:emma>
    </inkml:annotationXML>
    <inkml:trace contextRef="#ctx0" brushRef="#br0">-2840 798 1032,'-19'-13'2193,"-3"-1"-258,22 14 129,-21-9-387,21 9-387,-22-10-129,22 10 0,-17-8-258,17 8 0,0 0-387,-24-10 258,24 10-387,0 0 129,0 0-129,0 0-129,-16 18 129,16-18-129,0 22 0,0-22 129,11 31 0,-11-31-129,22 33 0,-22-33 129,30 33-129,-11-16 129,2 3-129,1-1 0,6 3-129,-1 0 129,2 3-258,-2 1 258,3 4-258,-5-4 0,3 4 129,-4-4 129,1 6-129,-1-3 0,-2 6 0,0-3 0,2 0 0,-3 4 0,-1-2-129,1 5 129,-1-2 0,2 1-129,0 6 129,-1-3 0,1 1-129,5 2 129,1 2 129,2-5-129,7 5 0,-4-8 0,7 1 0,-1-4-129,1 0 129,-1-7 0,-3-1-129,-2-5 258,-4-3-258,-5-4-258,-5-2 258,-2 0-258,-18-13-387,20 18-645,-20-18-2838,0 0-516,0 0-516,-14 7-129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2.685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99C2BADA-1DBF-4715-B477-AAED2867E9C9}" emma:medium="tactile" emma:mode="ink">
          <msink:context xmlns:msink="http://schemas.microsoft.com/ink/2010/main" type="inkDrawing" rotatedBoundingBox="3173,9084 4320,8914 4432,9670 3286,9841" semanticType="enclosure" shapeName="Other">
            <msink:destinationLink direction="with" ref="{3D8DB994-8042-42CA-9A8C-A6441F6E7FB3}"/>
            <msink:destinationLink direction="with" ref="{82BA6C95-475B-4E39-BDCA-74E684B38B51}"/>
          </msink:context>
        </emma:interpretation>
      </emma:emma>
    </inkml:annotationXML>
    <inkml:trace contextRef="#ctx0" brushRef="#br0">-4931 2295 1677,'-21'-17'1806,"21"17"-387,-27-16 0,10 9-129,17 7-387,-36-8-129,14 4-129,-8 4-129,0 0-258,-10 12 0,1 9-129,-7 2-129,-5 6 0,-1 5 0,-5 6 0,3 0 129,1 8 387,4-7-129,3 4 258,6-2 0,17 3 258,4-5-129,19 6 0,0-9-129,30 5 0,3-9-258,22 1 0,5-7-129,18 0 0,-1-10-129,15-8-129,1-1 0,2-9 0,0 0-129,-7-14-129,2-8 129,-17-3 0,-5-13 129,-16-1-129,-11-5 0,-19-5 129,-12-3 0,-10-4 0,-18 0 0,-15-6 0,-11 9 129,-8 2-129,-8 10-129,-2 7-258,8 18-1161,5 11-2451,-3-3-258,21 20-258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5.597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3DF0BBEA-7C34-43E0-A2D0-5DEAAD1C2053}" emma:medium="tactile" emma:mode="ink">
          <msink:context xmlns:msink="http://schemas.microsoft.com/ink/2010/main" type="inkDrawing" rotatedBoundingBox="6902,8868 7180,9529 6593,9776 6315,9116" semanticType="enclosure" shapeName="Other">
            <msink:destinationLink direction="with" ref="{CD6C20EB-AF75-4E2C-9C59-4187907F82B7}"/>
            <msink:destinationLink direction="with" ref="{CEB0B6BA-7591-438D-8EF8-0A0175E20FBA}"/>
          </msink:context>
        </emma:interpretation>
      </emma:emma>
    </inkml:annotationXML>
    <inkml:trace contextRef="#ctx0" brushRef="#br0">-1999 2370 1161,'-10'-32'2193,"-4"-9"-258,0 17-258,-1 3-129,-5-7-516,-4 15 129,-6-3-516,2 16 129,-13 0-129,4 18-387,-12 12 0,7 18 258,-11 5 0,17 13 0,-3 0 0,23 12 0,5-12-129,15 3 258,23-7-387,24-11-129,14-9-129,9-14-258,10-9-258,-2-19-129,0-1 129,-12-24-129,-9-7 258,-18-10-129,-13-3 129,-22 0 129,-8-1 258,-24 4-129,-11 8 258,-15 11-129,-2 5-129,-10 9-387,10 9-516,0 7-2193,1-7-645,29 18 129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2-10-26T15:35:20.108"/>
    </inkml:context>
    <inkml:brush xml:id="br0">
      <inkml:brushProperty name="width" value="0.06667" units="cm"/>
      <inkml:brushProperty name="height" value="0.06667" units="cm"/>
      <inkml:brushProperty name="fitToCurve" value="1"/>
    </inkml:brush>
  </inkml:definitions>
  <inkml:traceGroup>
    <inkml:annotationXML>
      <emma:emma xmlns:emma="http://www.w3.org/2003/04/emma" version="1.0">
        <emma:interpretation id="{06EFBDDD-3E1B-4A6B-AE24-C30F173965D7}" emma:medium="tactile" emma:mode="ink">
          <msink:context xmlns:msink="http://schemas.microsoft.com/ink/2010/main" type="inkDrawing" rotatedBoundingBox="8171,9110 9104,7660 9218,7733 8284,9183" semanticType="callout" shapeName="Other">
            <msink:sourceLink direction="with" ref="{7CF3E7CC-1ABE-4F70-B314-57A699E6D96B}"/>
            <msink:sourceLink direction="with" ref="{54DB18F1-45F6-4010-B56D-1C256074F666}"/>
          </msink:context>
        </emma:interpretation>
      </emma:emma>
    </inkml:annotationXML>
    <inkml:trace contextRef="#ctx0" brushRef="#br0">294 986 1,'-22'-8'2450,"22"8"-257,-40 11 0,13 6-516,0 8 0,-12 4-129,6 14-258,-16-2 0,11 19-129,-16-8-129,11 25-258,-14-6 0,13 12 0,-11 0-258,6 10 129,-10-5-258,12 2 129,-8-6-129,9 0-129,-2-10 129,6-3-387,1-12 129,11-6-129,4-12 0,7-5-129,7-9-129,4-10 129,8-17-258,0 0-258,28 6-774,-9-13-2322,11-17-903,7 0-387,-1-12 0</inkml:trace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5D9C8-243F-438C-B72E-C7DD2C3965F7}" type="datetimeFigureOut">
              <a:rPr lang="en-US" smtClean="0"/>
              <a:t>10/18/2013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694"/>
            <a:ext cx="544830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B3D97-8D7B-4D3F-B4FA-2569F53685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469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8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88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890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689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20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B3D97-8D7B-4D3F-B4FA-2569F53685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20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18.10.2013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13" Type="http://schemas.openxmlformats.org/officeDocument/2006/relationships/customXml" Target="../ink/ink9.xml"/><Relationship Id="rId18" Type="http://schemas.openxmlformats.org/officeDocument/2006/relationships/image" Target="../media/image21.emf"/><Relationship Id="rId26" Type="http://schemas.openxmlformats.org/officeDocument/2006/relationships/image" Target="../media/image25.emf"/><Relationship Id="rId39" Type="http://schemas.openxmlformats.org/officeDocument/2006/relationships/customXml" Target="../ink/ink22.xml"/><Relationship Id="rId3" Type="http://schemas.openxmlformats.org/officeDocument/2006/relationships/customXml" Target="../ink/ink4.xml"/><Relationship Id="rId21" Type="http://schemas.openxmlformats.org/officeDocument/2006/relationships/customXml" Target="../ink/ink13.xml"/><Relationship Id="rId34" Type="http://schemas.openxmlformats.org/officeDocument/2006/relationships/image" Target="../media/image29.emf"/><Relationship Id="rId42" Type="http://schemas.openxmlformats.org/officeDocument/2006/relationships/image" Target="../media/image33.emf"/><Relationship Id="rId47" Type="http://schemas.openxmlformats.org/officeDocument/2006/relationships/customXml" Target="../ink/ink26.xml"/><Relationship Id="rId7" Type="http://schemas.openxmlformats.org/officeDocument/2006/relationships/customXml" Target="../ink/ink6.xml"/><Relationship Id="rId12" Type="http://schemas.openxmlformats.org/officeDocument/2006/relationships/image" Target="../media/image18.emf"/><Relationship Id="rId17" Type="http://schemas.openxmlformats.org/officeDocument/2006/relationships/customXml" Target="../ink/ink11.xml"/><Relationship Id="rId25" Type="http://schemas.openxmlformats.org/officeDocument/2006/relationships/customXml" Target="../ink/ink15.xml"/><Relationship Id="rId33" Type="http://schemas.openxmlformats.org/officeDocument/2006/relationships/customXml" Target="../ink/ink19.xml"/><Relationship Id="rId38" Type="http://schemas.openxmlformats.org/officeDocument/2006/relationships/image" Target="../media/image31.emf"/><Relationship Id="rId46" Type="http://schemas.openxmlformats.org/officeDocument/2006/relationships/image" Target="../media/image35.emf"/><Relationship Id="rId2" Type="http://schemas.openxmlformats.org/officeDocument/2006/relationships/image" Target="../media/image13.png"/><Relationship Id="rId16" Type="http://schemas.openxmlformats.org/officeDocument/2006/relationships/image" Target="../media/image20.emf"/><Relationship Id="rId20" Type="http://schemas.openxmlformats.org/officeDocument/2006/relationships/image" Target="../media/image22.emf"/><Relationship Id="rId29" Type="http://schemas.openxmlformats.org/officeDocument/2006/relationships/customXml" Target="../ink/ink17.xml"/><Relationship Id="rId41" Type="http://schemas.openxmlformats.org/officeDocument/2006/relationships/customXml" Target="../ink/ink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11" Type="http://schemas.openxmlformats.org/officeDocument/2006/relationships/customXml" Target="../ink/ink8.xml"/><Relationship Id="rId24" Type="http://schemas.openxmlformats.org/officeDocument/2006/relationships/image" Target="../media/image24.emf"/><Relationship Id="rId32" Type="http://schemas.openxmlformats.org/officeDocument/2006/relationships/image" Target="../media/image28.emf"/><Relationship Id="rId37" Type="http://schemas.openxmlformats.org/officeDocument/2006/relationships/customXml" Target="../ink/ink21.xml"/><Relationship Id="rId40" Type="http://schemas.openxmlformats.org/officeDocument/2006/relationships/image" Target="../media/image32.emf"/><Relationship Id="rId45" Type="http://schemas.openxmlformats.org/officeDocument/2006/relationships/customXml" Target="../ink/ink25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23" Type="http://schemas.openxmlformats.org/officeDocument/2006/relationships/customXml" Target="../ink/ink14.xml"/><Relationship Id="rId28" Type="http://schemas.openxmlformats.org/officeDocument/2006/relationships/image" Target="../media/image26.emf"/><Relationship Id="rId36" Type="http://schemas.openxmlformats.org/officeDocument/2006/relationships/image" Target="../media/image30.emf"/><Relationship Id="rId10" Type="http://schemas.openxmlformats.org/officeDocument/2006/relationships/image" Target="../media/image17.emf"/><Relationship Id="rId19" Type="http://schemas.openxmlformats.org/officeDocument/2006/relationships/customXml" Target="../ink/ink12.xml"/><Relationship Id="rId31" Type="http://schemas.openxmlformats.org/officeDocument/2006/relationships/customXml" Target="../ink/ink18.xml"/><Relationship Id="rId44" Type="http://schemas.openxmlformats.org/officeDocument/2006/relationships/image" Target="../media/image34.emf"/><Relationship Id="rId4" Type="http://schemas.openxmlformats.org/officeDocument/2006/relationships/image" Target="../media/image14.emf"/><Relationship Id="rId9" Type="http://schemas.openxmlformats.org/officeDocument/2006/relationships/customXml" Target="../ink/ink7.xml"/><Relationship Id="rId14" Type="http://schemas.openxmlformats.org/officeDocument/2006/relationships/image" Target="../media/image19.emf"/><Relationship Id="rId22" Type="http://schemas.openxmlformats.org/officeDocument/2006/relationships/image" Target="../media/image23.emf"/><Relationship Id="rId27" Type="http://schemas.openxmlformats.org/officeDocument/2006/relationships/customXml" Target="../ink/ink16.xml"/><Relationship Id="rId30" Type="http://schemas.openxmlformats.org/officeDocument/2006/relationships/image" Target="../media/image27.emf"/><Relationship Id="rId35" Type="http://schemas.openxmlformats.org/officeDocument/2006/relationships/customXml" Target="../ink/ink20.xml"/><Relationship Id="rId43" Type="http://schemas.openxmlformats.org/officeDocument/2006/relationships/customXml" Target="../ink/ink24.xml"/><Relationship Id="rId48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30.xml"/><Relationship Id="rId13" Type="http://schemas.openxmlformats.org/officeDocument/2006/relationships/image" Target="../media/image42.emf"/><Relationship Id="rId18" Type="http://schemas.openxmlformats.org/officeDocument/2006/relationships/customXml" Target="../ink/ink35.xml"/><Relationship Id="rId26" Type="http://schemas.openxmlformats.org/officeDocument/2006/relationships/customXml" Target="../ink/ink39.xml"/><Relationship Id="rId3" Type="http://schemas.openxmlformats.org/officeDocument/2006/relationships/image" Target="../media/image37.emf"/><Relationship Id="rId21" Type="http://schemas.openxmlformats.org/officeDocument/2006/relationships/image" Target="../media/image46.emf"/><Relationship Id="rId7" Type="http://schemas.openxmlformats.org/officeDocument/2006/relationships/image" Target="../media/image39.emf"/><Relationship Id="rId12" Type="http://schemas.openxmlformats.org/officeDocument/2006/relationships/customXml" Target="../ink/ink32.xml"/><Relationship Id="rId17" Type="http://schemas.openxmlformats.org/officeDocument/2006/relationships/image" Target="../media/image44.emf"/><Relationship Id="rId25" Type="http://schemas.openxmlformats.org/officeDocument/2006/relationships/image" Target="../media/image48.emf"/><Relationship Id="rId2" Type="http://schemas.openxmlformats.org/officeDocument/2006/relationships/customXml" Target="../ink/ink27.xml"/><Relationship Id="rId16" Type="http://schemas.openxmlformats.org/officeDocument/2006/relationships/customXml" Target="../ink/ink34.xml"/><Relationship Id="rId20" Type="http://schemas.openxmlformats.org/officeDocument/2006/relationships/customXml" Target="../ink/ink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.xml"/><Relationship Id="rId11" Type="http://schemas.openxmlformats.org/officeDocument/2006/relationships/image" Target="../media/image41.emf"/><Relationship Id="rId24" Type="http://schemas.openxmlformats.org/officeDocument/2006/relationships/customXml" Target="../ink/ink38.xml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10" Type="http://schemas.openxmlformats.org/officeDocument/2006/relationships/customXml" Target="../ink/ink31.xml"/><Relationship Id="rId19" Type="http://schemas.openxmlformats.org/officeDocument/2006/relationships/image" Target="../media/image45.emf"/><Relationship Id="rId4" Type="http://schemas.openxmlformats.org/officeDocument/2006/relationships/customXml" Target="../ink/ink28.xml"/><Relationship Id="rId9" Type="http://schemas.openxmlformats.org/officeDocument/2006/relationships/image" Target="../media/image40.emf"/><Relationship Id="rId14" Type="http://schemas.openxmlformats.org/officeDocument/2006/relationships/customXml" Target="../ink/ink33.xml"/><Relationship Id="rId22" Type="http://schemas.openxmlformats.org/officeDocument/2006/relationships/customXml" Target="../ink/ink37.xml"/><Relationship Id="rId27" Type="http://schemas.openxmlformats.org/officeDocument/2006/relationships/image" Target="../media/image4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2619722"/>
          </a:xfrm>
        </p:spPr>
        <p:txBody>
          <a:bodyPr/>
          <a:lstStyle/>
          <a:p>
            <a:r>
              <a:rPr lang="en-US" dirty="0" err="1" smtClean="0"/>
              <a:t>Ideen</a:t>
            </a:r>
            <a:r>
              <a:rPr lang="en-US" dirty="0" smtClean="0"/>
              <a:t> der </a:t>
            </a:r>
            <a:r>
              <a:rPr lang="en-US" dirty="0" err="1" smtClean="0"/>
              <a:t>Informatik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60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Suchen</a:t>
            </a:r>
            <a:r>
              <a:rPr lang="en-US" dirty="0" smtClean="0"/>
              <a:t> und </a:t>
            </a:r>
            <a:r>
              <a:rPr lang="en-US" dirty="0" err="1" smtClean="0"/>
              <a:t>Sortieren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[</a:t>
            </a:r>
            <a:r>
              <a:rPr lang="en-US" sz="2800" dirty="0" err="1" smtClean="0"/>
              <a:t>Ordnung</a:t>
            </a:r>
            <a:r>
              <a:rPr lang="en-US" sz="2800" dirty="0" smtClean="0"/>
              <a:t> muss </a:t>
            </a:r>
            <a:r>
              <a:rPr lang="en-US" sz="2800" dirty="0" err="1" smtClean="0"/>
              <a:t>sein</a:t>
            </a:r>
            <a:r>
              <a:rPr lang="en-US" sz="2800" dirty="0" smtClean="0"/>
              <a:t>…]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Kurt </a:t>
            </a:r>
            <a:r>
              <a:rPr lang="en-US" dirty="0" err="1" smtClean="0"/>
              <a:t>Mehlhorn</a:t>
            </a:r>
            <a:endParaRPr lang="en-US" dirty="0" smtClean="0"/>
          </a:p>
          <a:p>
            <a:r>
              <a:rPr lang="de-DE" dirty="0" smtClean="0"/>
              <a:t>Adrian Neumann</a:t>
            </a:r>
          </a:p>
          <a:p>
            <a:pPr algn="r"/>
            <a:r>
              <a:rPr lang="de-DE" dirty="0" smtClean="0"/>
              <a:t>viele </a:t>
            </a:r>
            <a:r>
              <a:rPr lang="de-DE" dirty="0" smtClean="0"/>
              <a:t>Folien von Kostas </a:t>
            </a:r>
            <a:r>
              <a:rPr lang="de-DE" dirty="0" err="1" smtClean="0"/>
              <a:t>Panagiotou</a:t>
            </a:r>
            <a:r>
              <a:rPr lang="de-DE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Zettel sind ungeordnet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Wir</a:t>
            </a:r>
            <a:r>
              <a:rPr lang="en-US" dirty="0" smtClean="0"/>
              <a:t> m</a:t>
            </a:r>
            <a:r>
              <a:rPr lang="de-DE" dirty="0" smtClean="0"/>
              <a:t>ü</a:t>
            </a:r>
            <a:r>
              <a:rPr lang="en-US" dirty="0" err="1" smtClean="0"/>
              <a:t>ssen</a:t>
            </a:r>
            <a:r>
              <a:rPr lang="en-US" dirty="0" smtClean="0"/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alle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Karten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anschauen</a:t>
            </a:r>
            <a:r>
              <a:rPr lang="en-US" dirty="0" smtClean="0"/>
              <a:t>, um </a:t>
            </a:r>
            <a:r>
              <a:rPr lang="en-US" dirty="0" err="1" smtClean="0"/>
              <a:t>sicher</a:t>
            </a:r>
            <a:r>
              <a:rPr lang="en-US" dirty="0" smtClean="0"/>
              <a:t> </a:t>
            </a:r>
            <a:r>
              <a:rPr lang="en-US" dirty="0" err="1" smtClean="0"/>
              <a:t>zu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, </a:t>
            </a:r>
            <a:r>
              <a:rPr lang="en-US" dirty="0" err="1" smtClean="0"/>
              <a:t>dass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gesuchter</a:t>
            </a:r>
            <a:r>
              <a:rPr lang="en-US" dirty="0" smtClean="0"/>
              <a:t> Name </a:t>
            </a:r>
            <a:r>
              <a:rPr lang="en-US" dirty="0" err="1" smtClean="0"/>
              <a:t>nicht</a:t>
            </a:r>
            <a:r>
              <a:rPr lang="en-US" dirty="0" smtClean="0"/>
              <a:t> da </a:t>
            </a:r>
            <a:r>
              <a:rPr lang="en-US" dirty="0" err="1" smtClean="0"/>
              <a:t>ist</a:t>
            </a:r>
            <a:r>
              <a:rPr lang="en-US" dirty="0" smtClean="0"/>
              <a:t>.</a:t>
            </a:r>
          </a:p>
          <a:p>
            <a:r>
              <a:rPr lang="de-DE" dirty="0" smtClean="0"/>
              <a:t>Falls ein Name da ist, im Mittel die Hälfte der Karten</a:t>
            </a:r>
          </a:p>
          <a:p>
            <a:endParaRPr lang="de-DE" dirty="0"/>
          </a:p>
          <a:p>
            <a:endParaRPr lang="en-US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de-DE" b="1" dirty="0" smtClean="0">
                <a:solidFill>
                  <a:srgbClr val="FF0000"/>
                </a:solidFill>
              </a:rPr>
              <a:t>Anzahl der Vergleiche </a:t>
            </a:r>
            <a:r>
              <a:rPr lang="de-DE" b="1" dirty="0" smtClean="0">
                <a:solidFill>
                  <a:srgbClr val="FF0000"/>
                </a:solidFill>
              </a:rPr>
              <a:t>im schlechtesten Fall = </a:t>
            </a:r>
            <a:r>
              <a:rPr lang="de-DE" b="1" dirty="0" smtClean="0">
                <a:solidFill>
                  <a:srgbClr val="FF0000"/>
                </a:solidFill>
              </a:rPr>
              <a:t>Anzahl der Karten 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Ink 23"/>
              <p14:cNvContentPartPr/>
              <p14:nvPr/>
            </p14:nvContentPartPr>
            <p14:xfrm>
              <a:off x="2072112" y="3410404"/>
              <a:ext cx="6355440" cy="156060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67072" y="3406084"/>
                <a:ext cx="6366600" cy="157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53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 err="1" smtClean="0"/>
              <a:t>Beispiel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Das Internet hat </a:t>
            </a:r>
            <a:r>
              <a:rPr lang="en-US" dirty="0" err="1" smtClean="0"/>
              <a:t>mehrere</a:t>
            </a:r>
            <a:r>
              <a:rPr lang="en-US" dirty="0" smtClean="0"/>
              <a:t> </a:t>
            </a:r>
            <a:r>
              <a:rPr lang="en-US" dirty="0" err="1" smtClean="0"/>
              <a:t>Billionen</a:t>
            </a:r>
            <a:r>
              <a:rPr lang="en-US" dirty="0" smtClean="0"/>
              <a:t> </a:t>
            </a:r>
            <a:r>
              <a:rPr lang="en-US" dirty="0" err="1" smtClean="0"/>
              <a:t>Webseiten</a:t>
            </a:r>
            <a:endParaRPr lang="en-US" dirty="0" smtClean="0"/>
          </a:p>
          <a:p>
            <a:r>
              <a:rPr lang="en-US" dirty="0" smtClean="0"/>
              <a:t>1 Billion = 1.000.000.000.000</a:t>
            </a:r>
          </a:p>
          <a:p>
            <a:r>
              <a:rPr lang="en-US" dirty="0" err="1" smtClean="0"/>
              <a:t>Optimistisch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Pro </a:t>
            </a:r>
            <a:r>
              <a:rPr lang="en-US" dirty="0" err="1" smtClean="0"/>
              <a:t>Sekunde</a:t>
            </a:r>
            <a:r>
              <a:rPr lang="en-US" dirty="0" smtClean="0"/>
              <a:t> </a:t>
            </a:r>
            <a:r>
              <a:rPr lang="en-US" dirty="0" err="1" smtClean="0"/>
              <a:t>koennen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1.000.000.000 </a:t>
            </a:r>
            <a:r>
              <a:rPr lang="en-US" dirty="0" err="1" smtClean="0"/>
              <a:t>Seiten</a:t>
            </a:r>
            <a:r>
              <a:rPr lang="en-US" dirty="0" smtClean="0"/>
              <a:t> </a:t>
            </a:r>
            <a:r>
              <a:rPr lang="en-US" dirty="0" err="1" smtClean="0"/>
              <a:t>durchsuchen</a:t>
            </a:r>
            <a:endParaRPr lang="en-US" dirty="0" smtClean="0"/>
          </a:p>
          <a:p>
            <a:pPr lvl="1"/>
            <a:r>
              <a:rPr lang="en-US" dirty="0" err="1" smtClean="0"/>
              <a:t>Dann</a:t>
            </a:r>
            <a:r>
              <a:rPr lang="en-US" dirty="0" smtClean="0"/>
              <a:t> </a:t>
            </a:r>
            <a:r>
              <a:rPr lang="en-US" dirty="0" err="1" smtClean="0"/>
              <a:t>brauchen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1.000 </a:t>
            </a:r>
            <a:r>
              <a:rPr lang="en-US" dirty="0" err="1" smtClean="0"/>
              <a:t>Sekunden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2" descr="C:\Users\Administrator\Documents\CT\Suchen Sortieren\schre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t="16036" r="10784"/>
          <a:stretch/>
        </p:blipFill>
        <p:spPr bwMode="auto">
          <a:xfrm>
            <a:off x="5652120" y="1916832"/>
            <a:ext cx="321693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2843807" y="1888735"/>
            <a:ext cx="4082039" cy="2304256"/>
          </a:xfrm>
          <a:prstGeom prst="wedgeEllipseCallout">
            <a:avLst>
              <a:gd name="adj1" fmla="val 45532"/>
              <a:gd name="adj2" fmla="val 51677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Ich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finde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Kurts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Nummer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nicht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 r="55801" b="45219"/>
          <a:stretch/>
        </p:blipFill>
        <p:spPr bwMode="auto">
          <a:xfrm>
            <a:off x="539552" y="3040863"/>
            <a:ext cx="5828903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96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machen</a:t>
            </a:r>
            <a:r>
              <a:rPr lang="en-US" dirty="0" smtClean="0"/>
              <a:t> </a:t>
            </a:r>
            <a:r>
              <a:rPr lang="en-US" dirty="0" err="1" smtClean="0"/>
              <a:t>wir</a:t>
            </a:r>
            <a:r>
              <a:rPr lang="en-US" dirty="0" smtClean="0"/>
              <a:t> das </a:t>
            </a:r>
            <a:r>
              <a:rPr lang="en-US" dirty="0" err="1" smtClean="0"/>
              <a:t>besser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Wir</a:t>
            </a:r>
            <a:r>
              <a:rPr lang="en-US" dirty="0" smtClean="0"/>
              <a:t> </a:t>
            </a:r>
            <a:r>
              <a:rPr lang="en-US" dirty="0" err="1" smtClean="0"/>
              <a:t>sortiern</a:t>
            </a:r>
            <a:r>
              <a:rPr lang="en-US" dirty="0" smtClean="0"/>
              <a:t> </a:t>
            </a:r>
            <a:r>
              <a:rPr lang="en-US" dirty="0" err="1" smtClean="0"/>
              <a:t>unsere</a:t>
            </a:r>
            <a:r>
              <a:rPr lang="en-US" dirty="0" smtClean="0"/>
              <a:t> </a:t>
            </a:r>
            <a:r>
              <a:rPr lang="en-US" dirty="0" err="1" smtClean="0"/>
              <a:t>Karteikarten</a:t>
            </a:r>
            <a:r>
              <a:rPr lang="en-US" dirty="0" smtClean="0"/>
              <a:t> </a:t>
            </a:r>
            <a:r>
              <a:rPr lang="en-US" dirty="0" err="1" smtClean="0"/>
              <a:t>nach</a:t>
            </a:r>
            <a:r>
              <a:rPr lang="en-US" dirty="0" smtClean="0"/>
              <a:t> Name</a:t>
            </a:r>
          </a:p>
          <a:p>
            <a:pPr lvl="1"/>
            <a:r>
              <a:rPr lang="de-DE" dirty="0" smtClean="0"/>
              <a:t>Also wie in einem Telefonbuch</a:t>
            </a:r>
          </a:p>
          <a:p>
            <a:r>
              <a:rPr lang="de-DE" dirty="0" smtClean="0"/>
              <a:t>Wir suchen nach X</a:t>
            </a:r>
          </a:p>
          <a:p>
            <a:r>
              <a:rPr lang="de-DE" dirty="0" smtClean="0"/>
              <a:t>Wir ziehen eine Karte, darauf steht Y</a:t>
            </a:r>
          </a:p>
          <a:p>
            <a:r>
              <a:rPr lang="de-DE" dirty="0" smtClean="0"/>
              <a:t>X  kommt vor/nach Y in der alphabetischen Ordnung der Namen oder X= Y</a:t>
            </a:r>
          </a:p>
          <a:p>
            <a:r>
              <a:rPr lang="de-DE" dirty="0" smtClean="0"/>
              <a:t>Was wissen wir nun? Welche Karte nehmen wir für den ersten Vergleich? Wie geht es weiter?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24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Binärsuche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Gegeben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mit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rgbClr val="0070C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err="1" smtClean="0"/>
              <a:t>Elementen</a:t>
            </a:r>
            <a:endParaRPr lang="en-US" dirty="0" smtClean="0"/>
          </a:p>
          <a:p>
            <a:pPr lvl="1"/>
            <a:r>
              <a:rPr lang="en-US" dirty="0" err="1" smtClean="0"/>
              <a:t>Sortiert</a:t>
            </a:r>
            <a:r>
              <a:rPr lang="en-US" dirty="0" smtClean="0"/>
              <a:t>: der </a:t>
            </a:r>
            <a:r>
              <a:rPr lang="en-US" dirty="0" err="1" smtClean="0"/>
              <a:t>Nachfolger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</a:t>
            </a:r>
            <a:r>
              <a:rPr lang="en-US" dirty="0" err="1" smtClean="0"/>
              <a:t>groesser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sein</a:t>
            </a:r>
            <a:r>
              <a:rPr lang="en-US" dirty="0" smtClean="0"/>
              <a:t> </a:t>
            </a:r>
            <a:r>
              <a:rPr lang="en-US" dirty="0" err="1" smtClean="0"/>
              <a:t>Vorgaenger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Frage</a:t>
            </a:r>
            <a:r>
              <a:rPr lang="en-US" dirty="0" smtClean="0"/>
              <a:t>: </a:t>
            </a:r>
            <a:r>
              <a:rPr lang="en-US" dirty="0" err="1" smtClean="0"/>
              <a:t>enthaelt</a:t>
            </a:r>
            <a:r>
              <a:rPr lang="en-US" dirty="0" smtClean="0"/>
              <a:t> die </a:t>
            </a:r>
            <a:r>
              <a:rPr lang="en-US" dirty="0" err="1" smtClean="0"/>
              <a:t>Liste</a:t>
            </a:r>
            <a:r>
              <a:rPr lang="en-US" dirty="0" smtClean="0"/>
              <a:t> </a:t>
            </a:r>
            <a:r>
              <a:rPr lang="en-US" dirty="0" err="1" smtClean="0"/>
              <a:t>ein</a:t>
            </a:r>
            <a:r>
              <a:rPr lang="en-US" dirty="0" smtClean="0"/>
              <a:t> Element </a:t>
            </a:r>
            <a:r>
              <a:rPr lang="en-US" b="1" i="1" dirty="0" smtClean="0"/>
              <a:t>x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Algorithmus</a:t>
            </a:r>
            <a:r>
              <a:rPr lang="en-US" dirty="0" smtClean="0"/>
              <a:t>: 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5445224"/>
            <a:ext cx="777686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716016" y="5589240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60032" y="1988840"/>
            <a:ext cx="4032448" cy="1512168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</a:rPr>
              <a:t>Konzept</a:t>
            </a:r>
            <a:r>
              <a:rPr lang="en-US" sz="3200" b="1" dirty="0" smtClean="0">
                <a:solidFill>
                  <a:schemeClr val="tx1"/>
                </a:solidFill>
              </a:rPr>
              <a:t>: Divide and Conquer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83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Algorithmus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94" y="1600200"/>
            <a:ext cx="8461612" cy="4525963"/>
          </a:xfrm>
        </p:spPr>
        <p:txBody>
          <a:bodyPr>
            <a:normAutofit lnSpcReduction="10000"/>
          </a:bodyPr>
          <a:lstStyle/>
          <a:p>
            <a:r>
              <a:rPr lang="de-DE" dirty="0" smtClean="0"/>
              <a:t>Karteikasten: L[1],L[2],…,L[N]                N Karten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Suche(L[1], …, L[N], x)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0000"/>
                </a:solidFill>
              </a:rPr>
              <a:t>falls</a:t>
            </a:r>
            <a:r>
              <a:rPr lang="de-DE" dirty="0" smtClean="0"/>
              <a:t> N = 0 </a:t>
            </a:r>
            <a:r>
              <a:rPr lang="de-DE" dirty="0" smtClean="0">
                <a:solidFill>
                  <a:srgbClr val="FF0000"/>
                </a:solidFill>
              </a:rPr>
              <a:t>dann</a:t>
            </a:r>
            <a:r>
              <a:rPr lang="de-DE" dirty="0" smtClean="0"/>
              <a:t> </a:t>
            </a:r>
            <a:r>
              <a:rPr lang="de-DE" dirty="0" smtClean="0"/>
              <a:t>fertig, </a:t>
            </a:r>
            <a:r>
              <a:rPr lang="de-DE" dirty="0" smtClean="0">
                <a:solidFill>
                  <a:schemeClr val="tx2"/>
                </a:solidFill>
              </a:rPr>
              <a:t>x nicht vorhanden</a:t>
            </a:r>
            <a:endParaRPr lang="de-DE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Sei </a:t>
            </a:r>
            <a:r>
              <a:rPr lang="de-DE" i="1" dirty="0" smtClean="0">
                <a:solidFill>
                  <a:srgbClr val="0070C0"/>
                </a:solidFill>
              </a:rPr>
              <a:t>m</a:t>
            </a:r>
            <a:r>
              <a:rPr lang="de-DE" dirty="0" smtClean="0"/>
              <a:t> das mittlere Element in L, also </a:t>
            </a:r>
            <a:r>
              <a:rPr lang="de-DE" i="1" dirty="0" smtClean="0">
                <a:solidFill>
                  <a:srgbClr val="0070C0"/>
                </a:solidFill>
              </a:rPr>
              <a:t>m</a:t>
            </a:r>
            <a:r>
              <a:rPr lang="de-DE" dirty="0" smtClean="0"/>
              <a:t> = L[N/2]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0000"/>
                </a:solidFill>
              </a:rPr>
              <a:t>falls</a:t>
            </a:r>
            <a:r>
              <a:rPr lang="de-DE" dirty="0" smtClean="0"/>
              <a:t> x = </a:t>
            </a:r>
            <a:r>
              <a:rPr lang="de-DE" i="1" dirty="0">
                <a:solidFill>
                  <a:srgbClr val="0070C0"/>
                </a:solidFill>
              </a:rPr>
              <a:t>m</a:t>
            </a:r>
            <a:r>
              <a:rPr lang="de-DE" dirty="0" smtClean="0"/>
              <a:t> </a:t>
            </a:r>
            <a:r>
              <a:rPr lang="de-DE" dirty="0" smtClean="0">
                <a:solidFill>
                  <a:srgbClr val="FF0000"/>
                </a:solidFill>
              </a:rPr>
              <a:t>dann</a:t>
            </a:r>
            <a:r>
              <a:rPr lang="de-DE" dirty="0" smtClean="0"/>
              <a:t> </a:t>
            </a:r>
            <a:r>
              <a:rPr lang="de-DE" dirty="0" smtClean="0"/>
              <a:t>fertig, </a:t>
            </a:r>
            <a:r>
              <a:rPr lang="de-DE" dirty="0" smtClean="0">
                <a:solidFill>
                  <a:schemeClr val="tx2"/>
                </a:solidFill>
              </a:rPr>
              <a:t>x ist gefunden</a:t>
            </a:r>
            <a:endParaRPr lang="de-DE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0000"/>
                </a:solidFill>
              </a:rPr>
              <a:t>falls</a:t>
            </a:r>
            <a:r>
              <a:rPr lang="de-DE" dirty="0" smtClean="0"/>
              <a:t> x </a:t>
            </a:r>
            <a:r>
              <a:rPr lang="en-US" dirty="0" smtClean="0"/>
              <a:t>&lt; </a:t>
            </a:r>
            <a:r>
              <a:rPr lang="de-DE" i="1" dirty="0">
                <a:solidFill>
                  <a:srgbClr val="0070C0"/>
                </a:solidFill>
              </a:rPr>
              <a:t>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Suche</a:t>
            </a:r>
            <a:r>
              <a:rPr lang="en-US" dirty="0" smtClean="0"/>
              <a:t>(L[1], …, L[N/2-1], x)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 smtClean="0">
                <a:solidFill>
                  <a:srgbClr val="FF0000"/>
                </a:solidFill>
              </a:rPr>
              <a:t>falls</a:t>
            </a:r>
            <a:r>
              <a:rPr lang="de-DE" dirty="0" smtClean="0"/>
              <a:t> x </a:t>
            </a:r>
            <a:r>
              <a:rPr lang="en-US" dirty="0" smtClean="0"/>
              <a:t>&gt; </a:t>
            </a:r>
            <a:r>
              <a:rPr lang="de-DE" i="1" dirty="0">
                <a:solidFill>
                  <a:srgbClr val="0070C0"/>
                </a:solidFill>
              </a:rPr>
              <a:t>m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dann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/>
              <a:t>Suche</a:t>
            </a:r>
            <a:r>
              <a:rPr lang="en-US" dirty="0" smtClean="0"/>
              <a:t>(L[N/2+1], </a:t>
            </a:r>
            <a:r>
              <a:rPr lang="en-US" dirty="0"/>
              <a:t>…, </a:t>
            </a:r>
            <a:r>
              <a:rPr lang="en-US" dirty="0" smtClean="0"/>
              <a:t>L[N], </a:t>
            </a:r>
            <a:r>
              <a:rPr lang="en-US" dirty="0"/>
              <a:t>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6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Komplexit</a:t>
            </a:r>
            <a:r>
              <a:rPr lang="de-DE" dirty="0"/>
              <a:t>ä</a:t>
            </a:r>
            <a:r>
              <a:rPr lang="en-US" dirty="0" smtClean="0"/>
              <a:t>t </a:t>
            </a:r>
            <a:r>
              <a:rPr lang="de-DE" dirty="0" smtClean="0"/>
              <a:t>(Anzahl der Vergleiche)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N</a:t>
                </a:r>
                <a:r>
                  <a:rPr lang="en-US" dirty="0" smtClean="0"/>
                  <a:t> </a:t>
                </a:r>
                <a:r>
                  <a:rPr lang="en-US" dirty="0" smtClean="0"/>
                  <a:t>= 1: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Vergleiche</a:t>
                </a:r>
                <a:r>
                  <a:rPr lang="en-US" dirty="0" smtClean="0"/>
                  <a:t> = </a:t>
                </a:r>
                <a:r>
                  <a:rPr lang="en-US" dirty="0" smtClean="0"/>
                  <a:t>1</a:t>
                </a:r>
              </a:p>
              <a:p>
                <a:r>
                  <a:rPr lang="en-US" dirty="0"/>
                  <a:t>N</a:t>
                </a:r>
                <a:r>
                  <a:rPr lang="en-US" dirty="0" smtClean="0"/>
                  <a:t> </a:t>
                </a:r>
                <a:r>
                  <a:rPr lang="en-US" dirty="0" smtClean="0"/>
                  <a:t>= 3: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Vergleiche</a:t>
                </a:r>
                <a:r>
                  <a:rPr lang="en-US" dirty="0" smtClean="0"/>
                  <a:t> </a:t>
                </a:r>
                <a:r>
                  <a:rPr lang="en-US" dirty="0" smtClean="0"/>
                  <a:t>= </a:t>
                </a:r>
                <a:r>
                  <a:rPr lang="en-US" dirty="0" smtClean="0"/>
                  <a:t>2              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40</m:t>
                        </m:r>
                      </m:sup>
                    </m:sSup>
                  </m:oMath>
                </a14:m>
                <a:r>
                  <a:rPr lang="en-US" dirty="0" smtClean="0"/>
                  <a:t>  = </a:t>
                </a:r>
                <a:r>
                  <a:rPr lang="en-US" dirty="0"/>
                  <a:t>1.099.511.627.776</a:t>
                </a:r>
                <a:r>
                  <a:rPr lang="en-US" dirty="0" smtClean="0"/>
                  <a:t>     </a:t>
                </a:r>
                <a:endParaRPr lang="en-US" dirty="0" smtClean="0"/>
              </a:p>
              <a:p>
                <a:r>
                  <a:rPr lang="en-US" dirty="0"/>
                  <a:t>N</a:t>
                </a:r>
                <a:r>
                  <a:rPr lang="en-US" dirty="0" smtClean="0"/>
                  <a:t> </a:t>
                </a:r>
                <a:r>
                  <a:rPr lang="en-US" dirty="0" smtClean="0"/>
                  <a:t>= 7: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Vergleiche</a:t>
                </a:r>
                <a:r>
                  <a:rPr lang="en-US" dirty="0" smtClean="0"/>
                  <a:t> </a:t>
                </a:r>
                <a:r>
                  <a:rPr lang="en-US" dirty="0" smtClean="0"/>
                  <a:t>= </a:t>
                </a:r>
                <a:r>
                  <a:rPr lang="en-US" dirty="0" smtClean="0"/>
                  <a:t>3                                </a:t>
                </a:r>
              </a:p>
              <a:p>
                <a:r>
                  <a:rPr lang="en-US" dirty="0"/>
                  <a:t>N</a:t>
                </a:r>
                <a:r>
                  <a:rPr lang="en-US" dirty="0" smtClean="0"/>
                  <a:t> </a:t>
                </a:r>
                <a:r>
                  <a:rPr lang="en-US" dirty="0" smtClean="0"/>
                  <a:t>= 15: </a:t>
                </a:r>
                <a:r>
                  <a:rPr lang="en-US" dirty="0" err="1" smtClean="0"/>
                  <a:t>Vergleiche</a:t>
                </a:r>
                <a:r>
                  <a:rPr lang="en-US" dirty="0" smtClean="0"/>
                  <a:t> </a:t>
                </a:r>
                <a:r>
                  <a:rPr lang="en-US" dirty="0" smtClean="0"/>
                  <a:t>= </a:t>
                </a:r>
                <a:r>
                  <a:rPr lang="en-US" dirty="0" smtClean="0"/>
                  <a:t>4                            </a:t>
                </a:r>
              </a:p>
              <a:p>
                <a:r>
                  <a:rPr lang="de-DE" dirty="0"/>
                  <a:t>N</a:t>
                </a:r>
                <a:r>
                  <a:rPr lang="de-DE" dirty="0" smtClean="0"/>
                  <a:t> </a:t>
                </a:r>
                <a:r>
                  <a:rPr lang="de-DE" dirty="0" smtClean="0"/>
                  <a:t>= 31: </a:t>
                </a:r>
                <a:r>
                  <a:rPr lang="de-DE" dirty="0" smtClean="0"/>
                  <a:t>Vergleiche </a:t>
                </a:r>
                <a:r>
                  <a:rPr lang="de-DE" dirty="0" smtClean="0"/>
                  <a:t>= </a:t>
                </a:r>
                <a:r>
                  <a:rPr lang="de-DE" dirty="0" smtClean="0"/>
                  <a:t>5</a:t>
                </a:r>
              </a:p>
              <a:p>
                <a:endParaRPr lang="de-DE" dirty="0" smtClean="0"/>
              </a:p>
              <a:p>
                <a:r>
                  <a:rPr lang="de-DE" dirty="0" smtClean="0"/>
                  <a:t>N = 15 </a:t>
                </a:r>
                <a:r>
                  <a:rPr lang="de-DE" dirty="0" smtClean="0"/>
                  <a:t>= 2x2x2x2 – 1 </a:t>
                </a:r>
                <a:r>
                  <a:rPr lang="de-DE" dirty="0" smtClean="0"/>
                  <a:t>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r>
                  <a:rPr lang="de-DE" dirty="0" smtClean="0"/>
                  <a:t> - 1     </a:t>
                </a:r>
                <a:r>
                  <a:rPr lang="de-DE" dirty="0" smtClean="0"/>
                  <a:t>Vergleiche =   4</a:t>
                </a:r>
                <a:endParaRPr lang="de-DE" dirty="0" smtClean="0"/>
              </a:p>
              <a:p>
                <a:r>
                  <a:rPr lang="de-DE" dirty="0" smtClean="0"/>
                  <a:t>N = 31 </a:t>
                </a:r>
                <a:r>
                  <a:rPr lang="de-DE" dirty="0" smtClean="0"/>
                  <a:t>= 2x2x2x2x2 – 1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r>
                  <a:rPr lang="de-DE" dirty="0" smtClean="0"/>
                  <a:t> - 1    </a:t>
                </a:r>
                <a:r>
                  <a:rPr lang="de-DE" dirty="0" smtClean="0"/>
                  <a:t> </a:t>
                </a:r>
                <a:r>
                  <a:rPr lang="de-DE" dirty="0" smtClean="0"/>
                  <a:t>Vergleiche =   </a:t>
                </a:r>
                <a:r>
                  <a:rPr lang="de-DE" dirty="0" smtClean="0"/>
                  <a:t>5</a:t>
                </a:r>
                <a:endParaRPr lang="de-DE" dirty="0" smtClean="0"/>
              </a:p>
              <a:p>
                <a:r>
                  <a:rPr lang="de-DE" dirty="0" smtClean="0"/>
                  <a:t>N =    </a:t>
                </a:r>
                <a:r>
                  <a:rPr lang="de-DE" dirty="0" smtClean="0"/>
                  <a:t>….           </a:t>
                </a:r>
                <a:r>
                  <a:rPr lang="de-DE" dirty="0" smtClean="0"/>
                  <a:t> 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40</m:t>
                        </m:r>
                      </m:sup>
                    </m:sSup>
                  </m:oMath>
                </a14:m>
                <a:r>
                  <a:rPr lang="de-DE" dirty="0"/>
                  <a:t> - 1   </a:t>
                </a:r>
                <a:r>
                  <a:rPr lang="de-DE" dirty="0" smtClean="0"/>
                  <a:t>Vergleiche = 40</a:t>
                </a:r>
                <a:endParaRPr lang="de-DE" dirty="0" smtClean="0"/>
              </a:p>
              <a:p>
                <a:pPr marL="0" indent="0" algn="r">
                  <a:buNone/>
                </a:pPr>
                <a:r>
                  <a:rPr lang="de-DE" sz="4700" b="1" dirty="0" smtClean="0">
                    <a:solidFill>
                      <a:srgbClr val="FF0000"/>
                    </a:solidFill>
                  </a:rPr>
                  <a:t>Das ist irre!!!!!</a:t>
                </a:r>
                <a:endParaRPr lang="de-DE" sz="4700" b="1" dirty="0">
                  <a:solidFill>
                    <a:srgbClr val="FF0000"/>
                  </a:solidFill>
                </a:endParaRPr>
              </a:p>
              <a:p>
                <a:r>
                  <a:rPr lang="de-DE" dirty="0" smtClean="0"/>
                  <a:t>Anzahl Vergleiche = Zweierlogarithmus( N + 1 )</a:t>
                </a:r>
                <a:endParaRPr lang="de-DE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1">
                <a:blip r:embed="rId2"/>
                <a:stretch>
                  <a:fillRect l="-1185" t="-2389" r="-2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1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Lineare Suche vs. Binärsuche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Binärsuche funktioniert wenn man die gegebenen Daten ordnen kann:</a:t>
            </a:r>
          </a:p>
          <a:p>
            <a:pPr lvl="1"/>
            <a:r>
              <a:rPr lang="de-DE" dirty="0" smtClean="0"/>
              <a:t>(Name, Telefonnummer)</a:t>
            </a:r>
          </a:p>
          <a:p>
            <a:pPr lvl="1"/>
            <a:r>
              <a:rPr lang="de-DE" dirty="0" smtClean="0"/>
              <a:t>Webseiten?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Lineare Suche: Aufwand = Anzahl </a:t>
            </a:r>
            <a:r>
              <a:rPr lang="de-DE" b="1" i="1" dirty="0">
                <a:solidFill>
                  <a:srgbClr val="0070C0"/>
                </a:solidFill>
              </a:rPr>
              <a:t>der </a:t>
            </a:r>
            <a:r>
              <a:rPr lang="de-DE" b="1" i="1" dirty="0" smtClean="0">
                <a:solidFill>
                  <a:srgbClr val="0070C0"/>
                </a:solidFill>
              </a:rPr>
              <a:t>Elemente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Binärsuche</a:t>
            </a:r>
            <a:r>
              <a:rPr lang="de-DE" b="1" i="1" dirty="0">
                <a:solidFill>
                  <a:srgbClr val="0070C0"/>
                </a:solidFill>
              </a:rPr>
              <a:t>: Aufwand = </a:t>
            </a:r>
            <a:r>
              <a:rPr lang="de-DE" b="1" i="1" dirty="0" smtClean="0">
                <a:solidFill>
                  <a:srgbClr val="0070C0"/>
                </a:solidFill>
              </a:rPr>
              <a:t>Logarithmus der Anzahl </a:t>
            </a:r>
            <a:r>
              <a:rPr lang="de-DE" b="1" i="1" dirty="0">
                <a:solidFill>
                  <a:srgbClr val="0070C0"/>
                </a:solidFill>
              </a:rPr>
              <a:t>der </a:t>
            </a:r>
            <a:r>
              <a:rPr lang="de-DE" b="1" i="1" dirty="0" smtClean="0">
                <a:solidFill>
                  <a:srgbClr val="0070C0"/>
                </a:solidFill>
              </a:rPr>
              <a:t>Elemente</a:t>
            </a:r>
          </a:p>
          <a:p>
            <a:r>
              <a:rPr lang="de-DE" b="1" i="1" dirty="0" smtClean="0">
                <a:solidFill>
                  <a:srgbClr val="0070C0"/>
                </a:solidFill>
              </a:rPr>
              <a:t>Binärsuche ist rasend schnell</a:t>
            </a:r>
            <a:endParaRPr lang="de-DE" b="1" i="1" dirty="0">
              <a:solidFill>
                <a:srgbClr val="0070C0"/>
              </a:solidFill>
            </a:endParaRPr>
          </a:p>
          <a:p>
            <a:endParaRPr lang="de-DE" b="1" i="1" dirty="0" smtClean="0">
              <a:solidFill>
                <a:srgbClr val="0070C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96952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Wie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sortiert</a:t>
            </a:r>
            <a:r>
              <a:rPr lang="en-US" b="1" dirty="0" smtClean="0">
                <a:solidFill>
                  <a:srgbClr val="FF0000"/>
                </a:solidFill>
              </a:rPr>
              <a:t> man?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95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6304" cy="1143000"/>
          </a:xfrm>
        </p:spPr>
        <p:txBody>
          <a:bodyPr/>
          <a:lstStyle/>
          <a:p>
            <a:r>
              <a:rPr lang="de-DE" dirty="0" err="1" smtClean="0"/>
              <a:t>Quicksort</a:t>
            </a:r>
            <a:r>
              <a:rPr lang="de-DE" dirty="0" smtClean="0"/>
              <a:t>                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de-DE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dirty="0" smtClean="0"/>
                  <a:t> = Menge, die zu sortieren ist</a:t>
                </a:r>
              </a:p>
              <a:p>
                <a:r>
                  <a:rPr lang="de-DE" dirty="0" smtClean="0"/>
                  <a:t>Wähle ein Element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dirty="0" smtClean="0"/>
                  <a:t> in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S</a:t>
                </a:r>
              </a:p>
              <a:p>
                <a:r>
                  <a:rPr lang="de-DE" dirty="0" smtClean="0"/>
                  <a:t>Teile </a:t>
                </a:r>
                <a:r>
                  <a:rPr lang="de-DE" dirty="0" smtClean="0">
                    <a:solidFill>
                      <a:srgbClr val="FF0000"/>
                    </a:solidFill>
                  </a:rPr>
                  <a:t>S</a:t>
                </a:r>
                <a:r>
                  <a:rPr lang="de-DE" dirty="0" smtClean="0"/>
                  <a:t> in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</m:sub>
                    </m:sSub>
                  </m:oMath>
                </a14:m>
                <a:r>
                  <a:rPr lang="en-US" dirty="0" smtClean="0"/>
                  <a:t> = </a:t>
                </a:r>
                <a:r>
                  <a:rPr lang="en-US" dirty="0" err="1" smtClean="0"/>
                  <a:t>Elemente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kleiner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/>
                  <a:t>= </a:t>
                </a:r>
                <a:r>
                  <a:rPr lang="en-US" dirty="0" err="1"/>
                  <a:t>Elemente</a:t>
                </a:r>
                <a:r>
                  <a:rPr lang="en-US" dirty="0"/>
                  <a:t> </a:t>
                </a:r>
                <a:r>
                  <a:rPr lang="en-US" dirty="0" err="1" smtClean="0"/>
                  <a:t>größer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</a:t>
                </a:r>
              </a:p>
              <a:p>
                <a:r>
                  <a:rPr lang="de-DE" dirty="0" smtClean="0"/>
                  <a:t>Gib aus</a:t>
                </a:r>
              </a:p>
              <a:p>
                <a:pPr marL="457200" lvl="1" indent="0" algn="ctr">
                  <a:buNone/>
                </a:pPr>
                <a:r>
                  <a:rPr lang="de-DE" dirty="0" smtClean="0">
                    <a:solidFill>
                      <a:srgbClr val="FF0000"/>
                    </a:solidFill>
                  </a:rPr>
                  <a:t>Sort(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</m:sub>
                    </m:sSub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s  Sort(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de-DE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</m:sub>
                    </m:sSub>
                    <m:r>
                      <a:rPr lang="de-DE" b="0" i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457200" lvl="1" indent="0" algn="ctr">
                  <a:buNone/>
                </a:pPr>
                <a:endParaRPr lang="de-DE" dirty="0">
                  <a:solidFill>
                    <a:srgbClr val="FF0000"/>
                  </a:solidFill>
                </a:endParaRPr>
              </a:p>
              <a:p>
                <a:pPr marL="57150" indent="0">
                  <a:buNone/>
                </a:pPr>
                <a:r>
                  <a:rPr lang="de-DE" dirty="0" smtClean="0"/>
                  <a:t>Rekursion endet, wenn S</a:t>
                </a:r>
                <a:r>
                  <a:rPr lang="en-US" dirty="0" smtClean="0"/>
                  <a:t>&lt; und S&gt; leer </a:t>
                </a:r>
                <a:r>
                  <a:rPr lang="en-US" dirty="0" err="1" smtClean="0"/>
                  <a:t>sind</a:t>
                </a:r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504" y="0"/>
            <a:ext cx="2770496" cy="2770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73504" y="3138985"/>
            <a:ext cx="2579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Tony </a:t>
            </a:r>
            <a:r>
              <a:rPr lang="en-US" sz="2400" dirty="0" smtClean="0"/>
              <a:t>Hoare</a:t>
            </a:r>
          </a:p>
          <a:p>
            <a:pPr algn="ctr"/>
            <a:r>
              <a:rPr lang="de-DE" sz="2400" dirty="0" smtClean="0"/>
              <a:t>Turing Award 1980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39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Tony Hoare (1934 --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„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stelle</a:t>
            </a:r>
            <a:r>
              <a:rPr lang="en-US" dirty="0"/>
              <a:t> fest,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Wege</a:t>
            </a:r>
            <a:r>
              <a:rPr lang="en-US" dirty="0"/>
              <a:t> </a:t>
            </a:r>
            <a:r>
              <a:rPr lang="en-US" dirty="0" err="1"/>
              <a:t>gibt</a:t>
            </a:r>
            <a:r>
              <a:rPr lang="en-US" dirty="0"/>
              <a:t>, </a:t>
            </a:r>
            <a:r>
              <a:rPr lang="en-US" dirty="0" err="1"/>
              <a:t>ein</a:t>
            </a:r>
            <a:r>
              <a:rPr lang="en-US" dirty="0"/>
              <a:t> Software-Design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erstellen</a:t>
            </a:r>
            <a:r>
              <a:rPr lang="en-US" dirty="0"/>
              <a:t>, </a:t>
            </a:r>
            <a:r>
              <a:rPr lang="en-US" dirty="0" err="1"/>
              <a:t>entweder</a:t>
            </a:r>
            <a:r>
              <a:rPr lang="en-US" dirty="0"/>
              <a:t> so </a:t>
            </a:r>
            <a:r>
              <a:rPr lang="en-US" dirty="0" err="1"/>
              <a:t>einfach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offensichtlich</a:t>
            </a:r>
            <a:r>
              <a:rPr lang="en-US" dirty="0"/>
              <a:t>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Schwächen</a:t>
            </a:r>
            <a:r>
              <a:rPr lang="en-US" dirty="0"/>
              <a:t> hat, </a:t>
            </a:r>
            <a:r>
              <a:rPr lang="en-US" dirty="0" err="1"/>
              <a:t>oder</a:t>
            </a:r>
            <a:r>
              <a:rPr lang="en-US" dirty="0"/>
              <a:t> so </a:t>
            </a:r>
            <a:r>
              <a:rPr lang="en-US" dirty="0" err="1"/>
              <a:t>kompliziert</a:t>
            </a:r>
            <a:r>
              <a:rPr lang="en-US" dirty="0"/>
              <a:t>, </a:t>
            </a:r>
            <a:r>
              <a:rPr lang="en-US" dirty="0" err="1"/>
              <a:t>dass</a:t>
            </a:r>
            <a:r>
              <a:rPr lang="en-US" dirty="0"/>
              <a:t> </a:t>
            </a:r>
            <a:r>
              <a:rPr lang="en-US" dirty="0" err="1"/>
              <a:t>es</a:t>
            </a:r>
            <a:r>
              <a:rPr lang="en-US" dirty="0"/>
              <a:t> </a:t>
            </a:r>
            <a:r>
              <a:rPr lang="en-US" dirty="0" err="1"/>
              <a:t>keine</a:t>
            </a:r>
            <a:r>
              <a:rPr lang="en-US" dirty="0"/>
              <a:t> </a:t>
            </a:r>
            <a:r>
              <a:rPr lang="en-US" dirty="0" err="1"/>
              <a:t>offensichtlichen</a:t>
            </a:r>
            <a:r>
              <a:rPr lang="en-US" dirty="0"/>
              <a:t> </a:t>
            </a:r>
            <a:r>
              <a:rPr lang="en-US" dirty="0" err="1"/>
              <a:t>Schwächen</a:t>
            </a:r>
            <a:r>
              <a:rPr lang="en-US" dirty="0"/>
              <a:t> hat. Die </a:t>
            </a:r>
            <a:r>
              <a:rPr lang="en-US" dirty="0" err="1"/>
              <a:t>erste</a:t>
            </a:r>
            <a:r>
              <a:rPr lang="en-US" dirty="0"/>
              <a:t> </a:t>
            </a:r>
            <a:r>
              <a:rPr lang="en-US" dirty="0" err="1"/>
              <a:t>Methode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weitaus</a:t>
            </a:r>
            <a:r>
              <a:rPr lang="en-US" dirty="0"/>
              <a:t> </a:t>
            </a:r>
            <a:r>
              <a:rPr lang="en-US" dirty="0" err="1"/>
              <a:t>schwieriger</a:t>
            </a:r>
            <a:r>
              <a:rPr lang="en-US" dirty="0"/>
              <a:t>.“</a:t>
            </a:r>
          </a:p>
          <a:p>
            <a:pPr marL="0" indent="0">
              <a:buNone/>
            </a:pPr>
            <a:r>
              <a:rPr lang="en-US" i="1" dirty="0" smtClean="0"/>
              <a:t>Tony </a:t>
            </a:r>
            <a:r>
              <a:rPr lang="en-US" i="1" dirty="0"/>
              <a:t>Hoare, </a:t>
            </a:r>
            <a:r>
              <a:rPr lang="en-US" i="1" dirty="0" err="1"/>
              <a:t>Dankesrede</a:t>
            </a:r>
            <a:r>
              <a:rPr lang="en-US" i="1" dirty="0"/>
              <a:t> </a:t>
            </a:r>
            <a:r>
              <a:rPr lang="en-US" i="1" dirty="0" err="1"/>
              <a:t>für</a:t>
            </a:r>
            <a:r>
              <a:rPr lang="en-US" i="1" dirty="0"/>
              <a:t> den </a:t>
            </a:r>
            <a:r>
              <a:rPr lang="en-US" i="1" dirty="0" err="1"/>
              <a:t>Turingpreis</a:t>
            </a:r>
            <a:r>
              <a:rPr lang="en-US" i="1" dirty="0"/>
              <a:t> </a:t>
            </a:r>
            <a:r>
              <a:rPr lang="en-US" i="1" dirty="0" smtClean="0"/>
              <a:t>1980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„I think Quicksort is the only really interesting algorithm that I've ever developed. “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Telefonnummer</a:t>
            </a:r>
            <a:r>
              <a:rPr lang="en-US" dirty="0" smtClean="0"/>
              <a:t> hat Kurt </a:t>
            </a:r>
            <a:r>
              <a:rPr lang="en-US" dirty="0" err="1" smtClean="0"/>
              <a:t>Mehlhorn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Wie</a:t>
            </a:r>
            <a:r>
              <a:rPr lang="en-US" dirty="0" smtClean="0"/>
              <a:t> </a:t>
            </a:r>
            <a:r>
              <a:rPr lang="en-US" dirty="0" err="1" smtClean="0"/>
              <a:t>schreibt</a:t>
            </a:r>
            <a:r>
              <a:rPr lang="en-US" dirty="0" smtClean="0"/>
              <a:t> man das </a:t>
            </a:r>
            <a:r>
              <a:rPr lang="en-US" dirty="0" err="1" smtClean="0"/>
              <a:t>Wort</a:t>
            </a:r>
            <a:r>
              <a:rPr lang="en-US" dirty="0" smtClean="0"/>
              <a:t> “</a:t>
            </a:r>
            <a:r>
              <a:rPr lang="en-US" dirty="0" err="1" smtClean="0"/>
              <a:t>Equivalenz</a:t>
            </a:r>
            <a:r>
              <a:rPr lang="en-US" dirty="0" smtClean="0"/>
              <a:t>”?</a:t>
            </a:r>
          </a:p>
          <a:p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Webseiten</a:t>
            </a:r>
            <a:r>
              <a:rPr lang="en-US" dirty="0" smtClean="0"/>
              <a:t> </a:t>
            </a:r>
            <a:r>
              <a:rPr lang="en-US" dirty="0" err="1" smtClean="0"/>
              <a:t>enthalten</a:t>
            </a:r>
            <a:r>
              <a:rPr lang="en-US" dirty="0" smtClean="0"/>
              <a:t> die </a:t>
            </a:r>
            <a:r>
              <a:rPr lang="en-US" dirty="0" err="1" smtClean="0"/>
              <a:t>Wörter</a:t>
            </a:r>
            <a:r>
              <a:rPr lang="en-US" dirty="0" smtClean="0"/>
              <a:t> “</a:t>
            </a:r>
            <a:r>
              <a:rPr lang="en-US" dirty="0" err="1" smtClean="0"/>
              <a:t>Uni</a:t>
            </a:r>
            <a:r>
              <a:rPr lang="en-US" dirty="0" smtClean="0"/>
              <a:t> Saarland”? </a:t>
            </a:r>
            <a:r>
              <a:rPr lang="en-US" dirty="0" err="1" smtClean="0"/>
              <a:t>Welche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 smtClean="0"/>
              <a:t> die “</a:t>
            </a:r>
            <a:r>
              <a:rPr lang="en-US" dirty="0" err="1" smtClean="0"/>
              <a:t>wichtigste</a:t>
            </a:r>
            <a:r>
              <a:rPr lang="en-US" dirty="0" smtClean="0"/>
              <a:t>”?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 smtClean="0"/>
              <a:t>Web hat mehrere Billionen</a:t>
            </a:r>
          </a:p>
          <a:p>
            <a:pPr marL="0" indent="0">
              <a:buNone/>
            </a:pPr>
            <a:r>
              <a:rPr lang="de-DE" dirty="0" smtClean="0"/>
              <a:t>Seiten: Suche nach der </a:t>
            </a:r>
          </a:p>
          <a:p>
            <a:pPr marL="0" indent="0">
              <a:buNone/>
            </a:pPr>
            <a:r>
              <a:rPr lang="de-DE" dirty="0" smtClean="0"/>
              <a:t>Nadel im Heuhaufen.</a:t>
            </a:r>
            <a:endParaRPr lang="de-DE" dirty="0" smtClean="0"/>
          </a:p>
        </p:txBody>
      </p:sp>
      <p:pic>
        <p:nvPicPr>
          <p:cNvPr id="1026" name="Picture 2" descr="C:\Users\Administrator\Documents\CT\Suchen Sortieren\Nadel-im-Heuhaufen_l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84"/>
          <a:stretch/>
        </p:blipFill>
        <p:spPr bwMode="auto">
          <a:xfrm>
            <a:off x="5076056" y="3945240"/>
            <a:ext cx="3657601" cy="200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Beim </a:t>
            </a:r>
            <a:r>
              <a:rPr lang="de-DE" dirty="0"/>
              <a:t>Teilen kann man Glück oder Pech haben</a:t>
            </a:r>
            <a:br>
              <a:rPr lang="de-DE" dirty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:endParaRPr lang="de-DE" dirty="0" smtClean="0"/>
              </a:p>
              <a:p>
                <a:pPr marL="0" indent="0">
                  <a:buNone/>
                </a:pPr>
                <a:r>
                  <a:rPr lang="de-DE" dirty="0" smtClean="0"/>
                  <a:t>Laufzeit wie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  <m:func>
                      <m:funcPr>
                        <m:ctrlPr>
                          <a:rPr lang="de-DE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DE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e>
                    </m:func>
                  </m:oMath>
                </a14:m>
                <a:r>
                  <a:rPr lang="de-DE" dirty="0" smtClean="0"/>
                  <a:t>      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𝑛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de-DE" dirty="0" smtClean="0"/>
              </a:p>
              <a:p>
                <a:pPr marL="0" indent="0">
                  <a:buNone/>
                </a:pPr>
                <a:endParaRPr lang="de-DE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</a:rPr>
                      <m:t> =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10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6</m:t>
                        </m:r>
                      </m:sup>
                    </m:sSup>
                  </m:oMath>
                </a14:m>
                <a:r>
                  <a:rPr lang="de-DE" dirty="0" smtClean="0"/>
                  <a:t>           0.1 sec                            500 sec   </a:t>
                </a: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8" name="Ink 47"/>
              <p14:cNvContentPartPr/>
              <p14:nvPr/>
            </p14:nvContentPartPr>
            <p14:xfrm>
              <a:off x="2208724" y="1942157"/>
              <a:ext cx="1052280" cy="468000"/>
            </p14:xfrm>
          </p:contentPart>
        </mc:Choice>
        <mc:Fallback xmlns="">
          <p:pic>
            <p:nvPicPr>
              <p:cNvPr id="48" name="Ink 4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93964" y="1928117"/>
                <a:ext cx="1073160" cy="49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4" name="Ink 53"/>
              <p14:cNvContentPartPr/>
              <p14:nvPr/>
            </p14:nvContentPartPr>
            <p14:xfrm>
              <a:off x="3212764" y="2429237"/>
              <a:ext cx="331920" cy="222840"/>
            </p14:xfrm>
          </p:contentPart>
        </mc:Choice>
        <mc:Fallback xmlns="">
          <p:pic>
            <p:nvPicPr>
              <p:cNvPr id="54" name="Ink 5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98364" y="2416277"/>
                <a:ext cx="36072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6" name="Ink 55"/>
              <p14:cNvContentPartPr/>
              <p14:nvPr/>
            </p14:nvContentPartPr>
            <p14:xfrm>
              <a:off x="2139604" y="2695637"/>
              <a:ext cx="403200" cy="484560"/>
            </p14:xfrm>
          </p:contentPart>
        </mc:Choice>
        <mc:Fallback xmlns="">
          <p:pic>
            <p:nvPicPr>
              <p:cNvPr id="56" name="Ink 5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26644" y="2683037"/>
                <a:ext cx="431280" cy="50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7" name="Ink 56"/>
              <p14:cNvContentPartPr/>
              <p14:nvPr/>
            </p14:nvContentPartPr>
            <p14:xfrm>
              <a:off x="1166164" y="3235997"/>
              <a:ext cx="415800" cy="272880"/>
            </p14:xfrm>
          </p:contentPart>
        </mc:Choice>
        <mc:Fallback xmlns="">
          <p:pic>
            <p:nvPicPr>
              <p:cNvPr id="57" name="Ink 56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53924" y="3226997"/>
                <a:ext cx="4406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8" name="Ink 57"/>
              <p14:cNvContentPartPr/>
              <p14:nvPr/>
            </p14:nvContentPartPr>
            <p14:xfrm>
              <a:off x="2321044" y="3219797"/>
              <a:ext cx="245880" cy="250200"/>
            </p14:xfrm>
          </p:contentPart>
        </mc:Choice>
        <mc:Fallback xmlns="">
          <p:pic>
            <p:nvPicPr>
              <p:cNvPr id="58" name="Ink 57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09164" y="3209717"/>
                <a:ext cx="26784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k 58"/>
              <p14:cNvContentPartPr/>
              <p14:nvPr/>
            </p14:nvContentPartPr>
            <p14:xfrm>
              <a:off x="2955364" y="2786357"/>
              <a:ext cx="363600" cy="503640"/>
            </p14:xfrm>
          </p:contentPart>
        </mc:Choice>
        <mc:Fallback xmlns="">
          <p:pic>
            <p:nvPicPr>
              <p:cNvPr id="59" name="Ink 5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40604" y="2780957"/>
                <a:ext cx="38124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Ink 59"/>
              <p14:cNvContentPartPr/>
              <p14:nvPr/>
            </p14:nvContentPartPr>
            <p14:xfrm>
              <a:off x="3461524" y="2695637"/>
              <a:ext cx="527040" cy="608040"/>
            </p14:xfrm>
          </p:contentPart>
        </mc:Choice>
        <mc:Fallback xmlns="">
          <p:pic>
            <p:nvPicPr>
              <p:cNvPr id="60" name="Ink 5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49644" y="2686277"/>
                <a:ext cx="54288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" name="Ink 60"/>
              <p14:cNvContentPartPr/>
              <p14:nvPr/>
            </p14:nvContentPartPr>
            <p14:xfrm>
              <a:off x="2922604" y="3303317"/>
              <a:ext cx="276480" cy="224280"/>
            </p14:xfrm>
          </p:contentPart>
        </mc:Choice>
        <mc:Fallback xmlns="">
          <p:pic>
            <p:nvPicPr>
              <p:cNvPr id="61" name="Ink 6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10004" y="3297917"/>
                <a:ext cx="30024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Ink 62"/>
              <p14:cNvContentPartPr/>
              <p14:nvPr/>
            </p14:nvContentPartPr>
            <p14:xfrm>
              <a:off x="875644" y="3573317"/>
              <a:ext cx="380160" cy="456120"/>
            </p14:xfrm>
          </p:contentPart>
        </mc:Choice>
        <mc:Fallback xmlns="">
          <p:pic>
            <p:nvPicPr>
              <p:cNvPr id="63" name="Ink 62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62324" y="3565757"/>
                <a:ext cx="397800" cy="47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4" name="Ink 63"/>
              <p14:cNvContentPartPr/>
              <p14:nvPr/>
            </p14:nvContentPartPr>
            <p14:xfrm>
              <a:off x="1466404" y="3546677"/>
              <a:ext cx="255240" cy="452520"/>
            </p14:xfrm>
          </p:contentPart>
        </mc:Choice>
        <mc:Fallback xmlns="">
          <p:pic>
            <p:nvPicPr>
              <p:cNvPr id="64" name="Ink 63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57764" y="3541637"/>
                <a:ext cx="26856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5" name="Ink 64"/>
              <p14:cNvContentPartPr/>
              <p14:nvPr/>
            </p14:nvContentPartPr>
            <p14:xfrm>
              <a:off x="2150764" y="3553157"/>
              <a:ext cx="225360" cy="431280"/>
            </p14:xfrm>
          </p:contentPart>
        </mc:Choice>
        <mc:Fallback xmlns="">
          <p:pic>
            <p:nvPicPr>
              <p:cNvPr id="65" name="Ink 64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137444" y="3549917"/>
                <a:ext cx="241920" cy="44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6" name="Ink 65"/>
              <p14:cNvContentPartPr/>
              <p14:nvPr/>
            </p14:nvContentPartPr>
            <p14:xfrm>
              <a:off x="2548564" y="3535157"/>
              <a:ext cx="177480" cy="450720"/>
            </p14:xfrm>
          </p:contentPart>
        </mc:Choice>
        <mc:Fallback xmlns="">
          <p:pic>
            <p:nvPicPr>
              <p:cNvPr id="66" name="Ink 6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43524" y="3531557"/>
                <a:ext cx="19584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7" name="Ink 66"/>
              <p14:cNvContentPartPr/>
              <p14:nvPr/>
            </p14:nvContentPartPr>
            <p14:xfrm>
              <a:off x="2987044" y="3553157"/>
              <a:ext cx="119520" cy="447480"/>
            </p14:xfrm>
          </p:contentPart>
        </mc:Choice>
        <mc:Fallback xmlns="">
          <p:pic>
            <p:nvPicPr>
              <p:cNvPr id="67" name="Ink 6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973364" y="3548477"/>
                <a:ext cx="137880" cy="46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8" name="Ink 67"/>
              <p14:cNvContentPartPr/>
              <p14:nvPr/>
            </p14:nvContentPartPr>
            <p14:xfrm>
              <a:off x="3141484" y="3533717"/>
              <a:ext cx="215640" cy="396360"/>
            </p14:xfrm>
          </p:contentPart>
        </mc:Choice>
        <mc:Fallback xmlns="">
          <p:pic>
            <p:nvPicPr>
              <p:cNvPr id="68" name="Ink 6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137884" y="3530117"/>
                <a:ext cx="226080" cy="40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9" name="Ink 68"/>
              <p14:cNvContentPartPr/>
              <p14:nvPr/>
            </p14:nvContentPartPr>
            <p14:xfrm>
              <a:off x="3757444" y="3509597"/>
              <a:ext cx="160560" cy="519840"/>
            </p14:xfrm>
          </p:contentPart>
        </mc:Choice>
        <mc:Fallback xmlns="">
          <p:pic>
            <p:nvPicPr>
              <p:cNvPr id="69" name="Ink 6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743044" y="3506357"/>
                <a:ext cx="178200" cy="53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" name="Ink 69"/>
              <p14:cNvContentPartPr/>
              <p14:nvPr/>
            </p14:nvContentPartPr>
            <p14:xfrm>
              <a:off x="4013404" y="3537317"/>
              <a:ext cx="177480" cy="382680"/>
            </p14:xfrm>
          </p:contentPart>
        </mc:Choice>
        <mc:Fallback xmlns="">
          <p:pic>
            <p:nvPicPr>
              <p:cNvPr id="70" name="Ink 6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005844" y="3531557"/>
                <a:ext cx="191160" cy="39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3" name="Ink 72"/>
              <p14:cNvContentPartPr/>
              <p14:nvPr/>
            </p14:nvContentPartPr>
            <p14:xfrm>
              <a:off x="1164364" y="2681957"/>
              <a:ext cx="401040" cy="397080"/>
            </p14:xfrm>
          </p:contentPart>
        </mc:Choice>
        <mc:Fallback xmlns="">
          <p:pic>
            <p:nvPicPr>
              <p:cNvPr id="73" name="Ink 7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52484" y="2676557"/>
                <a:ext cx="4179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6" name="Ink 75"/>
              <p14:cNvContentPartPr/>
              <p14:nvPr/>
            </p14:nvContentPartPr>
            <p14:xfrm>
              <a:off x="1765924" y="1869437"/>
              <a:ext cx="904320" cy="1299600"/>
            </p14:xfrm>
          </p:contentPart>
        </mc:Choice>
        <mc:Fallback xmlns="">
          <p:pic>
            <p:nvPicPr>
              <p:cNvPr id="76" name="Ink 7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749364" y="1860077"/>
                <a:ext cx="926640" cy="132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3" name="Ink 112"/>
              <p14:cNvContentPartPr/>
              <p14:nvPr/>
            </p14:nvContentPartPr>
            <p14:xfrm>
              <a:off x="11768164" y="1590437"/>
              <a:ext cx="360" cy="360"/>
            </p14:xfrm>
          </p:contentPart>
        </mc:Choice>
        <mc:Fallback xmlns="">
          <p:pic>
            <p:nvPicPr>
              <p:cNvPr id="113" name="Ink 11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765284" y="1587557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14" name="Ink 113"/>
              <p14:cNvContentPartPr/>
              <p14:nvPr/>
            </p14:nvContentPartPr>
            <p14:xfrm>
              <a:off x="6282844" y="1902197"/>
              <a:ext cx="2367000" cy="2104920"/>
            </p14:xfrm>
          </p:contentPart>
        </mc:Choice>
        <mc:Fallback xmlns="">
          <p:pic>
            <p:nvPicPr>
              <p:cNvPr id="114" name="Ink 11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68084" y="1887077"/>
                <a:ext cx="2387160" cy="21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5" name="Ink 114"/>
              <p14:cNvContentPartPr/>
              <p14:nvPr/>
            </p14:nvContentPartPr>
            <p14:xfrm>
              <a:off x="3210964" y="1937477"/>
              <a:ext cx="916920" cy="1549440"/>
            </p14:xfrm>
          </p:contentPart>
        </mc:Choice>
        <mc:Fallback xmlns="">
          <p:pic>
            <p:nvPicPr>
              <p:cNvPr id="115" name="Ink 11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3194764" y="1932797"/>
                <a:ext cx="946080" cy="15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6" name="Ink 115"/>
              <p14:cNvContentPartPr/>
              <p14:nvPr/>
            </p14:nvContentPartPr>
            <p14:xfrm>
              <a:off x="1477204" y="2689157"/>
              <a:ext cx="555840" cy="484200"/>
            </p14:xfrm>
          </p:contentPart>
        </mc:Choice>
        <mc:Fallback xmlns="">
          <p:pic>
            <p:nvPicPr>
              <p:cNvPr id="116" name="Ink 115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62444" y="2679797"/>
                <a:ext cx="578160" cy="50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7" name="Ink 116"/>
              <p14:cNvContentPartPr/>
              <p14:nvPr/>
            </p14:nvContentPartPr>
            <p14:xfrm>
              <a:off x="4260004" y="6180437"/>
              <a:ext cx="360" cy="360"/>
            </p14:xfrm>
          </p:contentPart>
        </mc:Choice>
        <mc:Fallback xmlns="">
          <p:pic>
            <p:nvPicPr>
              <p:cNvPr id="117" name="Ink 116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4257124" y="6177557"/>
                <a:ext cx="6120" cy="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46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Kann man das Glück erzwingen?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Bis 1980: immer raffiniertere deterministische Strategien</a:t>
            </a:r>
          </a:p>
          <a:p>
            <a:r>
              <a:rPr lang="de-DE" dirty="0" smtClean="0"/>
              <a:t>Seit 1980: wähle das Teilungselement zufällig</a:t>
            </a:r>
          </a:p>
          <a:p>
            <a:pPr marL="0" indent="0" algn="r">
              <a:buNone/>
            </a:pPr>
            <a:r>
              <a:rPr lang="de-DE" dirty="0" smtClean="0"/>
              <a:t>Randomisierter Algorithmus</a:t>
            </a:r>
          </a:p>
          <a:p>
            <a:endParaRPr lang="de-DE" dirty="0" smtClean="0"/>
          </a:p>
          <a:p>
            <a:endParaRPr lang="de-DE" dirty="0"/>
          </a:p>
          <a:p>
            <a:r>
              <a:rPr lang="de-DE" dirty="0" smtClean="0"/>
              <a:t>Urne mit n/2 roten und n/2 schwarzen Kugeln. Wie findet man eine rote Kugel ohne hinsehen?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6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 Sortieren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Sortieren geht recht schnell, eine Million Elemente in 0.1 Sekunden auf Notebook</a:t>
            </a:r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Weltrekorde</a:t>
            </a:r>
          </a:p>
          <a:p>
            <a:pPr lvl="1"/>
            <a:r>
              <a:rPr lang="de-DE" dirty="0" smtClean="0"/>
              <a:t>Eine Billion Zahlen in drei Stunden</a:t>
            </a:r>
          </a:p>
          <a:p>
            <a:pPr lvl="1"/>
            <a:r>
              <a:rPr lang="de-DE" dirty="0" smtClean="0"/>
              <a:t>50 Milliarden Zahlen für einen Penny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73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Suchbäume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2,7,3,9,4,  Suche nach 9,    11,1,6, Suche nach 8         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" name="Ink 19"/>
              <p14:cNvContentPartPr/>
              <p14:nvPr/>
            </p14:nvContentPartPr>
            <p14:xfrm>
              <a:off x="3763338" y="2840067"/>
              <a:ext cx="600480" cy="66924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47858" y="2827467"/>
                <a:ext cx="63324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Ink 20"/>
              <p14:cNvContentPartPr/>
              <p14:nvPr/>
            </p14:nvContentPartPr>
            <p14:xfrm>
              <a:off x="4308738" y="3372147"/>
              <a:ext cx="711360" cy="327600"/>
            </p14:xfrm>
          </p:contentPart>
        </mc:Choice>
        <mc:Fallback xmlns="">
          <p:pic>
            <p:nvPicPr>
              <p:cNvPr id="21" name="Ink 2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95418" y="3358827"/>
                <a:ext cx="73980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2" name="Ink 21"/>
              <p14:cNvContentPartPr/>
              <p14:nvPr/>
            </p14:nvContentPartPr>
            <p14:xfrm>
              <a:off x="5102178" y="3891627"/>
              <a:ext cx="163080" cy="2448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87418" y="3874707"/>
                <a:ext cx="1947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3" name="Ink 22"/>
              <p14:cNvContentPartPr/>
              <p14:nvPr/>
            </p14:nvContentPartPr>
            <p14:xfrm>
              <a:off x="4229178" y="4562307"/>
              <a:ext cx="654120" cy="6296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11538" y="4545747"/>
                <a:ext cx="69084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/>
              <p14:cNvContentPartPr/>
              <p14:nvPr/>
            </p14:nvContentPartPr>
            <p14:xfrm>
              <a:off x="6440658" y="6683067"/>
              <a:ext cx="360" cy="36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37778" y="6680187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6" name="Ink 25"/>
              <p14:cNvContentPartPr/>
              <p14:nvPr/>
            </p14:nvContentPartPr>
            <p14:xfrm>
              <a:off x="6748098" y="6709707"/>
              <a:ext cx="360" cy="36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745218" y="6706827"/>
                <a:ext cx="6120" cy="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8" name="Ink 27"/>
              <p14:cNvContentPartPr/>
              <p14:nvPr/>
            </p14:nvContentPartPr>
            <p14:xfrm>
              <a:off x="5721018" y="4458267"/>
              <a:ext cx="612000" cy="72540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03378" y="4443147"/>
                <a:ext cx="648360" cy="75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1" name="Ink 30"/>
              <p14:cNvContentPartPr/>
              <p14:nvPr/>
            </p14:nvContentPartPr>
            <p14:xfrm>
              <a:off x="4871058" y="3494187"/>
              <a:ext cx="521280" cy="687600"/>
            </p14:xfrm>
          </p:contentPart>
        </mc:Choice>
        <mc:Fallback xmlns="">
          <p:pic>
            <p:nvPicPr>
              <p:cNvPr id="31" name="Ink 30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853058" y="3478347"/>
                <a:ext cx="55800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Ink 31"/>
              <p14:cNvContentPartPr/>
              <p14:nvPr/>
            </p14:nvContentPartPr>
            <p14:xfrm>
              <a:off x="4519338" y="4166307"/>
              <a:ext cx="414720" cy="443880"/>
            </p14:xfrm>
          </p:contentPart>
        </mc:Choice>
        <mc:Fallback xmlns="">
          <p:pic>
            <p:nvPicPr>
              <p:cNvPr id="32" name="Ink 3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501698" y="4151547"/>
                <a:ext cx="446400" cy="47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3" name="Ink 32"/>
              <p14:cNvContentPartPr/>
              <p14:nvPr/>
            </p14:nvContentPartPr>
            <p14:xfrm>
              <a:off x="4675938" y="5183667"/>
              <a:ext cx="309600" cy="423720"/>
            </p14:xfrm>
          </p:contentPart>
        </mc:Choice>
        <mc:Fallback xmlns="">
          <p:pic>
            <p:nvPicPr>
              <p:cNvPr id="33" name="Ink 3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662258" y="5169987"/>
                <a:ext cx="333000" cy="45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Ink 36"/>
              <p14:cNvContentPartPr/>
              <p14:nvPr/>
            </p14:nvContentPartPr>
            <p14:xfrm>
              <a:off x="5396658" y="4035627"/>
              <a:ext cx="706680" cy="418680"/>
            </p14:xfrm>
          </p:contentPart>
        </mc:Choice>
        <mc:Fallback xmlns="">
          <p:pic>
            <p:nvPicPr>
              <p:cNvPr id="37" name="Ink 36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82618" y="4021587"/>
                <a:ext cx="737640" cy="4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Ink 37"/>
              <p14:cNvContentPartPr/>
              <p14:nvPr/>
            </p14:nvContentPartPr>
            <p14:xfrm>
              <a:off x="5979858" y="4627107"/>
              <a:ext cx="235800" cy="360360"/>
            </p14:xfrm>
          </p:contentPart>
        </mc:Choice>
        <mc:Fallback xmlns="">
          <p:pic>
            <p:nvPicPr>
              <p:cNvPr id="38" name="Ink 37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62938" y="4611627"/>
                <a:ext cx="2696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/>
              <p14:cNvContentPartPr/>
              <p14:nvPr/>
            </p14:nvContentPartPr>
            <p14:xfrm>
              <a:off x="4644258" y="5659227"/>
              <a:ext cx="558360" cy="659880"/>
            </p14:xfrm>
          </p:contentPart>
        </mc:Choice>
        <mc:Fallback xmlns="">
          <p:pic>
            <p:nvPicPr>
              <p:cNvPr id="39" name="Ink 38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25538" y="5642307"/>
                <a:ext cx="596160" cy="69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761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Binärsuche ist rasend schnell: 40 Vergleiche für Suche in einer Billion Elemente</a:t>
            </a:r>
          </a:p>
          <a:p>
            <a:endParaRPr lang="de-DE" dirty="0"/>
          </a:p>
          <a:p>
            <a:r>
              <a:rPr lang="de-DE" dirty="0" smtClean="0"/>
              <a:t>Sortieren ist billig: eine Million Elemente in 0.1 sec auf diesem Notebook</a:t>
            </a:r>
          </a:p>
          <a:p>
            <a:endParaRPr lang="de-DE" dirty="0"/>
          </a:p>
          <a:p>
            <a:r>
              <a:rPr lang="de-DE" dirty="0" smtClean="0"/>
              <a:t>Suchbäume erlauben Binärsuche auf dynamischen Daten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7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Bedeutung von Suchen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Menschen verbringen viel Zeit mit Suchen und Ordnen (Sortieren), Computer auch</a:t>
            </a:r>
          </a:p>
          <a:p>
            <a:r>
              <a:rPr lang="de-DE" dirty="0" smtClean="0"/>
              <a:t>Suchen und Sortieren sind Hauptanwendungen von Computern</a:t>
            </a:r>
          </a:p>
          <a:p>
            <a:r>
              <a:rPr lang="de-DE" dirty="0" smtClean="0"/>
              <a:t>Es gibt hocheffiziente Suchverfahren: Suche im Web in weniger als 1 Sekunde</a:t>
            </a:r>
          </a:p>
          <a:p>
            <a:r>
              <a:rPr lang="de-DE" dirty="0" smtClean="0"/>
              <a:t>Sortieren hilft beim Suchen: Ordnung ist das halbe Leben</a:t>
            </a:r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552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Gibt es ein X in der Buchstabensuppe?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istrator\Documents\CT\Suchen Sortieren\36481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40" t="4816" r="9677" b="5244"/>
          <a:stretch/>
        </p:blipFill>
        <p:spPr bwMode="auto">
          <a:xfrm>
            <a:off x="1475656" y="752124"/>
            <a:ext cx="6324645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90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dirty="0" smtClean="0"/>
              <a:t>Aha!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cuments\CT\Suchen Sortieren\3648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8" t="5160" r="12177" b="7325"/>
          <a:stretch/>
        </p:blipFill>
        <p:spPr bwMode="auto">
          <a:xfrm>
            <a:off x="1473982" y="758904"/>
            <a:ext cx="6194362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6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dirty="0" smtClean="0"/>
              <a:t>Ein grünes Badetuch?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 descr="C:\Users\Administrator\Documents\CT\Suchen Sortieren\3647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6368"/>
            <a:ext cx="666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7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en-US" dirty="0" smtClean="0"/>
              <a:t>Aha!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 descr="C:\Users\Administrator\Documents\CT\Suchen Sortieren\3648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70992"/>
            <a:ext cx="6667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68584" y="4869160"/>
            <a:ext cx="227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i="1" dirty="0" smtClean="0"/>
              <a:t>Bilder von </a:t>
            </a:r>
            <a:endParaRPr lang="de-DE" i="1" dirty="0" smtClean="0"/>
          </a:p>
          <a:p>
            <a:r>
              <a:rPr lang="de-DE" dirty="0" err="1" smtClean="0"/>
              <a:t>Ursus</a:t>
            </a:r>
            <a:r>
              <a:rPr lang="de-DE" dirty="0" smtClean="0"/>
              <a:t> </a:t>
            </a:r>
            <a:r>
              <a:rPr lang="de-DE" dirty="0" err="1" smtClean="0"/>
              <a:t>Wehrli</a:t>
            </a:r>
            <a:r>
              <a:rPr lang="de-DE" dirty="0" smtClean="0"/>
              <a:t>,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Konzepte der heutigen Vorlesung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Suchen</a:t>
            </a:r>
            <a:r>
              <a:rPr lang="en-US" dirty="0" smtClean="0"/>
              <a:t> = Information </a:t>
            </a:r>
            <a:r>
              <a:rPr lang="en-US" dirty="0" err="1" smtClean="0"/>
              <a:t>ablegen</a:t>
            </a:r>
            <a:r>
              <a:rPr lang="en-US" dirty="0" smtClean="0"/>
              <a:t> und </a:t>
            </a:r>
            <a:r>
              <a:rPr lang="en-US" dirty="0" err="1" smtClean="0"/>
              <a:t>verarbeiten</a:t>
            </a:r>
            <a:r>
              <a:rPr lang="en-US" dirty="0" smtClean="0"/>
              <a:t>, so </a:t>
            </a:r>
            <a:r>
              <a:rPr lang="en-US" dirty="0" err="1" smtClean="0"/>
              <a:t>dass</a:t>
            </a:r>
            <a:r>
              <a:rPr lang="en-US" dirty="0" smtClean="0"/>
              <a:t> man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schnell</a:t>
            </a:r>
            <a:r>
              <a:rPr lang="en-US" dirty="0" smtClean="0"/>
              <a:t> </a:t>
            </a:r>
            <a:r>
              <a:rPr lang="en-US" dirty="0" err="1" smtClean="0"/>
              <a:t>wiederfindet</a:t>
            </a:r>
            <a:r>
              <a:rPr lang="en-US" dirty="0" smtClean="0"/>
              <a:t> (</a:t>
            </a:r>
            <a:r>
              <a:rPr lang="en-US" dirty="0" err="1" smtClean="0"/>
              <a:t>oder</a:t>
            </a:r>
            <a:r>
              <a:rPr lang="en-US" dirty="0" smtClean="0"/>
              <a:t> </a:t>
            </a:r>
            <a:r>
              <a:rPr lang="en-US" dirty="0" err="1" smtClean="0"/>
              <a:t>sagen</a:t>
            </a:r>
            <a:r>
              <a:rPr lang="en-US" dirty="0"/>
              <a:t> </a:t>
            </a:r>
            <a:r>
              <a:rPr lang="en-US" dirty="0" err="1" smtClean="0"/>
              <a:t>kann</a:t>
            </a:r>
            <a:r>
              <a:rPr lang="en-US" dirty="0" smtClean="0"/>
              <a:t>, das </a:t>
            </a:r>
            <a:r>
              <a:rPr lang="en-US" dirty="0" err="1" smtClean="0"/>
              <a:t>sie</a:t>
            </a:r>
            <a:r>
              <a:rPr lang="en-US" dirty="0" smtClean="0"/>
              <a:t> </a:t>
            </a:r>
            <a:r>
              <a:rPr lang="en-US" dirty="0" err="1" smtClean="0"/>
              <a:t>nicht</a:t>
            </a:r>
            <a:r>
              <a:rPr lang="en-US" dirty="0" smtClean="0"/>
              <a:t> </a:t>
            </a:r>
            <a:r>
              <a:rPr lang="en-US" dirty="0" err="1" smtClean="0"/>
              <a:t>vorhanden</a:t>
            </a:r>
            <a:r>
              <a:rPr lang="en-US" dirty="0" smtClean="0"/>
              <a:t> </a:t>
            </a:r>
            <a:r>
              <a:rPr lang="en-US" dirty="0" err="1" smtClean="0"/>
              <a:t>ist</a:t>
            </a:r>
            <a:r>
              <a:rPr lang="en-US" dirty="0"/>
              <a:t>)</a:t>
            </a:r>
            <a:endParaRPr lang="en-US" dirty="0" smtClean="0"/>
          </a:p>
          <a:p>
            <a:r>
              <a:rPr lang="de-DE" dirty="0" smtClean="0"/>
              <a:t>Ordnung erleichtert das Suchen</a:t>
            </a:r>
          </a:p>
          <a:p>
            <a:r>
              <a:rPr lang="de-DE" dirty="0" smtClean="0"/>
              <a:t>Sortieren = nach einem Kriterium ordnen</a:t>
            </a:r>
          </a:p>
          <a:p>
            <a:r>
              <a:rPr lang="de-DE" dirty="0" smtClean="0"/>
              <a:t>Datenstrukturen = Suchen in Mengen, die sich zeitlich </a:t>
            </a:r>
            <a:r>
              <a:rPr lang="de-DE" dirty="0" smtClean="0"/>
              <a:t>ändern</a:t>
            </a:r>
          </a:p>
          <a:p>
            <a:r>
              <a:rPr lang="de-DE" dirty="0" smtClean="0"/>
              <a:t>Laufzeit (Komplexität) von Algorithmen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7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Daten können alles Mögliche sein:</a:t>
            </a:r>
          </a:p>
          <a:p>
            <a:pPr lvl="1"/>
            <a:r>
              <a:rPr lang="de-DE" dirty="0" smtClean="0"/>
              <a:t>Zeichenketten, Zahlen, Bilder, …</a:t>
            </a:r>
          </a:p>
          <a:p>
            <a:endParaRPr lang="de-DE" dirty="0" smtClean="0"/>
          </a:p>
          <a:p>
            <a:r>
              <a:rPr lang="de-DE" dirty="0" smtClean="0"/>
              <a:t>Hier: (Name + Telefonnummer)</a:t>
            </a:r>
          </a:p>
          <a:p>
            <a:r>
              <a:rPr lang="de-DE" dirty="0" smtClean="0"/>
              <a:t>Haben einen Karteikasten: auf jeder Karteikarte steht ein Name und eine Nummer</a:t>
            </a:r>
          </a:p>
          <a:p>
            <a:r>
              <a:rPr lang="de-DE" dirty="0" smtClean="0"/>
              <a:t>Wie viele </a:t>
            </a:r>
            <a:r>
              <a:rPr lang="de-DE" dirty="0" smtClean="0"/>
              <a:t>Zettel muss man anschauen, bis man die Nummer zu einem Namen hat?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615672" y="2446060"/>
              <a:ext cx="2143080" cy="131940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7752" y="2436340"/>
                <a:ext cx="2166840" cy="13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8" name="Ink 27"/>
              <p14:cNvContentPartPr/>
              <p14:nvPr/>
            </p14:nvContentPartPr>
            <p14:xfrm>
              <a:off x="6818712" y="2627044"/>
              <a:ext cx="1622160" cy="925920"/>
            </p14:xfrm>
          </p:contentPart>
        </mc:Choice>
        <mc:Fallback xmlns="">
          <p:pic>
            <p:nvPicPr>
              <p:cNvPr id="28" name="Ink 2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3232" y="2611570"/>
                <a:ext cx="1653120" cy="95830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192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930</Words>
  <Application>Microsoft Office PowerPoint</Application>
  <PresentationFormat>On-screen Show (4:3)</PresentationFormat>
  <Paragraphs>147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Larissa-Design</vt:lpstr>
      <vt:lpstr>Ideen der Informatik   Suchen und Sortieren [Ordnung muss sein…]</vt:lpstr>
      <vt:lpstr>Suchen</vt:lpstr>
      <vt:lpstr>Bedeutung von Suchen</vt:lpstr>
      <vt:lpstr>Gibt es ein X in der Buchstabensuppe?</vt:lpstr>
      <vt:lpstr>Aha!</vt:lpstr>
      <vt:lpstr>Ein grünes Badetuch?</vt:lpstr>
      <vt:lpstr>Aha!</vt:lpstr>
      <vt:lpstr>Konzepte der heutigen Vorlesung</vt:lpstr>
      <vt:lpstr>Suchen</vt:lpstr>
      <vt:lpstr>Zettel sind ungeordnet</vt:lpstr>
      <vt:lpstr>Ein Beispiel</vt:lpstr>
      <vt:lpstr>Wie machen wir das besser?</vt:lpstr>
      <vt:lpstr>Binärsuche</vt:lpstr>
      <vt:lpstr>Der Algorithmus</vt:lpstr>
      <vt:lpstr>Komplexität (Anzahl der Vergleiche)</vt:lpstr>
      <vt:lpstr>Lineare Suche vs. Binärsuche</vt:lpstr>
      <vt:lpstr>Wie sortiert man?</vt:lpstr>
      <vt:lpstr>Quicksort                </vt:lpstr>
      <vt:lpstr>Tony Hoare (1934 --</vt:lpstr>
      <vt:lpstr>Beim Teilen kann man Glück oder Pech haben </vt:lpstr>
      <vt:lpstr>Kann man das Glück erzwingen?</vt:lpstr>
      <vt:lpstr>Zusammenfassung Sortieren</vt:lpstr>
      <vt:lpstr>Suchbäume</vt:lpstr>
      <vt:lpstr>Zusammenfassung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Suchen und Sortieren</dc:title>
  <dc:creator>Administrator</dc:creator>
  <cp:lastModifiedBy>Administrator</cp:lastModifiedBy>
  <cp:revision>98</cp:revision>
  <cp:lastPrinted>2013-10-18T09:48:16Z</cp:lastPrinted>
  <dcterms:created xsi:type="dcterms:W3CDTF">2011-08-24T07:27:22Z</dcterms:created>
  <dcterms:modified xsi:type="dcterms:W3CDTF">2013-10-18T10:44:09Z</dcterms:modified>
</cp:coreProperties>
</file>