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46" r:id="rId2"/>
  </p:sldMasterIdLst>
  <p:notesMasterIdLst>
    <p:notesMasterId r:id="rId49"/>
  </p:notesMasterIdLst>
  <p:sldIdLst>
    <p:sldId id="256" r:id="rId3"/>
    <p:sldId id="293" r:id="rId4"/>
    <p:sldId id="288" r:id="rId5"/>
    <p:sldId id="368" r:id="rId6"/>
    <p:sldId id="309" r:id="rId7"/>
    <p:sldId id="310" r:id="rId8"/>
    <p:sldId id="312" r:id="rId9"/>
    <p:sldId id="313" r:id="rId10"/>
    <p:sldId id="367" r:id="rId11"/>
    <p:sldId id="385" r:id="rId12"/>
    <p:sldId id="384" r:id="rId13"/>
    <p:sldId id="344" r:id="rId14"/>
    <p:sldId id="346" r:id="rId15"/>
    <p:sldId id="376" r:id="rId16"/>
    <p:sldId id="307" r:id="rId17"/>
    <p:sldId id="390" r:id="rId18"/>
    <p:sldId id="323" r:id="rId19"/>
    <p:sldId id="347" r:id="rId20"/>
    <p:sldId id="322" r:id="rId21"/>
    <p:sldId id="315" r:id="rId22"/>
    <p:sldId id="318" r:id="rId23"/>
    <p:sldId id="380" r:id="rId24"/>
    <p:sldId id="326" r:id="rId25"/>
    <p:sldId id="327" r:id="rId26"/>
    <p:sldId id="357" r:id="rId27"/>
    <p:sldId id="358" r:id="rId28"/>
    <p:sldId id="348" r:id="rId29"/>
    <p:sldId id="383" r:id="rId30"/>
    <p:sldId id="354" r:id="rId31"/>
    <p:sldId id="337" r:id="rId32"/>
    <p:sldId id="335" r:id="rId33"/>
    <p:sldId id="336" r:id="rId34"/>
    <p:sldId id="331" r:id="rId35"/>
    <p:sldId id="349" r:id="rId36"/>
    <p:sldId id="359" r:id="rId37"/>
    <p:sldId id="360" r:id="rId38"/>
    <p:sldId id="350" r:id="rId39"/>
    <p:sldId id="372" r:id="rId40"/>
    <p:sldId id="371" r:id="rId41"/>
    <p:sldId id="364" r:id="rId42"/>
    <p:sldId id="373" r:id="rId43"/>
    <p:sldId id="374" r:id="rId44"/>
    <p:sldId id="375" r:id="rId45"/>
    <p:sldId id="272" r:id="rId46"/>
    <p:sldId id="391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 autoAdjust="0"/>
    <p:restoredTop sz="89072" autoAdjust="0"/>
  </p:normalViewPr>
  <p:slideViewPr>
    <p:cSldViewPr>
      <p:cViewPr varScale="1">
        <p:scale>
          <a:sx n="120" d="100"/>
          <a:sy n="120" d="100"/>
        </p:scale>
        <p:origin x="-330" y="-90"/>
      </p:cViewPr>
      <p:guideLst>
        <p:guide orient="horz" pos="3929"/>
        <p:guide pos="5738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-24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obert\renderingArtifacts\trunk\paper\images\tmp\RO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obert\renderingArtifacts\trunk\paper\images\tmp\RO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obert\renderingArtifacts\trunk\paper\images\tmp\RO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49725034874023E-2"/>
          <c:y val="2.00303895342125E-2"/>
          <c:w val="0.84867487849615442"/>
          <c:h val="0.91289048617891544"/>
        </c:manualLayout>
      </c:layout>
      <c:scatterChart>
        <c:scatterStyle val="smoothMarker"/>
        <c:varyColors val="0"/>
        <c:ser>
          <c:idx val="1"/>
          <c:order val="1"/>
          <c:tx>
            <c:strRef>
              <c:f>Sheet1!$B$72</c:f>
              <c:strCache>
                <c:ptCount val="1"/>
                <c:pt idx="0">
                  <c:v>DCT  (color)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Sheet1!$C$72:$CX$72</c:f>
              <c:numCache>
                <c:formatCode>General</c:formatCode>
                <c:ptCount val="100"/>
                <c:pt idx="0">
                  <c:v>4.7916699999999996E-3</c:v>
                </c:pt>
                <c:pt idx="1">
                  <c:v>7.0833299999999997E-3</c:v>
                </c:pt>
                <c:pt idx="2">
                  <c:v>8.9583300000000005E-3</c:v>
                </c:pt>
                <c:pt idx="3">
                  <c:v>1.0416699999999999E-2</c:v>
                </c:pt>
                <c:pt idx="4">
                  <c:v>1.2291699999999999E-2</c:v>
                </c:pt>
                <c:pt idx="5">
                  <c:v>1.7500000000000002E-2</c:v>
                </c:pt>
                <c:pt idx="6">
                  <c:v>1.9791699999999999E-2</c:v>
                </c:pt>
                <c:pt idx="7">
                  <c:v>2.0833299999999999E-2</c:v>
                </c:pt>
                <c:pt idx="8">
                  <c:v>2.1874999999999999E-2</c:v>
                </c:pt>
                <c:pt idx="9">
                  <c:v>2.1874999999999999E-2</c:v>
                </c:pt>
                <c:pt idx="10">
                  <c:v>2.3125E-2</c:v>
                </c:pt>
                <c:pt idx="11">
                  <c:v>2.3541699999999999E-2</c:v>
                </c:pt>
                <c:pt idx="12">
                  <c:v>2.3958299999999998E-2</c:v>
                </c:pt>
                <c:pt idx="13">
                  <c:v>2.4166699999999999E-2</c:v>
                </c:pt>
                <c:pt idx="14">
                  <c:v>2.47917E-2</c:v>
                </c:pt>
                <c:pt idx="15">
                  <c:v>2.5624999999999998E-2</c:v>
                </c:pt>
                <c:pt idx="16">
                  <c:v>2.6666700000000002E-2</c:v>
                </c:pt>
                <c:pt idx="17">
                  <c:v>2.7291699999999999E-2</c:v>
                </c:pt>
                <c:pt idx="18">
                  <c:v>2.75E-2</c:v>
                </c:pt>
                <c:pt idx="19">
                  <c:v>2.7708300000000002E-2</c:v>
                </c:pt>
                <c:pt idx="20">
                  <c:v>2.7708300000000002E-2</c:v>
                </c:pt>
                <c:pt idx="21">
                  <c:v>2.7916699999999999E-2</c:v>
                </c:pt>
                <c:pt idx="22">
                  <c:v>2.8333299999999999E-2</c:v>
                </c:pt>
                <c:pt idx="23">
                  <c:v>2.85417E-2</c:v>
                </c:pt>
                <c:pt idx="24">
                  <c:v>2.85417E-2</c:v>
                </c:pt>
                <c:pt idx="25">
                  <c:v>2.8750000000000001E-2</c:v>
                </c:pt>
                <c:pt idx="26">
                  <c:v>2.8750000000000001E-2</c:v>
                </c:pt>
                <c:pt idx="27">
                  <c:v>2.8750000000000001E-2</c:v>
                </c:pt>
                <c:pt idx="28">
                  <c:v>2.8750000000000001E-2</c:v>
                </c:pt>
                <c:pt idx="29">
                  <c:v>2.8958299999999999E-2</c:v>
                </c:pt>
                <c:pt idx="30">
                  <c:v>2.91667E-2</c:v>
                </c:pt>
                <c:pt idx="31">
                  <c:v>2.91667E-2</c:v>
                </c:pt>
                <c:pt idx="32">
                  <c:v>2.9374999999999998E-2</c:v>
                </c:pt>
                <c:pt idx="33">
                  <c:v>2.9374999999999998E-2</c:v>
                </c:pt>
                <c:pt idx="34">
                  <c:v>2.9374999999999998E-2</c:v>
                </c:pt>
                <c:pt idx="35">
                  <c:v>2.95833E-2</c:v>
                </c:pt>
                <c:pt idx="36">
                  <c:v>2.95833E-2</c:v>
                </c:pt>
                <c:pt idx="37">
                  <c:v>2.9791700000000001E-2</c:v>
                </c:pt>
                <c:pt idx="38">
                  <c:v>0.03</c:v>
                </c:pt>
                <c:pt idx="39">
                  <c:v>3.0416700000000001E-2</c:v>
                </c:pt>
                <c:pt idx="40">
                  <c:v>3.0416700000000001E-2</c:v>
                </c:pt>
                <c:pt idx="41">
                  <c:v>3.0416700000000001E-2</c:v>
                </c:pt>
                <c:pt idx="42">
                  <c:v>3.0416700000000001E-2</c:v>
                </c:pt>
                <c:pt idx="43">
                  <c:v>3.0416700000000001E-2</c:v>
                </c:pt>
                <c:pt idx="44">
                  <c:v>3.0416700000000001E-2</c:v>
                </c:pt>
                <c:pt idx="45">
                  <c:v>3.0833300000000001E-2</c:v>
                </c:pt>
                <c:pt idx="46">
                  <c:v>3.1458300000000002E-2</c:v>
                </c:pt>
                <c:pt idx="47">
                  <c:v>3.1666699999999999E-2</c:v>
                </c:pt>
                <c:pt idx="48">
                  <c:v>3.1666699999999999E-2</c:v>
                </c:pt>
                <c:pt idx="49">
                  <c:v>3.1666699999999999E-2</c:v>
                </c:pt>
                <c:pt idx="50">
                  <c:v>3.2083300000000002E-2</c:v>
                </c:pt>
                <c:pt idx="51">
                  <c:v>3.2083300000000002E-2</c:v>
                </c:pt>
                <c:pt idx="52">
                  <c:v>3.2083300000000002E-2</c:v>
                </c:pt>
                <c:pt idx="53">
                  <c:v>3.2083300000000002E-2</c:v>
                </c:pt>
                <c:pt idx="54">
                  <c:v>3.2083300000000002E-2</c:v>
                </c:pt>
                <c:pt idx="55">
                  <c:v>3.2500000000000001E-2</c:v>
                </c:pt>
                <c:pt idx="56">
                  <c:v>3.29167E-2</c:v>
                </c:pt>
                <c:pt idx="57">
                  <c:v>3.3333300000000003E-2</c:v>
                </c:pt>
                <c:pt idx="58">
                  <c:v>3.3333300000000003E-2</c:v>
                </c:pt>
                <c:pt idx="59">
                  <c:v>3.3333300000000003E-2</c:v>
                </c:pt>
                <c:pt idx="60">
                  <c:v>3.3750000000000002E-2</c:v>
                </c:pt>
                <c:pt idx="61">
                  <c:v>3.4375000000000003E-2</c:v>
                </c:pt>
                <c:pt idx="62">
                  <c:v>3.4583299999999997E-2</c:v>
                </c:pt>
                <c:pt idx="63">
                  <c:v>3.5208299999999998E-2</c:v>
                </c:pt>
                <c:pt idx="64">
                  <c:v>3.5416700000000002E-2</c:v>
                </c:pt>
                <c:pt idx="65">
                  <c:v>3.6041700000000003E-2</c:v>
                </c:pt>
                <c:pt idx="66">
                  <c:v>3.6666700000000003E-2</c:v>
                </c:pt>
                <c:pt idx="67">
                  <c:v>3.6874999999999998E-2</c:v>
                </c:pt>
                <c:pt idx="68">
                  <c:v>3.6874999999999998E-2</c:v>
                </c:pt>
                <c:pt idx="69">
                  <c:v>3.6874999999999998E-2</c:v>
                </c:pt>
                <c:pt idx="70">
                  <c:v>3.6874999999999998E-2</c:v>
                </c:pt>
                <c:pt idx="71">
                  <c:v>3.6874999999999998E-2</c:v>
                </c:pt>
                <c:pt idx="72">
                  <c:v>3.6874999999999998E-2</c:v>
                </c:pt>
                <c:pt idx="73">
                  <c:v>3.6874999999999998E-2</c:v>
                </c:pt>
                <c:pt idx="74">
                  <c:v>3.7499999999999999E-2</c:v>
                </c:pt>
                <c:pt idx="75">
                  <c:v>3.77083E-2</c:v>
                </c:pt>
                <c:pt idx="76">
                  <c:v>3.8124999999999999E-2</c:v>
                </c:pt>
                <c:pt idx="77">
                  <c:v>3.8333300000000001E-2</c:v>
                </c:pt>
                <c:pt idx="78">
                  <c:v>3.8541699999999998E-2</c:v>
                </c:pt>
                <c:pt idx="79">
                  <c:v>3.9166699999999999E-2</c:v>
                </c:pt>
                <c:pt idx="80">
                  <c:v>3.9375E-2</c:v>
                </c:pt>
                <c:pt idx="81">
                  <c:v>3.9375E-2</c:v>
                </c:pt>
                <c:pt idx="82">
                  <c:v>3.9583300000000002E-2</c:v>
                </c:pt>
                <c:pt idx="83">
                  <c:v>4.04167E-2</c:v>
                </c:pt>
                <c:pt idx="84">
                  <c:v>4.10417E-2</c:v>
                </c:pt>
                <c:pt idx="85">
                  <c:v>4.1458299999999997E-2</c:v>
                </c:pt>
                <c:pt idx="86">
                  <c:v>4.3333299999999998E-2</c:v>
                </c:pt>
                <c:pt idx="87">
                  <c:v>4.4166700000000003E-2</c:v>
                </c:pt>
                <c:pt idx="88">
                  <c:v>4.4999999999999998E-2</c:v>
                </c:pt>
                <c:pt idx="89">
                  <c:v>4.5624999999999999E-2</c:v>
                </c:pt>
                <c:pt idx="90">
                  <c:v>4.6875E-2</c:v>
                </c:pt>
                <c:pt idx="91">
                  <c:v>5.0416700000000002E-2</c:v>
                </c:pt>
                <c:pt idx="92">
                  <c:v>5.4791699999999999E-2</c:v>
                </c:pt>
                <c:pt idx="93">
                  <c:v>0.13500000000000001</c:v>
                </c:pt>
                <c:pt idx="94">
                  <c:v>0.33166699999999999</c:v>
                </c:pt>
                <c:pt idx="95">
                  <c:v>0.39687499999999998</c:v>
                </c:pt>
                <c:pt idx="96">
                  <c:v>0.74104199999999998</c:v>
                </c:pt>
                <c:pt idx="97">
                  <c:v>0.94395799999999996</c:v>
                </c:pt>
                <c:pt idx="98">
                  <c:v>0.97916700000000001</c:v>
                </c:pt>
                <c:pt idx="99">
                  <c:v>0.99291700000000005</c:v>
                </c:pt>
              </c:numCache>
            </c:numRef>
          </c:xVal>
          <c:yVal>
            <c:numRef>
              <c:f>Sheet1!$C$73:$CX$73</c:f>
              <c:numCache>
                <c:formatCode>General</c:formatCode>
                <c:ptCount val="100"/>
                <c:pt idx="0">
                  <c:v>0.115208</c:v>
                </c:pt>
                <c:pt idx="1">
                  <c:v>0.18375</c:v>
                </c:pt>
                <c:pt idx="2">
                  <c:v>0.22833300000000001</c:v>
                </c:pt>
                <c:pt idx="3">
                  <c:v>0.278333</c:v>
                </c:pt>
                <c:pt idx="4">
                  <c:v>0.46083299999999999</c:v>
                </c:pt>
                <c:pt idx="5">
                  <c:v>0.79416699999999996</c:v>
                </c:pt>
                <c:pt idx="6">
                  <c:v>0.828542</c:v>
                </c:pt>
                <c:pt idx="7">
                  <c:v>0.84520799999999996</c:v>
                </c:pt>
                <c:pt idx="8">
                  <c:v>0.85624999999999996</c:v>
                </c:pt>
                <c:pt idx="9">
                  <c:v>0.86499999999999999</c:v>
                </c:pt>
                <c:pt idx="10">
                  <c:v>0.87333300000000003</c:v>
                </c:pt>
                <c:pt idx="11">
                  <c:v>0.87854200000000005</c:v>
                </c:pt>
                <c:pt idx="12">
                  <c:v>0.88291699999999995</c:v>
                </c:pt>
                <c:pt idx="13">
                  <c:v>0.88854200000000005</c:v>
                </c:pt>
                <c:pt idx="14">
                  <c:v>0.89354199999999995</c:v>
                </c:pt>
                <c:pt idx="15">
                  <c:v>0.89708299999999996</c:v>
                </c:pt>
                <c:pt idx="16">
                  <c:v>0.90020800000000001</c:v>
                </c:pt>
                <c:pt idx="17">
                  <c:v>0.901667</c:v>
                </c:pt>
                <c:pt idx="18">
                  <c:v>0.90562500000000001</c:v>
                </c:pt>
                <c:pt idx="19">
                  <c:v>0.90708299999999997</c:v>
                </c:pt>
                <c:pt idx="20">
                  <c:v>0.91020800000000002</c:v>
                </c:pt>
                <c:pt idx="21">
                  <c:v>0.91166700000000001</c:v>
                </c:pt>
                <c:pt idx="22">
                  <c:v>0.91479200000000005</c:v>
                </c:pt>
                <c:pt idx="23">
                  <c:v>0.91666700000000001</c:v>
                </c:pt>
                <c:pt idx="24">
                  <c:v>0.91854199999999997</c:v>
                </c:pt>
                <c:pt idx="25">
                  <c:v>0.92104200000000003</c:v>
                </c:pt>
                <c:pt idx="26">
                  <c:v>0.92249999999999999</c:v>
                </c:pt>
                <c:pt idx="27">
                  <c:v>0.92479199999999995</c:v>
                </c:pt>
                <c:pt idx="28">
                  <c:v>0.92583300000000002</c:v>
                </c:pt>
                <c:pt idx="29">
                  <c:v>0.926875</c:v>
                </c:pt>
                <c:pt idx="30">
                  <c:v>0.92979199999999995</c:v>
                </c:pt>
                <c:pt idx="31">
                  <c:v>0.93104200000000004</c:v>
                </c:pt>
                <c:pt idx="32">
                  <c:v>0.93187500000000001</c:v>
                </c:pt>
                <c:pt idx="33">
                  <c:v>0.932917</c:v>
                </c:pt>
                <c:pt idx="34">
                  <c:v>0.93374999999999997</c:v>
                </c:pt>
                <c:pt idx="35">
                  <c:v>0.93562500000000004</c:v>
                </c:pt>
                <c:pt idx="36">
                  <c:v>0.93604200000000004</c:v>
                </c:pt>
                <c:pt idx="37">
                  <c:v>0.93770799999999999</c:v>
                </c:pt>
                <c:pt idx="38">
                  <c:v>0.93937499999999996</c:v>
                </c:pt>
                <c:pt idx="39">
                  <c:v>0.94104200000000005</c:v>
                </c:pt>
                <c:pt idx="40">
                  <c:v>0.94166700000000003</c:v>
                </c:pt>
                <c:pt idx="41">
                  <c:v>0.94229200000000002</c:v>
                </c:pt>
                <c:pt idx="42">
                  <c:v>0.94291700000000001</c:v>
                </c:pt>
                <c:pt idx="43">
                  <c:v>0.94374999999999998</c:v>
                </c:pt>
                <c:pt idx="44">
                  <c:v>0.94499999999999995</c:v>
                </c:pt>
                <c:pt idx="45">
                  <c:v>0.94541699999999995</c:v>
                </c:pt>
                <c:pt idx="46">
                  <c:v>0.94645800000000002</c:v>
                </c:pt>
                <c:pt idx="47">
                  <c:v>0.94687500000000002</c:v>
                </c:pt>
                <c:pt idx="48">
                  <c:v>0.94770799999999999</c:v>
                </c:pt>
                <c:pt idx="49">
                  <c:v>0.94833299999999998</c:v>
                </c:pt>
                <c:pt idx="50">
                  <c:v>0.94895799999999997</c:v>
                </c:pt>
                <c:pt idx="51">
                  <c:v>0.94937499999999997</c:v>
                </c:pt>
                <c:pt idx="52">
                  <c:v>0.95104200000000005</c:v>
                </c:pt>
                <c:pt idx="53">
                  <c:v>0.95229200000000003</c:v>
                </c:pt>
                <c:pt idx="54">
                  <c:v>0.95291700000000001</c:v>
                </c:pt>
                <c:pt idx="55">
                  <c:v>0.953542</c:v>
                </c:pt>
                <c:pt idx="56">
                  <c:v>0.95395799999999997</c:v>
                </c:pt>
                <c:pt idx="57">
                  <c:v>0.95520799999999995</c:v>
                </c:pt>
                <c:pt idx="58">
                  <c:v>0.95541699999999996</c:v>
                </c:pt>
                <c:pt idx="59">
                  <c:v>0.95583300000000004</c:v>
                </c:pt>
                <c:pt idx="60">
                  <c:v>0.95583300000000004</c:v>
                </c:pt>
                <c:pt idx="61">
                  <c:v>0.95625000000000004</c:v>
                </c:pt>
                <c:pt idx="62">
                  <c:v>0.95687500000000003</c:v>
                </c:pt>
                <c:pt idx="63">
                  <c:v>0.958125</c:v>
                </c:pt>
                <c:pt idx="64">
                  <c:v>0.95895799999999998</c:v>
                </c:pt>
                <c:pt idx="65">
                  <c:v>0.95958299999999996</c:v>
                </c:pt>
                <c:pt idx="66">
                  <c:v>0.95979199999999998</c:v>
                </c:pt>
                <c:pt idx="67">
                  <c:v>0.96083300000000005</c:v>
                </c:pt>
                <c:pt idx="68">
                  <c:v>0.96145800000000003</c:v>
                </c:pt>
                <c:pt idx="69">
                  <c:v>0.96166700000000005</c:v>
                </c:pt>
                <c:pt idx="70">
                  <c:v>0.96250000000000002</c:v>
                </c:pt>
                <c:pt idx="71">
                  <c:v>0.96312500000000001</c:v>
                </c:pt>
                <c:pt idx="72">
                  <c:v>0.96375</c:v>
                </c:pt>
                <c:pt idx="73">
                  <c:v>0.964167</c:v>
                </c:pt>
                <c:pt idx="74">
                  <c:v>0.964167</c:v>
                </c:pt>
                <c:pt idx="75">
                  <c:v>0.96541699999999997</c:v>
                </c:pt>
                <c:pt idx="76">
                  <c:v>0.96583300000000005</c:v>
                </c:pt>
                <c:pt idx="77">
                  <c:v>0.96708300000000003</c:v>
                </c:pt>
                <c:pt idx="78">
                  <c:v>0.96812500000000001</c:v>
                </c:pt>
                <c:pt idx="79">
                  <c:v>0.96937499999999999</c:v>
                </c:pt>
                <c:pt idx="80">
                  <c:v>0.97</c:v>
                </c:pt>
                <c:pt idx="81">
                  <c:v>0.97083299999999995</c:v>
                </c:pt>
                <c:pt idx="82">
                  <c:v>0.97166699999999995</c:v>
                </c:pt>
                <c:pt idx="83">
                  <c:v>0.97270800000000002</c:v>
                </c:pt>
                <c:pt idx="84">
                  <c:v>0.97375</c:v>
                </c:pt>
                <c:pt idx="85">
                  <c:v>0.97479199999999999</c:v>
                </c:pt>
                <c:pt idx="86">
                  <c:v>0.97604199999999997</c:v>
                </c:pt>
                <c:pt idx="87">
                  <c:v>0.97666699999999995</c:v>
                </c:pt>
                <c:pt idx="88">
                  <c:v>0.97833300000000001</c:v>
                </c:pt>
                <c:pt idx="89">
                  <c:v>0.97958299999999998</c:v>
                </c:pt>
                <c:pt idx="90">
                  <c:v>0.98104199999999997</c:v>
                </c:pt>
                <c:pt idx="91">
                  <c:v>0.98270800000000003</c:v>
                </c:pt>
                <c:pt idx="92">
                  <c:v>0.98312500000000003</c:v>
                </c:pt>
                <c:pt idx="93">
                  <c:v>0.98458299999999999</c:v>
                </c:pt>
                <c:pt idx="94">
                  <c:v>0.98624999999999996</c:v>
                </c:pt>
                <c:pt idx="95">
                  <c:v>0.98833300000000002</c:v>
                </c:pt>
                <c:pt idx="96">
                  <c:v>0.99083299999999996</c:v>
                </c:pt>
                <c:pt idx="97">
                  <c:v>0.99354200000000004</c:v>
                </c:pt>
                <c:pt idx="98">
                  <c:v>0.99791700000000005</c:v>
                </c:pt>
                <c:pt idx="99">
                  <c:v>0.999583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Sheet1!$B$75</c:f>
              <c:strCache>
                <c:ptCount val="1"/>
                <c:pt idx="0">
                  <c:v>Local Stats. (color)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Sheet1!$C$77:$CX$77</c:f>
              <c:numCache>
                <c:formatCode>General</c:formatCode>
                <c:ptCount val="100"/>
                <c:pt idx="0">
                  <c:v>1.6666700000000001E-3</c:v>
                </c:pt>
                <c:pt idx="1">
                  <c:v>1.6666700000000001E-3</c:v>
                </c:pt>
                <c:pt idx="2">
                  <c:v>1.6666700000000001E-3</c:v>
                </c:pt>
                <c:pt idx="3">
                  <c:v>1.6666700000000001E-3</c:v>
                </c:pt>
                <c:pt idx="4">
                  <c:v>1.6666700000000001E-3</c:v>
                </c:pt>
                <c:pt idx="5">
                  <c:v>1.6666700000000001E-3</c:v>
                </c:pt>
                <c:pt idx="6">
                  <c:v>3.3333299999999998E-3</c:v>
                </c:pt>
                <c:pt idx="7">
                  <c:v>5.0000000000000001E-3</c:v>
                </c:pt>
                <c:pt idx="8">
                  <c:v>5.0000000000000001E-3</c:v>
                </c:pt>
                <c:pt idx="9">
                  <c:v>1.3333299999999999E-2</c:v>
                </c:pt>
                <c:pt idx="10">
                  <c:v>1.66667E-2</c:v>
                </c:pt>
                <c:pt idx="11">
                  <c:v>0.02</c:v>
                </c:pt>
                <c:pt idx="12">
                  <c:v>2.6666700000000002E-2</c:v>
                </c:pt>
                <c:pt idx="13">
                  <c:v>0.04</c:v>
                </c:pt>
                <c:pt idx="14">
                  <c:v>0.05</c:v>
                </c:pt>
                <c:pt idx="15">
                  <c:v>0.06</c:v>
                </c:pt>
                <c:pt idx="16">
                  <c:v>7.0000000000000007E-2</c:v>
                </c:pt>
                <c:pt idx="17">
                  <c:v>8.3333299999999999E-2</c:v>
                </c:pt>
                <c:pt idx="18">
                  <c:v>9.1666700000000004E-2</c:v>
                </c:pt>
                <c:pt idx="19">
                  <c:v>0.10333299999999999</c:v>
                </c:pt>
                <c:pt idx="20">
                  <c:v>0.108333</c:v>
                </c:pt>
                <c:pt idx="21">
                  <c:v>0.111667</c:v>
                </c:pt>
                <c:pt idx="22">
                  <c:v>0.11666700000000001</c:v>
                </c:pt>
                <c:pt idx="23">
                  <c:v>0.121667</c:v>
                </c:pt>
                <c:pt idx="24">
                  <c:v>0.128333</c:v>
                </c:pt>
                <c:pt idx="25">
                  <c:v>0.13</c:v>
                </c:pt>
                <c:pt idx="26">
                  <c:v>0.13</c:v>
                </c:pt>
                <c:pt idx="27">
                  <c:v>0.13166700000000001</c:v>
                </c:pt>
                <c:pt idx="28">
                  <c:v>0.13333300000000001</c:v>
                </c:pt>
                <c:pt idx="29">
                  <c:v>0.13833300000000001</c:v>
                </c:pt>
                <c:pt idx="30">
                  <c:v>0.14499999999999999</c:v>
                </c:pt>
                <c:pt idx="31">
                  <c:v>0.14666699999999999</c:v>
                </c:pt>
                <c:pt idx="32">
                  <c:v>0.15</c:v>
                </c:pt>
                <c:pt idx="33">
                  <c:v>0.15</c:v>
                </c:pt>
                <c:pt idx="34">
                  <c:v>0.151667</c:v>
                </c:pt>
                <c:pt idx="35">
                  <c:v>0.155</c:v>
                </c:pt>
                <c:pt idx="36">
                  <c:v>0.158333</c:v>
                </c:pt>
                <c:pt idx="37">
                  <c:v>0.16333300000000001</c:v>
                </c:pt>
                <c:pt idx="38">
                  <c:v>0.16500000000000001</c:v>
                </c:pt>
                <c:pt idx="39">
                  <c:v>0.17166699999999999</c:v>
                </c:pt>
                <c:pt idx="40">
                  <c:v>0.17333299999999999</c:v>
                </c:pt>
                <c:pt idx="41">
                  <c:v>0.17666699999999999</c:v>
                </c:pt>
                <c:pt idx="42">
                  <c:v>0.181667</c:v>
                </c:pt>
                <c:pt idx="43">
                  <c:v>0.181667</c:v>
                </c:pt>
                <c:pt idx="44">
                  <c:v>0.185</c:v>
                </c:pt>
                <c:pt idx="45">
                  <c:v>0.191667</c:v>
                </c:pt>
                <c:pt idx="46">
                  <c:v>0.193333</c:v>
                </c:pt>
                <c:pt idx="47">
                  <c:v>0.193333</c:v>
                </c:pt>
                <c:pt idx="48">
                  <c:v>0.19500000000000001</c:v>
                </c:pt>
                <c:pt idx="49">
                  <c:v>0.19500000000000001</c:v>
                </c:pt>
                <c:pt idx="50">
                  <c:v>0.19833300000000001</c:v>
                </c:pt>
                <c:pt idx="51">
                  <c:v>0.19833300000000001</c:v>
                </c:pt>
                <c:pt idx="52">
                  <c:v>0.2</c:v>
                </c:pt>
                <c:pt idx="53">
                  <c:v>0.20166700000000001</c:v>
                </c:pt>
                <c:pt idx="54">
                  <c:v>0.20333300000000001</c:v>
                </c:pt>
                <c:pt idx="55">
                  <c:v>0.20666699999999999</c:v>
                </c:pt>
                <c:pt idx="56">
                  <c:v>0.21166699999999999</c:v>
                </c:pt>
                <c:pt idx="57">
                  <c:v>0.215</c:v>
                </c:pt>
                <c:pt idx="58">
                  <c:v>0.216667</c:v>
                </c:pt>
                <c:pt idx="59">
                  <c:v>0.218333</c:v>
                </c:pt>
                <c:pt idx="60">
                  <c:v>0.218333</c:v>
                </c:pt>
                <c:pt idx="61">
                  <c:v>0.218333</c:v>
                </c:pt>
                <c:pt idx="62">
                  <c:v>0.22</c:v>
                </c:pt>
                <c:pt idx="63">
                  <c:v>0.221667</c:v>
                </c:pt>
                <c:pt idx="64">
                  <c:v>0.22500000000000001</c:v>
                </c:pt>
                <c:pt idx="65">
                  <c:v>0.23</c:v>
                </c:pt>
                <c:pt idx="66">
                  <c:v>0.23333300000000001</c:v>
                </c:pt>
                <c:pt idx="67">
                  <c:v>0.23833299999999999</c:v>
                </c:pt>
                <c:pt idx="68">
                  <c:v>0.24166699999999999</c:v>
                </c:pt>
                <c:pt idx="69">
                  <c:v>0.245</c:v>
                </c:pt>
                <c:pt idx="70">
                  <c:v>0.248333</c:v>
                </c:pt>
                <c:pt idx="71">
                  <c:v>0.25</c:v>
                </c:pt>
                <c:pt idx="72">
                  <c:v>0.25333299999999997</c:v>
                </c:pt>
                <c:pt idx="73">
                  <c:v>0.26333299999999998</c:v>
                </c:pt>
                <c:pt idx="74">
                  <c:v>0.26833299999999999</c:v>
                </c:pt>
                <c:pt idx="75">
                  <c:v>0.27500000000000002</c:v>
                </c:pt>
                <c:pt idx="76">
                  <c:v>0.28833300000000001</c:v>
                </c:pt>
                <c:pt idx="77">
                  <c:v>0.29333300000000001</c:v>
                </c:pt>
                <c:pt idx="78">
                  <c:v>0.29833300000000001</c:v>
                </c:pt>
                <c:pt idx="79">
                  <c:v>0.30666700000000002</c:v>
                </c:pt>
                <c:pt idx="80">
                  <c:v>0.31166700000000003</c:v>
                </c:pt>
                <c:pt idx="81">
                  <c:v>0.32166699999999998</c:v>
                </c:pt>
                <c:pt idx="82">
                  <c:v>0.32833299999999999</c:v>
                </c:pt>
                <c:pt idx="83">
                  <c:v>0.341667</c:v>
                </c:pt>
                <c:pt idx="84">
                  <c:v>0.35166700000000001</c:v>
                </c:pt>
                <c:pt idx="85">
                  <c:v>0.36666700000000002</c:v>
                </c:pt>
                <c:pt idx="86">
                  <c:v>0.375</c:v>
                </c:pt>
                <c:pt idx="87">
                  <c:v>0.38500000000000001</c:v>
                </c:pt>
                <c:pt idx="88">
                  <c:v>0.40500000000000003</c:v>
                </c:pt>
                <c:pt idx="89">
                  <c:v>0.42333300000000001</c:v>
                </c:pt>
                <c:pt idx="90">
                  <c:v>0.44</c:v>
                </c:pt>
                <c:pt idx="91">
                  <c:v>0.45666699999999999</c:v>
                </c:pt>
                <c:pt idx="92">
                  <c:v>0.46333299999999999</c:v>
                </c:pt>
                <c:pt idx="93">
                  <c:v>0.48166700000000001</c:v>
                </c:pt>
                <c:pt idx="94">
                  <c:v>0.51</c:v>
                </c:pt>
                <c:pt idx="95">
                  <c:v>0.55166700000000002</c:v>
                </c:pt>
                <c:pt idx="96">
                  <c:v>0.58499999999999996</c:v>
                </c:pt>
                <c:pt idx="97">
                  <c:v>0.61</c:v>
                </c:pt>
                <c:pt idx="98">
                  <c:v>0.656667</c:v>
                </c:pt>
                <c:pt idx="99">
                  <c:v>0.77500000000000002</c:v>
                </c:pt>
              </c:numCache>
            </c:numRef>
          </c:xVal>
          <c:yVal>
            <c:numRef>
              <c:f>Sheet1!$C$78:$CX$78</c:f>
              <c:numCache>
                <c:formatCode>General</c:formatCode>
                <c:ptCount val="100"/>
                <c:pt idx="0" formatCode="0.00E+00">
                  <c:v>1.66667E-10</c:v>
                </c:pt>
                <c:pt idx="1">
                  <c:v>1.6666700000000001E-3</c:v>
                </c:pt>
                <c:pt idx="2">
                  <c:v>1.6666700000000001E-3</c:v>
                </c:pt>
                <c:pt idx="3">
                  <c:v>1.6666700000000001E-3</c:v>
                </c:pt>
                <c:pt idx="4">
                  <c:v>3.3333299999999998E-3</c:v>
                </c:pt>
                <c:pt idx="5">
                  <c:v>0.02</c:v>
                </c:pt>
                <c:pt idx="6">
                  <c:v>5.5E-2</c:v>
                </c:pt>
                <c:pt idx="7">
                  <c:v>7.4999999999999997E-2</c:v>
                </c:pt>
                <c:pt idx="8">
                  <c:v>9.1666700000000004E-2</c:v>
                </c:pt>
                <c:pt idx="9">
                  <c:v>0.10333299999999999</c:v>
                </c:pt>
                <c:pt idx="10">
                  <c:v>0.126667</c:v>
                </c:pt>
                <c:pt idx="11">
                  <c:v>0.18</c:v>
                </c:pt>
                <c:pt idx="12">
                  <c:v>0.23166700000000001</c:v>
                </c:pt>
                <c:pt idx="13">
                  <c:v>0.29166700000000001</c:v>
                </c:pt>
                <c:pt idx="14">
                  <c:v>0.35666700000000001</c:v>
                </c:pt>
                <c:pt idx="15">
                  <c:v>0.408333</c:v>
                </c:pt>
                <c:pt idx="16">
                  <c:v>0.473333</c:v>
                </c:pt>
                <c:pt idx="17">
                  <c:v>0.57499999999999996</c:v>
                </c:pt>
                <c:pt idx="18">
                  <c:v>0.65333300000000005</c:v>
                </c:pt>
                <c:pt idx="19">
                  <c:v>0.71166700000000005</c:v>
                </c:pt>
                <c:pt idx="20">
                  <c:v>0.73333300000000001</c:v>
                </c:pt>
                <c:pt idx="21">
                  <c:v>0.75833300000000003</c:v>
                </c:pt>
                <c:pt idx="22">
                  <c:v>0.77</c:v>
                </c:pt>
                <c:pt idx="23">
                  <c:v>0.78333299999999995</c:v>
                </c:pt>
                <c:pt idx="24">
                  <c:v>0.79333299999999995</c:v>
                </c:pt>
                <c:pt idx="25">
                  <c:v>0.8</c:v>
                </c:pt>
                <c:pt idx="26">
                  <c:v>0.81166700000000003</c:v>
                </c:pt>
                <c:pt idx="27">
                  <c:v>0.82</c:v>
                </c:pt>
                <c:pt idx="28">
                  <c:v>0.82499999999999996</c:v>
                </c:pt>
                <c:pt idx="29">
                  <c:v>0.83166700000000005</c:v>
                </c:pt>
                <c:pt idx="30">
                  <c:v>0.83499999999999996</c:v>
                </c:pt>
                <c:pt idx="31">
                  <c:v>0.84</c:v>
                </c:pt>
                <c:pt idx="32">
                  <c:v>0.84666699999999995</c:v>
                </c:pt>
                <c:pt idx="33">
                  <c:v>0.848333</c:v>
                </c:pt>
                <c:pt idx="34">
                  <c:v>0.85833300000000001</c:v>
                </c:pt>
                <c:pt idx="35">
                  <c:v>0.86666699999999997</c:v>
                </c:pt>
                <c:pt idx="36">
                  <c:v>0.87166699999999997</c:v>
                </c:pt>
                <c:pt idx="37">
                  <c:v>0.87666699999999997</c:v>
                </c:pt>
                <c:pt idx="38">
                  <c:v>0.88333300000000003</c:v>
                </c:pt>
                <c:pt idx="39">
                  <c:v>0.88833300000000004</c:v>
                </c:pt>
                <c:pt idx="40">
                  <c:v>0.89500000000000002</c:v>
                </c:pt>
                <c:pt idx="41">
                  <c:v>0.89500000000000002</c:v>
                </c:pt>
                <c:pt idx="42">
                  <c:v>0.89666699999999999</c:v>
                </c:pt>
                <c:pt idx="43">
                  <c:v>0.89833300000000005</c:v>
                </c:pt>
                <c:pt idx="44">
                  <c:v>0.901667</c:v>
                </c:pt>
                <c:pt idx="45">
                  <c:v>0.90333300000000005</c:v>
                </c:pt>
                <c:pt idx="46">
                  <c:v>0.90833299999999995</c:v>
                </c:pt>
                <c:pt idx="47">
                  <c:v>0.91</c:v>
                </c:pt>
                <c:pt idx="48">
                  <c:v>0.91166700000000001</c:v>
                </c:pt>
                <c:pt idx="49">
                  <c:v>0.91333299999999995</c:v>
                </c:pt>
                <c:pt idx="50">
                  <c:v>0.91333299999999995</c:v>
                </c:pt>
                <c:pt idx="51">
                  <c:v>0.91500000000000004</c:v>
                </c:pt>
                <c:pt idx="52">
                  <c:v>0.91500000000000004</c:v>
                </c:pt>
                <c:pt idx="53">
                  <c:v>0.91500000000000004</c:v>
                </c:pt>
                <c:pt idx="54">
                  <c:v>0.92333299999999996</c:v>
                </c:pt>
                <c:pt idx="55">
                  <c:v>0.92666700000000002</c:v>
                </c:pt>
                <c:pt idx="56">
                  <c:v>0.92833299999999996</c:v>
                </c:pt>
                <c:pt idx="57">
                  <c:v>0.92833299999999996</c:v>
                </c:pt>
                <c:pt idx="58">
                  <c:v>0.92833299999999996</c:v>
                </c:pt>
                <c:pt idx="59">
                  <c:v>0.93</c:v>
                </c:pt>
                <c:pt idx="60">
                  <c:v>0.93</c:v>
                </c:pt>
                <c:pt idx="61">
                  <c:v>0.93</c:v>
                </c:pt>
                <c:pt idx="62">
                  <c:v>0.93166700000000002</c:v>
                </c:pt>
                <c:pt idx="63">
                  <c:v>0.93500000000000005</c:v>
                </c:pt>
                <c:pt idx="64">
                  <c:v>0.93666700000000003</c:v>
                </c:pt>
                <c:pt idx="65">
                  <c:v>0.94166700000000003</c:v>
                </c:pt>
                <c:pt idx="66">
                  <c:v>0.94333299999999998</c:v>
                </c:pt>
                <c:pt idx="67">
                  <c:v>0.94333299999999998</c:v>
                </c:pt>
                <c:pt idx="68">
                  <c:v>0.94499999999999995</c:v>
                </c:pt>
                <c:pt idx="69">
                  <c:v>0.94499999999999995</c:v>
                </c:pt>
                <c:pt idx="70">
                  <c:v>0.94666700000000004</c:v>
                </c:pt>
                <c:pt idx="71">
                  <c:v>0.95166700000000004</c:v>
                </c:pt>
                <c:pt idx="72">
                  <c:v>0.95333299999999999</c:v>
                </c:pt>
                <c:pt idx="73">
                  <c:v>0.95333299999999999</c:v>
                </c:pt>
                <c:pt idx="74">
                  <c:v>0.95666700000000005</c:v>
                </c:pt>
                <c:pt idx="75">
                  <c:v>0.95833299999999999</c:v>
                </c:pt>
                <c:pt idx="76">
                  <c:v>0.96</c:v>
                </c:pt>
                <c:pt idx="77">
                  <c:v>0.96333299999999999</c:v>
                </c:pt>
                <c:pt idx="78">
                  <c:v>0.96499999999999997</c:v>
                </c:pt>
                <c:pt idx="79">
                  <c:v>0.968333</c:v>
                </c:pt>
                <c:pt idx="80">
                  <c:v>0.97</c:v>
                </c:pt>
                <c:pt idx="81">
                  <c:v>0.97166699999999995</c:v>
                </c:pt>
                <c:pt idx="82">
                  <c:v>0.973333</c:v>
                </c:pt>
                <c:pt idx="83">
                  <c:v>0.973333</c:v>
                </c:pt>
                <c:pt idx="84">
                  <c:v>0.97499999999999998</c:v>
                </c:pt>
                <c:pt idx="85">
                  <c:v>0.98</c:v>
                </c:pt>
                <c:pt idx="86">
                  <c:v>0.98499999999999999</c:v>
                </c:pt>
                <c:pt idx="87">
                  <c:v>0.98499999999999999</c:v>
                </c:pt>
                <c:pt idx="88">
                  <c:v>0.98499999999999999</c:v>
                </c:pt>
                <c:pt idx="89">
                  <c:v>0.98499999999999999</c:v>
                </c:pt>
                <c:pt idx="90">
                  <c:v>0.98499999999999999</c:v>
                </c:pt>
                <c:pt idx="91">
                  <c:v>0.98499999999999999</c:v>
                </c:pt>
                <c:pt idx="92">
                  <c:v>0.98833300000000002</c:v>
                </c:pt>
                <c:pt idx="93">
                  <c:v>0.98833300000000002</c:v>
                </c:pt>
                <c:pt idx="94">
                  <c:v>0.98833300000000002</c:v>
                </c:pt>
                <c:pt idx="95">
                  <c:v>0.98833300000000002</c:v>
                </c:pt>
                <c:pt idx="96">
                  <c:v>0.99166699999999997</c:v>
                </c:pt>
                <c:pt idx="97">
                  <c:v>0.99166699999999997</c:v>
                </c:pt>
                <c:pt idx="98">
                  <c:v>0.99166699999999997</c:v>
                </c:pt>
                <c:pt idx="99">
                  <c:v>1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Sheet1!$C$22:$CX$22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Sheet1!$C$23:$CX$23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Sheet1!$B$88</c:f>
              <c:strCache>
                <c:ptCount val="1"/>
                <c:pt idx="0">
                  <c:v>HoG (color)</c:v>
                </c:pt>
              </c:strCache>
            </c:strRef>
          </c:tx>
          <c:spPr>
            <a:ln w="28575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Sheet1!$C$88:$CX$88</c:f>
              <c:numCache>
                <c:formatCode>General</c:formatCode>
                <c:ptCount val="100"/>
                <c:pt idx="0">
                  <c:v>4.8076899999999998E-4</c:v>
                </c:pt>
                <c:pt idx="1">
                  <c:v>3.1250000000000002E-3</c:v>
                </c:pt>
                <c:pt idx="2">
                  <c:v>5.7692300000000002E-3</c:v>
                </c:pt>
                <c:pt idx="3">
                  <c:v>8.1730799999999992E-3</c:v>
                </c:pt>
                <c:pt idx="4">
                  <c:v>1.15385E-2</c:v>
                </c:pt>
                <c:pt idx="5">
                  <c:v>1.2500000000000001E-2</c:v>
                </c:pt>
                <c:pt idx="6">
                  <c:v>1.51442E-2</c:v>
                </c:pt>
                <c:pt idx="7">
                  <c:v>1.7067300000000001E-2</c:v>
                </c:pt>
                <c:pt idx="8">
                  <c:v>1.8990400000000001E-2</c:v>
                </c:pt>
                <c:pt idx="9">
                  <c:v>2.11538E-2</c:v>
                </c:pt>
                <c:pt idx="10">
                  <c:v>2.3076900000000001E-2</c:v>
                </c:pt>
                <c:pt idx="11">
                  <c:v>2.4038500000000001E-2</c:v>
                </c:pt>
                <c:pt idx="12">
                  <c:v>2.57212E-2</c:v>
                </c:pt>
                <c:pt idx="13">
                  <c:v>2.71635E-2</c:v>
                </c:pt>
                <c:pt idx="14">
                  <c:v>2.9807699999999999E-2</c:v>
                </c:pt>
                <c:pt idx="15">
                  <c:v>3.2451899999999999E-2</c:v>
                </c:pt>
                <c:pt idx="16">
                  <c:v>3.4134600000000001E-2</c:v>
                </c:pt>
                <c:pt idx="17">
                  <c:v>3.6057699999999998E-2</c:v>
                </c:pt>
                <c:pt idx="18">
                  <c:v>3.7259599999999997E-2</c:v>
                </c:pt>
                <c:pt idx="19">
                  <c:v>3.9903800000000003E-2</c:v>
                </c:pt>
                <c:pt idx="20">
                  <c:v>4.2307699999999997E-2</c:v>
                </c:pt>
                <c:pt idx="21">
                  <c:v>4.4711500000000001E-2</c:v>
                </c:pt>
                <c:pt idx="22">
                  <c:v>4.5913500000000003E-2</c:v>
                </c:pt>
                <c:pt idx="23">
                  <c:v>4.7596199999999998E-2</c:v>
                </c:pt>
                <c:pt idx="24">
                  <c:v>4.9278799999999998E-2</c:v>
                </c:pt>
                <c:pt idx="25">
                  <c:v>5.1682699999999998E-2</c:v>
                </c:pt>
                <c:pt idx="26">
                  <c:v>5.2884599999999997E-2</c:v>
                </c:pt>
                <c:pt idx="27">
                  <c:v>5.5288499999999997E-2</c:v>
                </c:pt>
                <c:pt idx="28">
                  <c:v>5.8173099999999998E-2</c:v>
                </c:pt>
                <c:pt idx="29">
                  <c:v>5.8894200000000001E-2</c:v>
                </c:pt>
                <c:pt idx="30">
                  <c:v>6.0096200000000002E-2</c:v>
                </c:pt>
                <c:pt idx="31">
                  <c:v>6.0817299999999998E-2</c:v>
                </c:pt>
                <c:pt idx="32">
                  <c:v>6.1538500000000003E-2</c:v>
                </c:pt>
                <c:pt idx="33">
                  <c:v>6.2259599999999998E-2</c:v>
                </c:pt>
                <c:pt idx="34">
                  <c:v>6.4182699999999995E-2</c:v>
                </c:pt>
                <c:pt idx="35">
                  <c:v>6.6586500000000007E-2</c:v>
                </c:pt>
                <c:pt idx="36">
                  <c:v>6.8990399999999993E-2</c:v>
                </c:pt>
                <c:pt idx="37">
                  <c:v>7.1634600000000007E-2</c:v>
                </c:pt>
                <c:pt idx="38">
                  <c:v>7.2836499999999998E-2</c:v>
                </c:pt>
                <c:pt idx="39">
                  <c:v>7.4278800000000006E-2</c:v>
                </c:pt>
                <c:pt idx="40">
                  <c:v>7.6442300000000005E-2</c:v>
                </c:pt>
                <c:pt idx="41">
                  <c:v>7.8365400000000002E-2</c:v>
                </c:pt>
                <c:pt idx="42">
                  <c:v>8.1250000000000003E-2</c:v>
                </c:pt>
                <c:pt idx="43">
                  <c:v>8.4375000000000006E-2</c:v>
                </c:pt>
                <c:pt idx="44">
                  <c:v>8.7259600000000007E-2</c:v>
                </c:pt>
                <c:pt idx="45">
                  <c:v>8.82212E-2</c:v>
                </c:pt>
                <c:pt idx="46">
                  <c:v>8.9663499999999993E-2</c:v>
                </c:pt>
                <c:pt idx="47">
                  <c:v>9.1826900000000003E-2</c:v>
                </c:pt>
                <c:pt idx="48">
                  <c:v>9.2548099999999994E-2</c:v>
                </c:pt>
                <c:pt idx="49">
                  <c:v>9.4471200000000005E-2</c:v>
                </c:pt>
                <c:pt idx="50">
                  <c:v>9.5192299999999994E-2</c:v>
                </c:pt>
                <c:pt idx="51">
                  <c:v>9.7115400000000004E-2</c:v>
                </c:pt>
                <c:pt idx="52">
                  <c:v>9.92788E-2</c:v>
                </c:pt>
                <c:pt idx="53">
                  <c:v>0.102404</c:v>
                </c:pt>
                <c:pt idx="54">
                  <c:v>0.105529</c:v>
                </c:pt>
                <c:pt idx="55">
                  <c:v>0.10745200000000001</c:v>
                </c:pt>
                <c:pt idx="56">
                  <c:v>0.110337</c:v>
                </c:pt>
                <c:pt idx="57">
                  <c:v>0.113221</c:v>
                </c:pt>
                <c:pt idx="58">
                  <c:v>0.115144</c:v>
                </c:pt>
                <c:pt idx="59">
                  <c:v>0.117788</c:v>
                </c:pt>
                <c:pt idx="60">
                  <c:v>0.119712</c:v>
                </c:pt>
                <c:pt idx="61">
                  <c:v>0.12235600000000001</c:v>
                </c:pt>
                <c:pt idx="62">
                  <c:v>0.125721</c:v>
                </c:pt>
                <c:pt idx="63">
                  <c:v>0.127163</c:v>
                </c:pt>
                <c:pt idx="64">
                  <c:v>0.13028799999999999</c:v>
                </c:pt>
                <c:pt idx="65">
                  <c:v>0.13461500000000001</c:v>
                </c:pt>
                <c:pt idx="66">
                  <c:v>0.13798099999999999</c:v>
                </c:pt>
                <c:pt idx="67">
                  <c:v>0.14014399999999999</c:v>
                </c:pt>
                <c:pt idx="68">
                  <c:v>0.14254800000000001</c:v>
                </c:pt>
                <c:pt idx="69">
                  <c:v>0.14687500000000001</c:v>
                </c:pt>
                <c:pt idx="70">
                  <c:v>0.15</c:v>
                </c:pt>
                <c:pt idx="71">
                  <c:v>0.15432699999999999</c:v>
                </c:pt>
                <c:pt idx="72">
                  <c:v>0.155529</c:v>
                </c:pt>
                <c:pt idx="73">
                  <c:v>0.156971</c:v>
                </c:pt>
                <c:pt idx="74">
                  <c:v>0.16009599999999999</c:v>
                </c:pt>
                <c:pt idx="75">
                  <c:v>0.164183</c:v>
                </c:pt>
                <c:pt idx="76">
                  <c:v>0.16658700000000001</c:v>
                </c:pt>
                <c:pt idx="77">
                  <c:v>0.16995199999999999</c:v>
                </c:pt>
                <c:pt idx="78">
                  <c:v>0.172596</c:v>
                </c:pt>
                <c:pt idx="79">
                  <c:v>0.176202</c:v>
                </c:pt>
                <c:pt idx="80">
                  <c:v>0.180529</c:v>
                </c:pt>
                <c:pt idx="81">
                  <c:v>0.18485599999999999</c:v>
                </c:pt>
                <c:pt idx="82">
                  <c:v>0.18798100000000001</c:v>
                </c:pt>
                <c:pt idx="83">
                  <c:v>0.19302900000000001</c:v>
                </c:pt>
                <c:pt idx="84">
                  <c:v>0.19783700000000001</c:v>
                </c:pt>
                <c:pt idx="85">
                  <c:v>0.20336499999999999</c:v>
                </c:pt>
                <c:pt idx="86">
                  <c:v>0.20697099999999999</c:v>
                </c:pt>
                <c:pt idx="87">
                  <c:v>0.21346200000000001</c:v>
                </c:pt>
                <c:pt idx="88">
                  <c:v>0.22067300000000001</c:v>
                </c:pt>
                <c:pt idx="89">
                  <c:v>0.226683</c:v>
                </c:pt>
                <c:pt idx="90">
                  <c:v>0.23726</c:v>
                </c:pt>
                <c:pt idx="91">
                  <c:v>0.24615400000000001</c:v>
                </c:pt>
                <c:pt idx="92">
                  <c:v>0.25745200000000001</c:v>
                </c:pt>
                <c:pt idx="93">
                  <c:v>0.27091300000000001</c:v>
                </c:pt>
                <c:pt idx="94">
                  <c:v>0.28749999999999998</c:v>
                </c:pt>
                <c:pt idx="95">
                  <c:v>0.30793300000000001</c:v>
                </c:pt>
                <c:pt idx="96">
                  <c:v>0.34278799999999998</c:v>
                </c:pt>
                <c:pt idx="97">
                  <c:v>0.39110600000000001</c:v>
                </c:pt>
                <c:pt idx="98">
                  <c:v>0.47187499999999999</c:v>
                </c:pt>
                <c:pt idx="99">
                  <c:v>0.632212</c:v>
                </c:pt>
              </c:numCache>
            </c:numRef>
          </c:xVal>
          <c:yVal>
            <c:numRef>
              <c:f>Sheet1!$C$89:$CX$89</c:f>
              <c:numCache>
                <c:formatCode>General</c:formatCode>
                <c:ptCount val="100"/>
                <c:pt idx="0">
                  <c:v>4.7596199999999998E-2</c:v>
                </c:pt>
                <c:pt idx="1">
                  <c:v>0.192548</c:v>
                </c:pt>
                <c:pt idx="2">
                  <c:v>0.29927900000000002</c:v>
                </c:pt>
                <c:pt idx="3">
                  <c:v>0.39014399999999999</c:v>
                </c:pt>
                <c:pt idx="4">
                  <c:v>0.459615</c:v>
                </c:pt>
                <c:pt idx="5">
                  <c:v>0.512019</c:v>
                </c:pt>
                <c:pt idx="6">
                  <c:v>0.56802900000000001</c:v>
                </c:pt>
                <c:pt idx="7">
                  <c:v>0.60769200000000001</c:v>
                </c:pt>
                <c:pt idx="8">
                  <c:v>0.63942299999999996</c:v>
                </c:pt>
                <c:pt idx="9">
                  <c:v>0.66394200000000003</c:v>
                </c:pt>
                <c:pt idx="10">
                  <c:v>0.68677900000000003</c:v>
                </c:pt>
                <c:pt idx="11">
                  <c:v>0.70745199999999997</c:v>
                </c:pt>
                <c:pt idx="12">
                  <c:v>0.72499999999999998</c:v>
                </c:pt>
                <c:pt idx="13">
                  <c:v>0.740865</c:v>
                </c:pt>
                <c:pt idx="14">
                  <c:v>0.75528799999999996</c:v>
                </c:pt>
                <c:pt idx="15">
                  <c:v>0.76682700000000004</c:v>
                </c:pt>
                <c:pt idx="16">
                  <c:v>0.78317300000000001</c:v>
                </c:pt>
                <c:pt idx="17">
                  <c:v>0.796875</c:v>
                </c:pt>
                <c:pt idx="18">
                  <c:v>0.80721200000000004</c:v>
                </c:pt>
                <c:pt idx="19">
                  <c:v>0.81586499999999995</c:v>
                </c:pt>
                <c:pt idx="20">
                  <c:v>0.82596199999999997</c:v>
                </c:pt>
                <c:pt idx="21">
                  <c:v>0.83317300000000005</c:v>
                </c:pt>
                <c:pt idx="22">
                  <c:v>0.84110600000000002</c:v>
                </c:pt>
                <c:pt idx="23">
                  <c:v>0.84831699999999999</c:v>
                </c:pt>
                <c:pt idx="24">
                  <c:v>0.85480800000000001</c:v>
                </c:pt>
                <c:pt idx="25">
                  <c:v>0.86153800000000003</c:v>
                </c:pt>
                <c:pt idx="26">
                  <c:v>0.86562499999999998</c:v>
                </c:pt>
                <c:pt idx="27">
                  <c:v>0.87091300000000005</c:v>
                </c:pt>
                <c:pt idx="28">
                  <c:v>0.87692300000000001</c:v>
                </c:pt>
                <c:pt idx="29">
                  <c:v>0.87932699999999997</c:v>
                </c:pt>
                <c:pt idx="30">
                  <c:v>0.88509599999999999</c:v>
                </c:pt>
                <c:pt idx="31">
                  <c:v>0.88846199999999997</c:v>
                </c:pt>
                <c:pt idx="32">
                  <c:v>0.89134599999999997</c:v>
                </c:pt>
                <c:pt idx="33">
                  <c:v>0.89495199999999997</c:v>
                </c:pt>
                <c:pt idx="34">
                  <c:v>0.89807700000000001</c:v>
                </c:pt>
                <c:pt idx="35">
                  <c:v>0.90072099999999999</c:v>
                </c:pt>
                <c:pt idx="36">
                  <c:v>0.90480799999999995</c:v>
                </c:pt>
                <c:pt idx="37">
                  <c:v>0.90865399999999996</c:v>
                </c:pt>
                <c:pt idx="38">
                  <c:v>0.91129800000000005</c:v>
                </c:pt>
                <c:pt idx="39">
                  <c:v>0.91442299999999999</c:v>
                </c:pt>
                <c:pt idx="40">
                  <c:v>0.91682699999999995</c:v>
                </c:pt>
                <c:pt idx="41">
                  <c:v>0.91898999999999997</c:v>
                </c:pt>
                <c:pt idx="42">
                  <c:v>0.92091299999999998</c:v>
                </c:pt>
                <c:pt idx="43">
                  <c:v>0.92476000000000003</c:v>
                </c:pt>
                <c:pt idx="44">
                  <c:v>0.92716299999999996</c:v>
                </c:pt>
                <c:pt idx="45">
                  <c:v>0.92980799999999997</c:v>
                </c:pt>
                <c:pt idx="46">
                  <c:v>0.93221200000000004</c:v>
                </c:pt>
                <c:pt idx="47">
                  <c:v>0.93365399999999998</c:v>
                </c:pt>
                <c:pt idx="48">
                  <c:v>0.93461499999999997</c:v>
                </c:pt>
                <c:pt idx="49">
                  <c:v>0.93774000000000002</c:v>
                </c:pt>
                <c:pt idx="50">
                  <c:v>0.93918299999999999</c:v>
                </c:pt>
                <c:pt idx="51">
                  <c:v>0.94014399999999998</c:v>
                </c:pt>
                <c:pt idx="52">
                  <c:v>0.94158699999999995</c:v>
                </c:pt>
                <c:pt idx="53">
                  <c:v>0.94399</c:v>
                </c:pt>
                <c:pt idx="54">
                  <c:v>0.94615400000000005</c:v>
                </c:pt>
                <c:pt idx="55">
                  <c:v>0.94759599999999999</c:v>
                </c:pt>
                <c:pt idx="56">
                  <c:v>0.949519</c:v>
                </c:pt>
                <c:pt idx="57">
                  <c:v>0.95096199999999997</c:v>
                </c:pt>
                <c:pt idx="58">
                  <c:v>0.95216299999999998</c:v>
                </c:pt>
                <c:pt idx="59">
                  <c:v>0.95360599999999995</c:v>
                </c:pt>
                <c:pt idx="60">
                  <c:v>0.95576899999999998</c:v>
                </c:pt>
                <c:pt idx="61">
                  <c:v>0.95817300000000005</c:v>
                </c:pt>
                <c:pt idx="62">
                  <c:v>0.95985600000000004</c:v>
                </c:pt>
                <c:pt idx="63">
                  <c:v>0.961538</c:v>
                </c:pt>
                <c:pt idx="64">
                  <c:v>0.96322099999999999</c:v>
                </c:pt>
                <c:pt idx="65">
                  <c:v>0.96562499999999996</c:v>
                </c:pt>
                <c:pt idx="66">
                  <c:v>0.96634600000000004</c:v>
                </c:pt>
                <c:pt idx="67">
                  <c:v>0.96682699999999999</c:v>
                </c:pt>
                <c:pt idx="68">
                  <c:v>0.96947099999999997</c:v>
                </c:pt>
                <c:pt idx="69">
                  <c:v>0.97187500000000004</c:v>
                </c:pt>
                <c:pt idx="70">
                  <c:v>0.97307699999999997</c:v>
                </c:pt>
                <c:pt idx="71">
                  <c:v>0.97427900000000001</c:v>
                </c:pt>
                <c:pt idx="72">
                  <c:v>0.97524</c:v>
                </c:pt>
                <c:pt idx="73">
                  <c:v>0.97692299999999999</c:v>
                </c:pt>
                <c:pt idx="74">
                  <c:v>0.977885</c:v>
                </c:pt>
                <c:pt idx="75">
                  <c:v>0.97860599999999998</c:v>
                </c:pt>
                <c:pt idx="76">
                  <c:v>0.97956699999999997</c:v>
                </c:pt>
                <c:pt idx="77">
                  <c:v>0.98004800000000003</c:v>
                </c:pt>
                <c:pt idx="78">
                  <c:v>0.980769</c:v>
                </c:pt>
                <c:pt idx="79">
                  <c:v>0.98148999999999997</c:v>
                </c:pt>
                <c:pt idx="80">
                  <c:v>0.98221199999999997</c:v>
                </c:pt>
                <c:pt idx="81">
                  <c:v>0.98317299999999996</c:v>
                </c:pt>
                <c:pt idx="82">
                  <c:v>0.984375</c:v>
                </c:pt>
                <c:pt idx="83">
                  <c:v>0.98485599999999995</c:v>
                </c:pt>
                <c:pt idx="84">
                  <c:v>0.98533700000000002</c:v>
                </c:pt>
                <c:pt idx="85">
                  <c:v>0.98581700000000005</c:v>
                </c:pt>
                <c:pt idx="86">
                  <c:v>0.98653800000000003</c:v>
                </c:pt>
                <c:pt idx="87">
                  <c:v>0.98726000000000003</c:v>
                </c:pt>
                <c:pt idx="88">
                  <c:v>0.98846199999999995</c:v>
                </c:pt>
                <c:pt idx="89">
                  <c:v>0.99062499999999998</c:v>
                </c:pt>
                <c:pt idx="90">
                  <c:v>0.99062499999999998</c:v>
                </c:pt>
                <c:pt idx="91">
                  <c:v>0.99182700000000001</c:v>
                </c:pt>
                <c:pt idx="92">
                  <c:v>0.99230799999999997</c:v>
                </c:pt>
                <c:pt idx="93">
                  <c:v>0.99351</c:v>
                </c:pt>
                <c:pt idx="94">
                  <c:v>0.99423099999999998</c:v>
                </c:pt>
                <c:pt idx="95">
                  <c:v>0.99567300000000003</c:v>
                </c:pt>
                <c:pt idx="96">
                  <c:v>0.99663500000000005</c:v>
                </c:pt>
                <c:pt idx="97">
                  <c:v>0.99735600000000002</c:v>
                </c:pt>
                <c:pt idx="98">
                  <c:v>0.99903799999999998</c:v>
                </c:pt>
                <c:pt idx="99">
                  <c:v>0.99975999999999998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Sheet1!$B$91</c:f>
              <c:strCache>
                <c:ptCount val="1"/>
                <c:pt idx="0">
                  <c:v>HoG (depth)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Sheet1!$C$91:$CX$91</c:f>
              <c:numCache>
                <c:formatCode>General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4.1666700000000001E-4</c:v>
                </c:pt>
                <c:pt idx="9">
                  <c:v>4.1666700000000001E-4</c:v>
                </c:pt>
                <c:pt idx="10">
                  <c:v>4.1666700000000001E-4</c:v>
                </c:pt>
                <c:pt idx="11">
                  <c:v>4.1666700000000001E-4</c:v>
                </c:pt>
                <c:pt idx="12">
                  <c:v>4.1666700000000001E-4</c:v>
                </c:pt>
                <c:pt idx="13">
                  <c:v>4.1666700000000001E-4</c:v>
                </c:pt>
                <c:pt idx="14">
                  <c:v>4.1666700000000001E-4</c:v>
                </c:pt>
                <c:pt idx="15">
                  <c:v>8.3333300000000001E-4</c:v>
                </c:pt>
                <c:pt idx="16">
                  <c:v>1.04167E-3</c:v>
                </c:pt>
                <c:pt idx="17">
                  <c:v>1.4583300000000001E-3</c:v>
                </c:pt>
                <c:pt idx="18">
                  <c:v>2.08333E-3</c:v>
                </c:pt>
                <c:pt idx="19">
                  <c:v>2.29167E-3</c:v>
                </c:pt>
                <c:pt idx="20">
                  <c:v>2.5000000000000001E-3</c:v>
                </c:pt>
                <c:pt idx="21">
                  <c:v>2.9166700000000001E-3</c:v>
                </c:pt>
                <c:pt idx="22">
                  <c:v>3.7499999999999999E-3</c:v>
                </c:pt>
                <c:pt idx="23">
                  <c:v>4.1666699999999999E-3</c:v>
                </c:pt>
                <c:pt idx="24">
                  <c:v>4.7916699999999996E-3</c:v>
                </c:pt>
                <c:pt idx="25">
                  <c:v>5.0000000000000001E-3</c:v>
                </c:pt>
                <c:pt idx="26">
                  <c:v>5.4166700000000002E-3</c:v>
                </c:pt>
                <c:pt idx="27">
                  <c:v>5.4166700000000002E-3</c:v>
                </c:pt>
                <c:pt idx="28">
                  <c:v>6.875E-3</c:v>
                </c:pt>
                <c:pt idx="29">
                  <c:v>2.1874999999999999E-2</c:v>
                </c:pt>
                <c:pt idx="30">
                  <c:v>0.26583299999999999</c:v>
                </c:pt>
                <c:pt idx="31">
                  <c:v>0.31854199999999999</c:v>
                </c:pt>
                <c:pt idx="32">
                  <c:v>0.331042</c:v>
                </c:pt>
                <c:pt idx="33">
                  <c:v>0.33708300000000002</c:v>
                </c:pt>
                <c:pt idx="34">
                  <c:v>0.34229199999999999</c:v>
                </c:pt>
                <c:pt idx="35">
                  <c:v>0.34625</c:v>
                </c:pt>
                <c:pt idx="36">
                  <c:v>0.35166700000000001</c:v>
                </c:pt>
                <c:pt idx="37">
                  <c:v>0.354375</c:v>
                </c:pt>
                <c:pt idx="38">
                  <c:v>0.35791699999999999</c:v>
                </c:pt>
                <c:pt idx="39">
                  <c:v>0.36375000000000002</c:v>
                </c:pt>
                <c:pt idx="40">
                  <c:v>0.36916700000000002</c:v>
                </c:pt>
                <c:pt idx="41">
                  <c:v>0.372083</c:v>
                </c:pt>
                <c:pt idx="42">
                  <c:v>0.374583</c:v>
                </c:pt>
                <c:pt idx="43">
                  <c:v>0.37916699999999998</c:v>
                </c:pt>
                <c:pt idx="44">
                  <c:v>0.38333299999999998</c:v>
                </c:pt>
                <c:pt idx="45">
                  <c:v>0.38895800000000003</c:v>
                </c:pt>
                <c:pt idx="46">
                  <c:v>0.39250000000000002</c:v>
                </c:pt>
                <c:pt idx="47">
                  <c:v>0.39708300000000002</c:v>
                </c:pt>
                <c:pt idx="48">
                  <c:v>0.39979199999999998</c:v>
                </c:pt>
                <c:pt idx="49">
                  <c:v>0.40229199999999998</c:v>
                </c:pt>
                <c:pt idx="50">
                  <c:v>0.403333</c:v>
                </c:pt>
                <c:pt idx="51">
                  <c:v>0.40437499999999998</c:v>
                </c:pt>
                <c:pt idx="52">
                  <c:v>0.40562500000000001</c:v>
                </c:pt>
                <c:pt idx="53">
                  <c:v>0.40749999999999997</c:v>
                </c:pt>
                <c:pt idx="54">
                  <c:v>0.40895799999999999</c:v>
                </c:pt>
                <c:pt idx="55">
                  <c:v>0.41020800000000002</c:v>
                </c:pt>
                <c:pt idx="56">
                  <c:v>0.41104200000000002</c:v>
                </c:pt>
                <c:pt idx="57">
                  <c:v>0.41229199999999999</c:v>
                </c:pt>
                <c:pt idx="58">
                  <c:v>0.41437499999999999</c:v>
                </c:pt>
                <c:pt idx="59">
                  <c:v>0.41541699999999998</c:v>
                </c:pt>
                <c:pt idx="60">
                  <c:v>0.416875</c:v>
                </c:pt>
                <c:pt idx="61">
                  <c:v>0.41791699999999998</c:v>
                </c:pt>
                <c:pt idx="62">
                  <c:v>0.41958299999999998</c:v>
                </c:pt>
                <c:pt idx="63">
                  <c:v>0.42062500000000003</c:v>
                </c:pt>
                <c:pt idx="64">
                  <c:v>0.42125000000000001</c:v>
                </c:pt>
                <c:pt idx="65">
                  <c:v>0.42312499999999997</c:v>
                </c:pt>
                <c:pt idx="66">
                  <c:v>0.42458299999999999</c:v>
                </c:pt>
                <c:pt idx="67">
                  <c:v>0.426875</c:v>
                </c:pt>
                <c:pt idx="68">
                  <c:v>0.42749999999999999</c:v>
                </c:pt>
                <c:pt idx="69">
                  <c:v>0.43041699999999999</c:v>
                </c:pt>
                <c:pt idx="70">
                  <c:v>0.43104199999999998</c:v>
                </c:pt>
                <c:pt idx="71">
                  <c:v>0.4325</c:v>
                </c:pt>
                <c:pt idx="72">
                  <c:v>0.43437500000000001</c:v>
                </c:pt>
                <c:pt idx="73">
                  <c:v>0.43645800000000001</c:v>
                </c:pt>
                <c:pt idx="74">
                  <c:v>0.4375</c:v>
                </c:pt>
                <c:pt idx="75">
                  <c:v>0.43874999999999997</c:v>
                </c:pt>
                <c:pt idx="76">
                  <c:v>0.43979200000000002</c:v>
                </c:pt>
                <c:pt idx="77">
                  <c:v>0.44083299999999997</c:v>
                </c:pt>
                <c:pt idx="78">
                  <c:v>0.44291700000000001</c:v>
                </c:pt>
                <c:pt idx="79">
                  <c:v>0.44562499999999999</c:v>
                </c:pt>
                <c:pt idx="80">
                  <c:v>0.44770799999999999</c:v>
                </c:pt>
                <c:pt idx="81">
                  <c:v>0.44979200000000003</c:v>
                </c:pt>
                <c:pt idx="82">
                  <c:v>0.452708</c:v>
                </c:pt>
                <c:pt idx="83">
                  <c:v>0.456042</c:v>
                </c:pt>
                <c:pt idx="84">
                  <c:v>0.457708</c:v>
                </c:pt>
                <c:pt idx="85">
                  <c:v>0.46208300000000002</c:v>
                </c:pt>
                <c:pt idx="86">
                  <c:v>0.46562500000000001</c:v>
                </c:pt>
                <c:pt idx="87">
                  <c:v>0.46770800000000001</c:v>
                </c:pt>
                <c:pt idx="88">
                  <c:v>0.484792</c:v>
                </c:pt>
                <c:pt idx="89">
                  <c:v>0.70041699999999996</c:v>
                </c:pt>
                <c:pt idx="90">
                  <c:v>0.74812500000000004</c:v>
                </c:pt>
                <c:pt idx="91">
                  <c:v>0.76812499999999995</c:v>
                </c:pt>
                <c:pt idx="92">
                  <c:v>0.78979200000000005</c:v>
                </c:pt>
                <c:pt idx="93">
                  <c:v>0.81666700000000003</c:v>
                </c:pt>
                <c:pt idx="94">
                  <c:v>0.83583300000000005</c:v>
                </c:pt>
                <c:pt idx="95">
                  <c:v>0.86187499999999995</c:v>
                </c:pt>
                <c:pt idx="96">
                  <c:v>0.89749999999999996</c:v>
                </c:pt>
                <c:pt idx="97">
                  <c:v>0.92458300000000004</c:v>
                </c:pt>
                <c:pt idx="98">
                  <c:v>0.95395799999999997</c:v>
                </c:pt>
                <c:pt idx="99">
                  <c:v>0.99020799999999998</c:v>
                </c:pt>
              </c:numCache>
            </c:numRef>
          </c:xVal>
          <c:yVal>
            <c:numRef>
              <c:f>Sheet1!$C$92:$CX$92</c:f>
              <c:numCache>
                <c:formatCode>General</c:formatCode>
                <c:ptCount val="100"/>
                <c:pt idx="0" formatCode="0.00E+00">
                  <c:v>2.0833299999999999E-11</c:v>
                </c:pt>
                <c:pt idx="1">
                  <c:v>2.08333E-4</c:v>
                </c:pt>
                <c:pt idx="2">
                  <c:v>4.1666700000000001E-4</c:v>
                </c:pt>
                <c:pt idx="3">
                  <c:v>6.2500000000000001E-4</c:v>
                </c:pt>
                <c:pt idx="4">
                  <c:v>1.25E-3</c:v>
                </c:pt>
                <c:pt idx="5">
                  <c:v>1.4583300000000001E-3</c:v>
                </c:pt>
                <c:pt idx="6">
                  <c:v>2.08333E-3</c:v>
                </c:pt>
                <c:pt idx="7">
                  <c:v>2.9166700000000001E-3</c:v>
                </c:pt>
                <c:pt idx="8">
                  <c:v>3.5416699999999998E-3</c:v>
                </c:pt>
                <c:pt idx="9">
                  <c:v>4.58333E-3</c:v>
                </c:pt>
                <c:pt idx="10">
                  <c:v>6.0416699999999999E-3</c:v>
                </c:pt>
                <c:pt idx="11">
                  <c:v>7.9166700000000007E-3</c:v>
                </c:pt>
                <c:pt idx="12">
                  <c:v>9.5833299999999993E-3</c:v>
                </c:pt>
                <c:pt idx="13">
                  <c:v>1.02083E-2</c:v>
                </c:pt>
                <c:pt idx="14">
                  <c:v>1.125E-2</c:v>
                </c:pt>
                <c:pt idx="15">
                  <c:v>1.3125E-2</c:v>
                </c:pt>
                <c:pt idx="16">
                  <c:v>1.45833E-2</c:v>
                </c:pt>
                <c:pt idx="17">
                  <c:v>1.77083E-2</c:v>
                </c:pt>
                <c:pt idx="18">
                  <c:v>2.0416699999999999E-2</c:v>
                </c:pt>
                <c:pt idx="19">
                  <c:v>2.2499999999999999E-2</c:v>
                </c:pt>
                <c:pt idx="20">
                  <c:v>2.54167E-2</c:v>
                </c:pt>
                <c:pt idx="21">
                  <c:v>2.7291699999999999E-2</c:v>
                </c:pt>
                <c:pt idx="22">
                  <c:v>3.0624999999999999E-2</c:v>
                </c:pt>
                <c:pt idx="23">
                  <c:v>3.4583299999999997E-2</c:v>
                </c:pt>
                <c:pt idx="24">
                  <c:v>3.7916699999999998E-2</c:v>
                </c:pt>
                <c:pt idx="25">
                  <c:v>4.0208300000000002E-2</c:v>
                </c:pt>
                <c:pt idx="26">
                  <c:v>4.6666699999999998E-2</c:v>
                </c:pt>
                <c:pt idx="27">
                  <c:v>5.1249999999999997E-2</c:v>
                </c:pt>
                <c:pt idx="28">
                  <c:v>5.8541700000000002E-2</c:v>
                </c:pt>
                <c:pt idx="29">
                  <c:v>0.10291699999999999</c:v>
                </c:pt>
                <c:pt idx="30">
                  <c:v>0.676875</c:v>
                </c:pt>
                <c:pt idx="31">
                  <c:v>0.80416699999999997</c:v>
                </c:pt>
                <c:pt idx="32">
                  <c:v>0.81895799999999996</c:v>
                </c:pt>
                <c:pt idx="33">
                  <c:v>0.82791700000000001</c:v>
                </c:pt>
                <c:pt idx="34">
                  <c:v>0.83708300000000002</c:v>
                </c:pt>
                <c:pt idx="35">
                  <c:v>0.84458299999999997</c:v>
                </c:pt>
                <c:pt idx="36">
                  <c:v>0.85250000000000004</c:v>
                </c:pt>
                <c:pt idx="37">
                  <c:v>0.85833300000000001</c:v>
                </c:pt>
                <c:pt idx="38">
                  <c:v>0.864375</c:v>
                </c:pt>
                <c:pt idx="39">
                  <c:v>0.86770800000000003</c:v>
                </c:pt>
                <c:pt idx="40">
                  <c:v>0.874583</c:v>
                </c:pt>
                <c:pt idx="41">
                  <c:v>0.87979200000000002</c:v>
                </c:pt>
                <c:pt idx="42">
                  <c:v>0.88479200000000002</c:v>
                </c:pt>
                <c:pt idx="43">
                  <c:v>0.88854200000000005</c:v>
                </c:pt>
                <c:pt idx="44">
                  <c:v>0.89354199999999995</c:v>
                </c:pt>
                <c:pt idx="45">
                  <c:v>0.9</c:v>
                </c:pt>
                <c:pt idx="46">
                  <c:v>0.90416700000000005</c:v>
                </c:pt>
                <c:pt idx="47">
                  <c:v>0.90749999999999997</c:v>
                </c:pt>
                <c:pt idx="48">
                  <c:v>0.91166700000000001</c:v>
                </c:pt>
                <c:pt idx="49">
                  <c:v>0.91312499999999996</c:v>
                </c:pt>
                <c:pt idx="50">
                  <c:v>0.91583300000000001</c:v>
                </c:pt>
                <c:pt idx="51">
                  <c:v>0.91749999999999998</c:v>
                </c:pt>
                <c:pt idx="52">
                  <c:v>0.92</c:v>
                </c:pt>
                <c:pt idx="53">
                  <c:v>0.92208299999999999</c:v>
                </c:pt>
                <c:pt idx="54">
                  <c:v>0.92437499999999995</c:v>
                </c:pt>
                <c:pt idx="55">
                  <c:v>0.92604200000000003</c:v>
                </c:pt>
                <c:pt idx="56">
                  <c:v>0.92791699999999999</c:v>
                </c:pt>
                <c:pt idx="57">
                  <c:v>0.93020800000000003</c:v>
                </c:pt>
                <c:pt idx="58">
                  <c:v>0.93145800000000001</c:v>
                </c:pt>
                <c:pt idx="59">
                  <c:v>0.93333299999999997</c:v>
                </c:pt>
                <c:pt idx="60">
                  <c:v>0.93374999999999997</c:v>
                </c:pt>
                <c:pt idx="61">
                  <c:v>0.93520800000000004</c:v>
                </c:pt>
                <c:pt idx="62">
                  <c:v>0.937083</c:v>
                </c:pt>
                <c:pt idx="63">
                  <c:v>0.937917</c:v>
                </c:pt>
                <c:pt idx="64">
                  <c:v>0.93874999999999997</c:v>
                </c:pt>
                <c:pt idx="65">
                  <c:v>0.94041699999999995</c:v>
                </c:pt>
                <c:pt idx="66">
                  <c:v>0.94145800000000002</c:v>
                </c:pt>
                <c:pt idx="67">
                  <c:v>0.94312499999999999</c:v>
                </c:pt>
                <c:pt idx="68">
                  <c:v>0.94458299999999995</c:v>
                </c:pt>
                <c:pt idx="69">
                  <c:v>0.94583300000000003</c:v>
                </c:pt>
                <c:pt idx="70">
                  <c:v>0.94708300000000001</c:v>
                </c:pt>
                <c:pt idx="71">
                  <c:v>0.94770799999999999</c:v>
                </c:pt>
                <c:pt idx="72">
                  <c:v>0.95041699999999996</c:v>
                </c:pt>
                <c:pt idx="73">
                  <c:v>0.95250000000000001</c:v>
                </c:pt>
                <c:pt idx="74">
                  <c:v>0.95395799999999997</c:v>
                </c:pt>
                <c:pt idx="75">
                  <c:v>0.95583300000000004</c:v>
                </c:pt>
                <c:pt idx="76">
                  <c:v>0.95729200000000003</c:v>
                </c:pt>
                <c:pt idx="77">
                  <c:v>0.957708</c:v>
                </c:pt>
                <c:pt idx="78">
                  <c:v>0.96</c:v>
                </c:pt>
                <c:pt idx="79">
                  <c:v>0.96479199999999998</c:v>
                </c:pt>
                <c:pt idx="80">
                  <c:v>0.96729200000000004</c:v>
                </c:pt>
                <c:pt idx="81">
                  <c:v>0.96958299999999997</c:v>
                </c:pt>
                <c:pt idx="82">
                  <c:v>0.97124999999999995</c:v>
                </c:pt>
                <c:pt idx="83">
                  <c:v>0.97229200000000005</c:v>
                </c:pt>
                <c:pt idx="84">
                  <c:v>0.97395799999999999</c:v>
                </c:pt>
                <c:pt idx="85">
                  <c:v>0.97520799999999996</c:v>
                </c:pt>
                <c:pt idx="86">
                  <c:v>0.97624999999999995</c:v>
                </c:pt>
                <c:pt idx="87">
                  <c:v>0.97770800000000002</c:v>
                </c:pt>
                <c:pt idx="88">
                  <c:v>0.97916700000000001</c:v>
                </c:pt>
                <c:pt idx="89">
                  <c:v>0.989375</c:v>
                </c:pt>
                <c:pt idx="90">
                  <c:v>0.99250000000000005</c:v>
                </c:pt>
                <c:pt idx="91">
                  <c:v>0.99395800000000001</c:v>
                </c:pt>
                <c:pt idx="92">
                  <c:v>0.995417</c:v>
                </c:pt>
                <c:pt idx="93">
                  <c:v>0.99666699999999997</c:v>
                </c:pt>
                <c:pt idx="94">
                  <c:v>0.99708300000000005</c:v>
                </c:pt>
                <c:pt idx="95">
                  <c:v>0.99750000000000005</c:v>
                </c:pt>
                <c:pt idx="96">
                  <c:v>0.99770800000000004</c:v>
                </c:pt>
                <c:pt idx="97">
                  <c:v>0.99833300000000003</c:v>
                </c:pt>
                <c:pt idx="98">
                  <c:v>0.99895800000000001</c:v>
                </c:pt>
                <c:pt idx="99">
                  <c:v>0.999583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Sheet1!$B$94</c:f>
              <c:strCache>
                <c:ptCount val="1"/>
                <c:pt idx="0">
                  <c:v>HoG (color) + bilateral DCT + depth statistics </c:v>
                </c:pt>
              </c:strCache>
            </c:strRef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Sheet1!$C$94:$CX$94</c:f>
              <c:numCache>
                <c:formatCode>General</c:formatCode>
                <c:ptCount val="100"/>
                <c:pt idx="0">
                  <c:v>2.3897100000000002E-3</c:v>
                </c:pt>
                <c:pt idx="1">
                  <c:v>4.04412E-3</c:v>
                </c:pt>
                <c:pt idx="2">
                  <c:v>5.8823499999999997E-3</c:v>
                </c:pt>
                <c:pt idx="3">
                  <c:v>7.53676E-3</c:v>
                </c:pt>
                <c:pt idx="4">
                  <c:v>8.08824E-3</c:v>
                </c:pt>
                <c:pt idx="5">
                  <c:v>9.3749999999999997E-3</c:v>
                </c:pt>
                <c:pt idx="6">
                  <c:v>1.04779E-2</c:v>
                </c:pt>
                <c:pt idx="7">
                  <c:v>1.13971E-2</c:v>
                </c:pt>
                <c:pt idx="8">
                  <c:v>1.26838E-2</c:v>
                </c:pt>
                <c:pt idx="9">
                  <c:v>1.3051500000000001E-2</c:v>
                </c:pt>
                <c:pt idx="10">
                  <c:v>1.37868E-2</c:v>
                </c:pt>
                <c:pt idx="11">
                  <c:v>1.4154399999999999E-2</c:v>
                </c:pt>
                <c:pt idx="12">
                  <c:v>1.4705899999999999E-2</c:v>
                </c:pt>
                <c:pt idx="13">
                  <c:v>1.4705899999999999E-2</c:v>
                </c:pt>
                <c:pt idx="14">
                  <c:v>1.50735E-2</c:v>
                </c:pt>
                <c:pt idx="15">
                  <c:v>1.6544099999999999E-2</c:v>
                </c:pt>
                <c:pt idx="16">
                  <c:v>1.7095599999999999E-2</c:v>
                </c:pt>
                <c:pt idx="17">
                  <c:v>1.7463200000000002E-2</c:v>
                </c:pt>
                <c:pt idx="18">
                  <c:v>1.8014700000000002E-2</c:v>
                </c:pt>
                <c:pt idx="19">
                  <c:v>1.8014700000000002E-2</c:v>
                </c:pt>
                <c:pt idx="20">
                  <c:v>1.8566200000000001E-2</c:v>
                </c:pt>
                <c:pt idx="21">
                  <c:v>1.8566200000000001E-2</c:v>
                </c:pt>
                <c:pt idx="22">
                  <c:v>1.8749999999999999E-2</c:v>
                </c:pt>
                <c:pt idx="23">
                  <c:v>1.9117599999999998E-2</c:v>
                </c:pt>
                <c:pt idx="24">
                  <c:v>1.9117599999999998E-2</c:v>
                </c:pt>
                <c:pt idx="25">
                  <c:v>1.9301499999999999E-2</c:v>
                </c:pt>
                <c:pt idx="26">
                  <c:v>1.98529E-2</c:v>
                </c:pt>
                <c:pt idx="27">
                  <c:v>2.00368E-2</c:v>
                </c:pt>
                <c:pt idx="28">
                  <c:v>2.0220599999999998E-2</c:v>
                </c:pt>
                <c:pt idx="29">
                  <c:v>2.0220599999999998E-2</c:v>
                </c:pt>
                <c:pt idx="30">
                  <c:v>2.04044E-2</c:v>
                </c:pt>
                <c:pt idx="31">
                  <c:v>2.0588200000000001E-2</c:v>
                </c:pt>
                <c:pt idx="32">
                  <c:v>2.0772100000000002E-2</c:v>
                </c:pt>
                <c:pt idx="33">
                  <c:v>2.1139700000000001E-2</c:v>
                </c:pt>
                <c:pt idx="34">
                  <c:v>2.1691200000000001E-2</c:v>
                </c:pt>
                <c:pt idx="35">
                  <c:v>2.1874999999999999E-2</c:v>
                </c:pt>
                <c:pt idx="36">
                  <c:v>2.2426499999999999E-2</c:v>
                </c:pt>
                <c:pt idx="37">
                  <c:v>2.2426499999999999E-2</c:v>
                </c:pt>
                <c:pt idx="38">
                  <c:v>2.2794100000000001E-2</c:v>
                </c:pt>
                <c:pt idx="39">
                  <c:v>2.2977899999999999E-2</c:v>
                </c:pt>
                <c:pt idx="40">
                  <c:v>2.37132E-2</c:v>
                </c:pt>
                <c:pt idx="41">
                  <c:v>2.37132E-2</c:v>
                </c:pt>
                <c:pt idx="42">
                  <c:v>2.4080899999999999E-2</c:v>
                </c:pt>
                <c:pt idx="43">
                  <c:v>2.4448500000000001E-2</c:v>
                </c:pt>
                <c:pt idx="44">
                  <c:v>2.4448500000000001E-2</c:v>
                </c:pt>
                <c:pt idx="45">
                  <c:v>2.4448500000000001E-2</c:v>
                </c:pt>
                <c:pt idx="46">
                  <c:v>2.5000000000000001E-2</c:v>
                </c:pt>
                <c:pt idx="47">
                  <c:v>2.5183799999999999E-2</c:v>
                </c:pt>
                <c:pt idx="48">
                  <c:v>2.5183799999999999E-2</c:v>
                </c:pt>
                <c:pt idx="49">
                  <c:v>2.5367600000000001E-2</c:v>
                </c:pt>
                <c:pt idx="50">
                  <c:v>2.5367600000000001E-2</c:v>
                </c:pt>
                <c:pt idx="51">
                  <c:v>2.6286799999999999E-2</c:v>
                </c:pt>
                <c:pt idx="52">
                  <c:v>2.6286799999999999E-2</c:v>
                </c:pt>
                <c:pt idx="53">
                  <c:v>2.64706E-2</c:v>
                </c:pt>
                <c:pt idx="54">
                  <c:v>2.6654400000000002E-2</c:v>
                </c:pt>
                <c:pt idx="55">
                  <c:v>2.68382E-2</c:v>
                </c:pt>
                <c:pt idx="56">
                  <c:v>2.70221E-2</c:v>
                </c:pt>
                <c:pt idx="57">
                  <c:v>2.7757400000000002E-2</c:v>
                </c:pt>
                <c:pt idx="58">
                  <c:v>2.7941199999999999E-2</c:v>
                </c:pt>
                <c:pt idx="59">
                  <c:v>2.8125000000000001E-2</c:v>
                </c:pt>
                <c:pt idx="60">
                  <c:v>2.8125000000000001E-2</c:v>
                </c:pt>
                <c:pt idx="61">
                  <c:v>2.8125000000000001E-2</c:v>
                </c:pt>
                <c:pt idx="62">
                  <c:v>2.8860299999999998E-2</c:v>
                </c:pt>
                <c:pt idx="63">
                  <c:v>2.8860299999999998E-2</c:v>
                </c:pt>
                <c:pt idx="64">
                  <c:v>2.95956E-2</c:v>
                </c:pt>
                <c:pt idx="65">
                  <c:v>2.9779400000000001E-2</c:v>
                </c:pt>
                <c:pt idx="66">
                  <c:v>3.0882400000000001E-2</c:v>
                </c:pt>
                <c:pt idx="67">
                  <c:v>3.1066199999999999E-2</c:v>
                </c:pt>
                <c:pt idx="68">
                  <c:v>3.125E-2</c:v>
                </c:pt>
                <c:pt idx="69">
                  <c:v>3.1985300000000001E-2</c:v>
                </c:pt>
                <c:pt idx="70">
                  <c:v>3.2720600000000002E-2</c:v>
                </c:pt>
                <c:pt idx="71">
                  <c:v>3.3088199999999998E-2</c:v>
                </c:pt>
                <c:pt idx="72">
                  <c:v>3.3272099999999999E-2</c:v>
                </c:pt>
                <c:pt idx="73">
                  <c:v>3.3272099999999999E-2</c:v>
                </c:pt>
                <c:pt idx="74">
                  <c:v>3.3272099999999999E-2</c:v>
                </c:pt>
                <c:pt idx="75">
                  <c:v>3.3823499999999999E-2</c:v>
                </c:pt>
                <c:pt idx="76">
                  <c:v>3.4191199999999998E-2</c:v>
                </c:pt>
                <c:pt idx="77">
                  <c:v>3.4191199999999998E-2</c:v>
                </c:pt>
                <c:pt idx="78">
                  <c:v>3.4558800000000001E-2</c:v>
                </c:pt>
                <c:pt idx="79">
                  <c:v>3.4742599999999998E-2</c:v>
                </c:pt>
                <c:pt idx="80">
                  <c:v>3.5294100000000002E-2</c:v>
                </c:pt>
                <c:pt idx="81">
                  <c:v>3.5294100000000002E-2</c:v>
                </c:pt>
                <c:pt idx="82">
                  <c:v>3.5294100000000002E-2</c:v>
                </c:pt>
                <c:pt idx="83">
                  <c:v>3.56618E-2</c:v>
                </c:pt>
                <c:pt idx="84">
                  <c:v>3.56618E-2</c:v>
                </c:pt>
                <c:pt idx="85">
                  <c:v>3.6948500000000002E-2</c:v>
                </c:pt>
                <c:pt idx="86">
                  <c:v>3.7132400000000003E-2</c:v>
                </c:pt>
                <c:pt idx="87">
                  <c:v>3.7867600000000001E-2</c:v>
                </c:pt>
                <c:pt idx="88">
                  <c:v>3.8419099999999998E-2</c:v>
                </c:pt>
                <c:pt idx="89">
                  <c:v>3.9154399999999999E-2</c:v>
                </c:pt>
                <c:pt idx="90">
                  <c:v>3.98897E-2</c:v>
                </c:pt>
                <c:pt idx="91">
                  <c:v>3.98897E-2</c:v>
                </c:pt>
                <c:pt idx="92">
                  <c:v>4.0441199999999997E-2</c:v>
                </c:pt>
                <c:pt idx="93">
                  <c:v>4.0992599999999997E-2</c:v>
                </c:pt>
                <c:pt idx="94">
                  <c:v>4.2830899999999998E-2</c:v>
                </c:pt>
                <c:pt idx="95">
                  <c:v>4.4669100000000003E-2</c:v>
                </c:pt>
                <c:pt idx="96">
                  <c:v>4.6691200000000002E-2</c:v>
                </c:pt>
                <c:pt idx="97">
                  <c:v>0.05</c:v>
                </c:pt>
                <c:pt idx="98">
                  <c:v>7.2058800000000006E-2</c:v>
                </c:pt>
                <c:pt idx="99">
                  <c:v>0.54246300000000003</c:v>
                </c:pt>
              </c:numCache>
            </c:numRef>
          </c:xVal>
          <c:yVal>
            <c:numRef>
              <c:f>Sheet1!$C$95:$CX$95</c:f>
              <c:numCache>
                <c:formatCode>General</c:formatCode>
                <c:ptCount val="100"/>
                <c:pt idx="0">
                  <c:v>0.12886</c:v>
                </c:pt>
                <c:pt idx="1">
                  <c:v>0.49558799999999997</c:v>
                </c:pt>
                <c:pt idx="2">
                  <c:v>0.70772100000000004</c:v>
                </c:pt>
                <c:pt idx="3">
                  <c:v>0.77205900000000005</c:v>
                </c:pt>
                <c:pt idx="4">
                  <c:v>0.81047800000000003</c:v>
                </c:pt>
                <c:pt idx="5">
                  <c:v>0.83382400000000001</c:v>
                </c:pt>
                <c:pt idx="6">
                  <c:v>0.85863999999999996</c:v>
                </c:pt>
                <c:pt idx="7">
                  <c:v>0.87187499999999996</c:v>
                </c:pt>
                <c:pt idx="8">
                  <c:v>0.88235300000000005</c:v>
                </c:pt>
                <c:pt idx="9">
                  <c:v>0.89319899999999997</c:v>
                </c:pt>
                <c:pt idx="10">
                  <c:v>0.90147100000000002</c:v>
                </c:pt>
                <c:pt idx="11">
                  <c:v>0.90864</c:v>
                </c:pt>
                <c:pt idx="12">
                  <c:v>0.91599299999999995</c:v>
                </c:pt>
                <c:pt idx="13">
                  <c:v>0.92150699999999997</c:v>
                </c:pt>
                <c:pt idx="14">
                  <c:v>0.92647100000000004</c:v>
                </c:pt>
                <c:pt idx="15">
                  <c:v>0.92977900000000002</c:v>
                </c:pt>
                <c:pt idx="16">
                  <c:v>0.93308800000000003</c:v>
                </c:pt>
                <c:pt idx="17">
                  <c:v>0.9375</c:v>
                </c:pt>
                <c:pt idx="18">
                  <c:v>0.93952199999999997</c:v>
                </c:pt>
                <c:pt idx="19">
                  <c:v>0.94338200000000005</c:v>
                </c:pt>
                <c:pt idx="20">
                  <c:v>0.94724299999999995</c:v>
                </c:pt>
                <c:pt idx="21">
                  <c:v>0.94908099999999995</c:v>
                </c:pt>
                <c:pt idx="22">
                  <c:v>0.95091899999999996</c:v>
                </c:pt>
                <c:pt idx="23">
                  <c:v>0.95349300000000003</c:v>
                </c:pt>
                <c:pt idx="24">
                  <c:v>0.95496300000000001</c:v>
                </c:pt>
                <c:pt idx="25">
                  <c:v>0.95735300000000001</c:v>
                </c:pt>
                <c:pt idx="26">
                  <c:v>0.95827200000000001</c:v>
                </c:pt>
                <c:pt idx="27">
                  <c:v>0.95937499999999998</c:v>
                </c:pt>
                <c:pt idx="28">
                  <c:v>0.96066200000000002</c:v>
                </c:pt>
                <c:pt idx="29">
                  <c:v>0.96250000000000002</c:v>
                </c:pt>
                <c:pt idx="30">
                  <c:v>0.96360299999999999</c:v>
                </c:pt>
                <c:pt idx="31">
                  <c:v>0.96507399999999999</c:v>
                </c:pt>
                <c:pt idx="32">
                  <c:v>0.96636</c:v>
                </c:pt>
                <c:pt idx="33">
                  <c:v>0.96672800000000003</c:v>
                </c:pt>
                <c:pt idx="34">
                  <c:v>0.96764700000000003</c:v>
                </c:pt>
                <c:pt idx="35">
                  <c:v>0.96893399999999996</c:v>
                </c:pt>
                <c:pt idx="36">
                  <c:v>0.970221</c:v>
                </c:pt>
                <c:pt idx="37">
                  <c:v>0.97132399999999997</c:v>
                </c:pt>
                <c:pt idx="38">
                  <c:v>0.97242600000000001</c:v>
                </c:pt>
                <c:pt idx="39">
                  <c:v>0.97297800000000001</c:v>
                </c:pt>
                <c:pt idx="40">
                  <c:v>0.97389700000000001</c:v>
                </c:pt>
                <c:pt idx="41">
                  <c:v>0.97463200000000005</c:v>
                </c:pt>
                <c:pt idx="42">
                  <c:v>0.97518400000000005</c:v>
                </c:pt>
                <c:pt idx="43">
                  <c:v>0.97555099999999995</c:v>
                </c:pt>
                <c:pt idx="44">
                  <c:v>0.97610300000000005</c:v>
                </c:pt>
                <c:pt idx="45">
                  <c:v>0.97647099999999998</c:v>
                </c:pt>
                <c:pt idx="46">
                  <c:v>0.97683799999999998</c:v>
                </c:pt>
                <c:pt idx="47">
                  <c:v>0.97720600000000002</c:v>
                </c:pt>
                <c:pt idx="48">
                  <c:v>0.97757400000000005</c:v>
                </c:pt>
                <c:pt idx="49">
                  <c:v>0.97794099999999995</c:v>
                </c:pt>
                <c:pt idx="50">
                  <c:v>0.97904400000000003</c:v>
                </c:pt>
                <c:pt idx="51">
                  <c:v>0.97977899999999996</c:v>
                </c:pt>
                <c:pt idx="52">
                  <c:v>0.97996300000000003</c:v>
                </c:pt>
                <c:pt idx="53">
                  <c:v>0.98106599999999999</c:v>
                </c:pt>
                <c:pt idx="54">
                  <c:v>0.98161799999999999</c:v>
                </c:pt>
                <c:pt idx="55">
                  <c:v>0.98235300000000003</c:v>
                </c:pt>
                <c:pt idx="56">
                  <c:v>0.98363999999999996</c:v>
                </c:pt>
                <c:pt idx="57">
                  <c:v>0.98419100000000004</c:v>
                </c:pt>
                <c:pt idx="58">
                  <c:v>0.984375</c:v>
                </c:pt>
                <c:pt idx="59">
                  <c:v>0.98492599999999997</c:v>
                </c:pt>
                <c:pt idx="60">
                  <c:v>0.985294</c:v>
                </c:pt>
                <c:pt idx="61">
                  <c:v>0.98602900000000004</c:v>
                </c:pt>
                <c:pt idx="62">
                  <c:v>0.986765</c:v>
                </c:pt>
                <c:pt idx="63">
                  <c:v>0.98731599999999997</c:v>
                </c:pt>
                <c:pt idx="64">
                  <c:v>0.98768400000000001</c:v>
                </c:pt>
                <c:pt idx="65">
                  <c:v>0.98841900000000005</c:v>
                </c:pt>
                <c:pt idx="66">
                  <c:v>0.98878699999999997</c:v>
                </c:pt>
                <c:pt idx="67">
                  <c:v>0.98933800000000005</c:v>
                </c:pt>
                <c:pt idx="68">
                  <c:v>0.98933800000000005</c:v>
                </c:pt>
                <c:pt idx="69">
                  <c:v>0.98952200000000001</c:v>
                </c:pt>
                <c:pt idx="70">
                  <c:v>0.98970599999999997</c:v>
                </c:pt>
                <c:pt idx="71">
                  <c:v>0.98989000000000005</c:v>
                </c:pt>
                <c:pt idx="72">
                  <c:v>0.98989000000000005</c:v>
                </c:pt>
                <c:pt idx="73">
                  <c:v>0.99044100000000002</c:v>
                </c:pt>
                <c:pt idx="74">
                  <c:v>0.99062499999999998</c:v>
                </c:pt>
                <c:pt idx="75">
                  <c:v>0.99117599999999995</c:v>
                </c:pt>
                <c:pt idx="76">
                  <c:v>0.99154399999999998</c:v>
                </c:pt>
                <c:pt idx="77">
                  <c:v>0.99209599999999998</c:v>
                </c:pt>
                <c:pt idx="78">
                  <c:v>0.99246299999999998</c:v>
                </c:pt>
                <c:pt idx="79">
                  <c:v>0.99301499999999998</c:v>
                </c:pt>
                <c:pt idx="80">
                  <c:v>0.99356599999999995</c:v>
                </c:pt>
                <c:pt idx="81">
                  <c:v>0.99393399999999998</c:v>
                </c:pt>
                <c:pt idx="82">
                  <c:v>0.99466900000000003</c:v>
                </c:pt>
                <c:pt idx="83">
                  <c:v>0.99466900000000003</c:v>
                </c:pt>
                <c:pt idx="84">
                  <c:v>0.99466900000000003</c:v>
                </c:pt>
                <c:pt idx="85">
                  <c:v>0.99503699999999995</c:v>
                </c:pt>
                <c:pt idx="86">
                  <c:v>0.99577199999999999</c:v>
                </c:pt>
                <c:pt idx="87">
                  <c:v>0.99614000000000003</c:v>
                </c:pt>
                <c:pt idx="88">
                  <c:v>0.99632399999999999</c:v>
                </c:pt>
                <c:pt idx="89">
                  <c:v>0.99669099999999999</c:v>
                </c:pt>
                <c:pt idx="90">
                  <c:v>0.99687499999999996</c:v>
                </c:pt>
                <c:pt idx="91">
                  <c:v>0.99724299999999999</c:v>
                </c:pt>
                <c:pt idx="92">
                  <c:v>0.99724299999999999</c:v>
                </c:pt>
                <c:pt idx="93">
                  <c:v>0.99742600000000003</c:v>
                </c:pt>
                <c:pt idx="94">
                  <c:v>0.99761</c:v>
                </c:pt>
                <c:pt idx="95">
                  <c:v>0.99779399999999996</c:v>
                </c:pt>
                <c:pt idx="96">
                  <c:v>0.99834599999999996</c:v>
                </c:pt>
                <c:pt idx="97">
                  <c:v>0.99871299999999996</c:v>
                </c:pt>
                <c:pt idx="98">
                  <c:v>0.99926499999999996</c:v>
                </c:pt>
                <c:pt idx="99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750976"/>
        <c:axId val="92752512"/>
      </c:scatterChart>
      <c:valAx>
        <c:axId val="92750976"/>
        <c:scaling>
          <c:orientation val="minMax"/>
          <c:max val="1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2752512"/>
        <c:crosses val="autoZero"/>
        <c:crossBetween val="midCat"/>
      </c:valAx>
      <c:valAx>
        <c:axId val="92752512"/>
        <c:scaling>
          <c:orientation val="minMax"/>
          <c:max val="1"/>
          <c:min val="0"/>
        </c:scaling>
        <c:delete val="0"/>
        <c:axPos val="l"/>
        <c:majorGridlines>
          <c:spPr>
            <a:ln w="3175" cmpd="sng"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927509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02405949256338E-2"/>
          <c:y val="1.932404906104309E-2"/>
          <c:w val="0.83067210337343278"/>
          <c:h val="0.91596226743932729"/>
        </c:manualLayout>
      </c:layout>
      <c:scatterChart>
        <c:scatterStyle val="smoothMarker"/>
        <c:varyColors val="0"/>
        <c:ser>
          <c:idx val="1"/>
          <c:order val="1"/>
          <c:tx>
            <c:strRef>
              <c:f>Sheet1!$B$47</c:f>
              <c:strCache>
                <c:ptCount val="1"/>
                <c:pt idx="0">
                  <c:v>DCT (color)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Sheet1!$C$47:$CX$47</c:f>
              <c:numCache>
                <c:formatCode>General</c:formatCode>
                <c:ptCount val="100"/>
                <c:pt idx="0">
                  <c:v>1.6666700000000001E-3</c:v>
                </c:pt>
                <c:pt idx="1">
                  <c:v>3.57143E-3</c:v>
                </c:pt>
                <c:pt idx="2">
                  <c:v>6.9047600000000002E-3</c:v>
                </c:pt>
                <c:pt idx="3">
                  <c:v>9.0476199999999993E-3</c:v>
                </c:pt>
                <c:pt idx="4">
                  <c:v>1.1190500000000001E-2</c:v>
                </c:pt>
                <c:pt idx="5">
                  <c:v>1.5476200000000001E-2</c:v>
                </c:pt>
                <c:pt idx="6">
                  <c:v>1.83333E-2</c:v>
                </c:pt>
                <c:pt idx="7">
                  <c:v>0.02</c:v>
                </c:pt>
                <c:pt idx="8">
                  <c:v>2.21429E-2</c:v>
                </c:pt>
                <c:pt idx="9">
                  <c:v>2.3571399999999999E-2</c:v>
                </c:pt>
                <c:pt idx="10">
                  <c:v>2.5476200000000001E-2</c:v>
                </c:pt>
                <c:pt idx="11">
                  <c:v>2.64286E-2</c:v>
                </c:pt>
                <c:pt idx="12">
                  <c:v>2.8095200000000001E-2</c:v>
                </c:pt>
                <c:pt idx="13">
                  <c:v>0.03</c:v>
                </c:pt>
                <c:pt idx="14">
                  <c:v>3.1666699999999999E-2</c:v>
                </c:pt>
                <c:pt idx="15">
                  <c:v>3.3809499999999999E-2</c:v>
                </c:pt>
                <c:pt idx="16">
                  <c:v>3.6428599999999998E-2</c:v>
                </c:pt>
                <c:pt idx="17">
                  <c:v>3.8095200000000003E-2</c:v>
                </c:pt>
                <c:pt idx="18">
                  <c:v>4.0238099999999999E-2</c:v>
                </c:pt>
                <c:pt idx="19">
                  <c:v>4.2857100000000002E-2</c:v>
                </c:pt>
                <c:pt idx="20">
                  <c:v>4.4999999999999998E-2</c:v>
                </c:pt>
                <c:pt idx="21">
                  <c:v>4.64286E-2</c:v>
                </c:pt>
                <c:pt idx="22">
                  <c:v>4.8809499999999999E-2</c:v>
                </c:pt>
                <c:pt idx="23">
                  <c:v>5.0476199999999999E-2</c:v>
                </c:pt>
                <c:pt idx="24">
                  <c:v>5.2857099999999997E-2</c:v>
                </c:pt>
                <c:pt idx="25">
                  <c:v>5.4285699999999999E-2</c:v>
                </c:pt>
                <c:pt idx="26">
                  <c:v>5.5952399999999999E-2</c:v>
                </c:pt>
                <c:pt idx="27">
                  <c:v>5.80952E-2</c:v>
                </c:pt>
                <c:pt idx="28">
                  <c:v>6.0952399999999997E-2</c:v>
                </c:pt>
                <c:pt idx="29">
                  <c:v>6.35714E-2</c:v>
                </c:pt>
                <c:pt idx="30">
                  <c:v>6.7618999999999999E-2</c:v>
                </c:pt>
                <c:pt idx="31">
                  <c:v>0.107143</c:v>
                </c:pt>
                <c:pt idx="32">
                  <c:v>0.123571</c:v>
                </c:pt>
                <c:pt idx="33">
                  <c:v>0.127857</c:v>
                </c:pt>
                <c:pt idx="34">
                  <c:v>0.13333300000000001</c:v>
                </c:pt>
                <c:pt idx="35">
                  <c:v>0.138095</c:v>
                </c:pt>
                <c:pt idx="36">
                  <c:v>0.14333299999999999</c:v>
                </c:pt>
                <c:pt idx="37">
                  <c:v>0.146429</c:v>
                </c:pt>
                <c:pt idx="38">
                  <c:v>0.150952</c:v>
                </c:pt>
                <c:pt idx="39">
                  <c:v>0.15523799999999999</c:v>
                </c:pt>
                <c:pt idx="40">
                  <c:v>0.15881000000000001</c:v>
                </c:pt>
                <c:pt idx="41">
                  <c:v>0.16261900000000001</c:v>
                </c:pt>
                <c:pt idx="42">
                  <c:v>0.16595199999999999</c:v>
                </c:pt>
                <c:pt idx="43">
                  <c:v>0.16809499999999999</c:v>
                </c:pt>
                <c:pt idx="44">
                  <c:v>0.17214299999999999</c:v>
                </c:pt>
                <c:pt idx="45">
                  <c:v>0.174762</c:v>
                </c:pt>
                <c:pt idx="46">
                  <c:v>0.17857100000000001</c:v>
                </c:pt>
                <c:pt idx="47">
                  <c:v>0.18309500000000001</c:v>
                </c:pt>
                <c:pt idx="48">
                  <c:v>0.18690499999999999</c:v>
                </c:pt>
                <c:pt idx="49">
                  <c:v>0.19023799999999999</c:v>
                </c:pt>
                <c:pt idx="50">
                  <c:v>0.19666700000000001</c:v>
                </c:pt>
                <c:pt idx="51">
                  <c:v>0.201905</c:v>
                </c:pt>
                <c:pt idx="52">
                  <c:v>0.20547599999999999</c:v>
                </c:pt>
                <c:pt idx="53">
                  <c:v>0.20952399999999999</c:v>
                </c:pt>
                <c:pt idx="54">
                  <c:v>0.216667</c:v>
                </c:pt>
                <c:pt idx="55">
                  <c:v>0.22142899999999999</c:v>
                </c:pt>
                <c:pt idx="56">
                  <c:v>0.22714300000000001</c:v>
                </c:pt>
                <c:pt idx="57">
                  <c:v>0.23380999999999999</c:v>
                </c:pt>
                <c:pt idx="58">
                  <c:v>0.241429</c:v>
                </c:pt>
                <c:pt idx="59">
                  <c:v>0.249524</c:v>
                </c:pt>
                <c:pt idx="60">
                  <c:v>0.25666699999999998</c:v>
                </c:pt>
                <c:pt idx="61">
                  <c:v>0.26285700000000001</c:v>
                </c:pt>
                <c:pt idx="62">
                  <c:v>0.27357100000000001</c:v>
                </c:pt>
                <c:pt idx="63">
                  <c:v>0.28714299999999998</c:v>
                </c:pt>
                <c:pt idx="64">
                  <c:v>0.30190499999999998</c:v>
                </c:pt>
                <c:pt idx="65">
                  <c:v>0.32285700000000001</c:v>
                </c:pt>
                <c:pt idx="66">
                  <c:v>0.34547600000000001</c:v>
                </c:pt>
                <c:pt idx="67">
                  <c:v>0.37285699999999999</c:v>
                </c:pt>
                <c:pt idx="68">
                  <c:v>0.40071400000000001</c:v>
                </c:pt>
                <c:pt idx="69">
                  <c:v>0.44357099999999999</c:v>
                </c:pt>
                <c:pt idx="70">
                  <c:v>0.518571</c:v>
                </c:pt>
                <c:pt idx="71">
                  <c:v>0.74523799999999996</c:v>
                </c:pt>
                <c:pt idx="72">
                  <c:v>0.84595200000000004</c:v>
                </c:pt>
                <c:pt idx="73">
                  <c:v>0.87642900000000001</c:v>
                </c:pt>
                <c:pt idx="74">
                  <c:v>0.89285700000000001</c:v>
                </c:pt>
                <c:pt idx="75">
                  <c:v>0.90238099999999999</c:v>
                </c:pt>
                <c:pt idx="76">
                  <c:v>0.91404799999999997</c:v>
                </c:pt>
                <c:pt idx="77">
                  <c:v>0.92238100000000001</c:v>
                </c:pt>
                <c:pt idx="78">
                  <c:v>0.93</c:v>
                </c:pt>
                <c:pt idx="79">
                  <c:v>0.93500000000000005</c:v>
                </c:pt>
                <c:pt idx="80">
                  <c:v>0.94190499999999999</c:v>
                </c:pt>
                <c:pt idx="81">
                  <c:v>0.94833299999999998</c:v>
                </c:pt>
                <c:pt idx="82">
                  <c:v>0.95285699999999995</c:v>
                </c:pt>
                <c:pt idx="83">
                  <c:v>0.95666700000000005</c:v>
                </c:pt>
                <c:pt idx="84">
                  <c:v>0.96118999999999999</c:v>
                </c:pt>
                <c:pt idx="85">
                  <c:v>0.96571399999999996</c:v>
                </c:pt>
                <c:pt idx="86">
                  <c:v>0.96904800000000002</c:v>
                </c:pt>
                <c:pt idx="87">
                  <c:v>0.97309500000000004</c:v>
                </c:pt>
                <c:pt idx="88">
                  <c:v>0.97595200000000004</c:v>
                </c:pt>
                <c:pt idx="89">
                  <c:v>0.97809500000000005</c:v>
                </c:pt>
                <c:pt idx="90">
                  <c:v>0.98</c:v>
                </c:pt>
                <c:pt idx="91">
                  <c:v>0.98214299999999999</c:v>
                </c:pt>
                <c:pt idx="92">
                  <c:v>0.98476200000000003</c:v>
                </c:pt>
                <c:pt idx="93">
                  <c:v>0.98785699999999999</c:v>
                </c:pt>
                <c:pt idx="94">
                  <c:v>0.989286</c:v>
                </c:pt>
                <c:pt idx="95">
                  <c:v>0.99238099999999996</c:v>
                </c:pt>
                <c:pt idx="96">
                  <c:v>0.994286</c:v>
                </c:pt>
                <c:pt idx="97">
                  <c:v>0.997143</c:v>
                </c:pt>
                <c:pt idx="98">
                  <c:v>0.99833300000000003</c:v>
                </c:pt>
                <c:pt idx="99">
                  <c:v>0.99928600000000001</c:v>
                </c:pt>
              </c:numCache>
            </c:numRef>
          </c:xVal>
          <c:yVal>
            <c:numRef>
              <c:f>Sheet1!$C$48:$CX$48</c:f>
              <c:numCache>
                <c:formatCode>General</c:formatCode>
                <c:ptCount val="100"/>
                <c:pt idx="0">
                  <c:v>1.2619E-2</c:v>
                </c:pt>
                <c:pt idx="1">
                  <c:v>3.0952400000000001E-2</c:v>
                </c:pt>
                <c:pt idx="2">
                  <c:v>4.6190500000000002E-2</c:v>
                </c:pt>
                <c:pt idx="3">
                  <c:v>5.9047599999999999E-2</c:v>
                </c:pt>
                <c:pt idx="4">
                  <c:v>6.7618999999999999E-2</c:v>
                </c:pt>
                <c:pt idx="5">
                  <c:v>7.7381000000000005E-2</c:v>
                </c:pt>
                <c:pt idx="6">
                  <c:v>8.9047600000000005E-2</c:v>
                </c:pt>
                <c:pt idx="7">
                  <c:v>0.10119</c:v>
                </c:pt>
                <c:pt idx="8">
                  <c:v>0.10928599999999999</c:v>
                </c:pt>
                <c:pt idx="9">
                  <c:v>0.11881</c:v>
                </c:pt>
                <c:pt idx="10">
                  <c:v>0.127857</c:v>
                </c:pt>
                <c:pt idx="11">
                  <c:v>0.138095</c:v>
                </c:pt>
                <c:pt idx="12">
                  <c:v>0.14738100000000001</c:v>
                </c:pt>
                <c:pt idx="13">
                  <c:v>0.15309500000000001</c:v>
                </c:pt>
                <c:pt idx="14">
                  <c:v>0.15976199999999999</c:v>
                </c:pt>
                <c:pt idx="15">
                  <c:v>0.16761899999999999</c:v>
                </c:pt>
                <c:pt idx="16">
                  <c:v>0.17619000000000001</c:v>
                </c:pt>
                <c:pt idx="17">
                  <c:v>0.18523800000000001</c:v>
                </c:pt>
                <c:pt idx="18">
                  <c:v>0.192381</c:v>
                </c:pt>
                <c:pt idx="19">
                  <c:v>0.199762</c:v>
                </c:pt>
                <c:pt idx="20">
                  <c:v>0.20881</c:v>
                </c:pt>
                <c:pt idx="21">
                  <c:v>0.21595200000000001</c:v>
                </c:pt>
                <c:pt idx="22">
                  <c:v>0.22119</c:v>
                </c:pt>
                <c:pt idx="23">
                  <c:v>0.229048</c:v>
                </c:pt>
                <c:pt idx="24">
                  <c:v>0.23880999999999999</c:v>
                </c:pt>
                <c:pt idx="25">
                  <c:v>0.24904799999999999</c:v>
                </c:pt>
                <c:pt idx="26">
                  <c:v>0.257857</c:v>
                </c:pt>
                <c:pt idx="27">
                  <c:v>0.26618999999999998</c:v>
                </c:pt>
                <c:pt idx="28">
                  <c:v>0.27952399999999999</c:v>
                </c:pt>
                <c:pt idx="29">
                  <c:v>0.28999999999999998</c:v>
                </c:pt>
                <c:pt idx="30">
                  <c:v>0.30666700000000002</c:v>
                </c:pt>
                <c:pt idx="31">
                  <c:v>0.52023799999999998</c:v>
                </c:pt>
                <c:pt idx="32">
                  <c:v>0.56881000000000004</c:v>
                </c:pt>
                <c:pt idx="33">
                  <c:v>0.57904800000000001</c:v>
                </c:pt>
                <c:pt idx="34">
                  <c:v>0.58666700000000005</c:v>
                </c:pt>
                <c:pt idx="35">
                  <c:v>0.59666699999999995</c:v>
                </c:pt>
                <c:pt idx="36">
                  <c:v>0.60714299999999999</c:v>
                </c:pt>
                <c:pt idx="37">
                  <c:v>0.61666699999999997</c:v>
                </c:pt>
                <c:pt idx="38">
                  <c:v>0.62333300000000003</c:v>
                </c:pt>
                <c:pt idx="39">
                  <c:v>0.63166699999999998</c:v>
                </c:pt>
                <c:pt idx="40">
                  <c:v>0.63928600000000002</c:v>
                </c:pt>
                <c:pt idx="41">
                  <c:v>0.64452399999999999</c:v>
                </c:pt>
                <c:pt idx="42">
                  <c:v>0.64976199999999995</c:v>
                </c:pt>
                <c:pt idx="43">
                  <c:v>0.65619000000000005</c:v>
                </c:pt>
                <c:pt idx="44">
                  <c:v>0.66119000000000006</c:v>
                </c:pt>
                <c:pt idx="45">
                  <c:v>0.66714300000000004</c:v>
                </c:pt>
                <c:pt idx="46">
                  <c:v>0.67190499999999997</c:v>
                </c:pt>
                <c:pt idx="47">
                  <c:v>0.67738100000000001</c:v>
                </c:pt>
                <c:pt idx="48">
                  <c:v>0.68309500000000001</c:v>
                </c:pt>
                <c:pt idx="49">
                  <c:v>0.69</c:v>
                </c:pt>
                <c:pt idx="50">
                  <c:v>0.69571400000000005</c:v>
                </c:pt>
                <c:pt idx="51">
                  <c:v>0.70142899999999997</c:v>
                </c:pt>
                <c:pt idx="52">
                  <c:v>0.70618999999999998</c:v>
                </c:pt>
                <c:pt idx="53">
                  <c:v>0.71523800000000004</c:v>
                </c:pt>
                <c:pt idx="54">
                  <c:v>0.72214299999999998</c:v>
                </c:pt>
                <c:pt idx="55">
                  <c:v>0.72904800000000003</c:v>
                </c:pt>
                <c:pt idx="56">
                  <c:v>0.73595200000000005</c:v>
                </c:pt>
                <c:pt idx="57">
                  <c:v>0.74571399999999999</c:v>
                </c:pt>
                <c:pt idx="58">
                  <c:v>0.75380999999999998</c:v>
                </c:pt>
                <c:pt idx="59">
                  <c:v>0.76190500000000005</c:v>
                </c:pt>
                <c:pt idx="60">
                  <c:v>0.77095199999999997</c:v>
                </c:pt>
                <c:pt idx="61">
                  <c:v>0.78047599999999995</c:v>
                </c:pt>
                <c:pt idx="62">
                  <c:v>0.790238</c:v>
                </c:pt>
                <c:pt idx="63">
                  <c:v>0.798095</c:v>
                </c:pt>
                <c:pt idx="64">
                  <c:v>0.81</c:v>
                </c:pt>
                <c:pt idx="65">
                  <c:v>0.82642899999999997</c:v>
                </c:pt>
                <c:pt idx="66">
                  <c:v>0.84214299999999997</c:v>
                </c:pt>
                <c:pt idx="67">
                  <c:v>0.86071399999999998</c:v>
                </c:pt>
                <c:pt idx="68">
                  <c:v>0.87833300000000003</c:v>
                </c:pt>
                <c:pt idx="69">
                  <c:v>0.89904799999999996</c:v>
                </c:pt>
                <c:pt idx="70">
                  <c:v>0.92881000000000002</c:v>
                </c:pt>
                <c:pt idx="71">
                  <c:v>0.95833299999999999</c:v>
                </c:pt>
                <c:pt idx="72">
                  <c:v>0.96952400000000005</c:v>
                </c:pt>
                <c:pt idx="73">
                  <c:v>0.97642899999999999</c:v>
                </c:pt>
                <c:pt idx="74">
                  <c:v>0.98</c:v>
                </c:pt>
                <c:pt idx="75">
                  <c:v>0.98380999999999996</c:v>
                </c:pt>
                <c:pt idx="76">
                  <c:v>0.98523799999999995</c:v>
                </c:pt>
                <c:pt idx="77">
                  <c:v>0.98738099999999995</c:v>
                </c:pt>
                <c:pt idx="78">
                  <c:v>0.98904800000000004</c:v>
                </c:pt>
                <c:pt idx="79">
                  <c:v>0.98952399999999996</c:v>
                </c:pt>
                <c:pt idx="80">
                  <c:v>0.99095200000000006</c:v>
                </c:pt>
                <c:pt idx="81">
                  <c:v>0.99190500000000004</c:v>
                </c:pt>
                <c:pt idx="82">
                  <c:v>0.99238099999999996</c:v>
                </c:pt>
                <c:pt idx="83">
                  <c:v>0.99404800000000004</c:v>
                </c:pt>
                <c:pt idx="84">
                  <c:v>0.99476200000000004</c:v>
                </c:pt>
                <c:pt idx="85">
                  <c:v>0.995</c:v>
                </c:pt>
                <c:pt idx="86">
                  <c:v>0.99571399999999999</c:v>
                </c:pt>
                <c:pt idx="87">
                  <c:v>0.99619000000000002</c:v>
                </c:pt>
                <c:pt idx="88">
                  <c:v>0.99619000000000002</c:v>
                </c:pt>
                <c:pt idx="89">
                  <c:v>0.99666699999999997</c:v>
                </c:pt>
                <c:pt idx="90">
                  <c:v>0.99690500000000004</c:v>
                </c:pt>
                <c:pt idx="91">
                  <c:v>0.99738099999999996</c:v>
                </c:pt>
                <c:pt idx="92">
                  <c:v>0.99785699999999999</c:v>
                </c:pt>
                <c:pt idx="93">
                  <c:v>0.99809499999999995</c:v>
                </c:pt>
                <c:pt idx="94">
                  <c:v>0.99857099999999999</c:v>
                </c:pt>
                <c:pt idx="95">
                  <c:v>0.99880999999999998</c:v>
                </c:pt>
                <c:pt idx="96">
                  <c:v>0.99928600000000001</c:v>
                </c:pt>
                <c:pt idx="97">
                  <c:v>0.99952399999999997</c:v>
                </c:pt>
                <c:pt idx="98">
                  <c:v>0.99952399999999997</c:v>
                </c:pt>
                <c:pt idx="99">
                  <c:v>0.99976200000000004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Sheet1!$B$50</c:f>
              <c:strCache>
                <c:ptCount val="1"/>
                <c:pt idx="0">
                  <c:v>Local Stats. (color)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Sheet1!$C$52:$CX$52</c:f>
              <c:numCache>
                <c:formatCode>General</c:formatCode>
                <c:ptCount val="100"/>
                <c:pt idx="0">
                  <c:v>2.3809499999999999E-4</c:v>
                </c:pt>
                <c:pt idx="1">
                  <c:v>9.5238125000000006E-4</c:v>
                </c:pt>
                <c:pt idx="2">
                  <c:v>1.4285750000000001E-3</c:v>
                </c:pt>
                <c:pt idx="3">
                  <c:v>1.4285750000000001E-3</c:v>
                </c:pt>
                <c:pt idx="4">
                  <c:v>4.047625E-3</c:v>
                </c:pt>
                <c:pt idx="5">
                  <c:v>5.2380999999999999E-3</c:v>
                </c:pt>
                <c:pt idx="6">
                  <c:v>5.4761875000000002E-3</c:v>
                </c:pt>
                <c:pt idx="7">
                  <c:v>7.1428625000000004E-3</c:v>
                </c:pt>
                <c:pt idx="8">
                  <c:v>9.0476250000000001E-3</c:v>
                </c:pt>
                <c:pt idx="9">
                  <c:v>0.01</c:v>
                </c:pt>
                <c:pt idx="10">
                  <c:v>1.0714287499999999E-2</c:v>
                </c:pt>
                <c:pt idx="11">
                  <c:v>1.1904762500000001E-2</c:v>
                </c:pt>
                <c:pt idx="12">
                  <c:v>1.2857125E-2</c:v>
                </c:pt>
                <c:pt idx="13">
                  <c:v>1.547625E-2</c:v>
                </c:pt>
                <c:pt idx="14">
                  <c:v>1.7618999999999999E-2</c:v>
                </c:pt>
                <c:pt idx="15">
                  <c:v>1.9761875000000002E-2</c:v>
                </c:pt>
                <c:pt idx="16">
                  <c:v>2.3333375000000003E-2</c:v>
                </c:pt>
                <c:pt idx="17">
                  <c:v>2.8571375000000003E-2</c:v>
                </c:pt>
                <c:pt idx="18">
                  <c:v>3.2618999999999995E-2</c:v>
                </c:pt>
                <c:pt idx="19">
                  <c:v>3.6666625000000001E-2</c:v>
                </c:pt>
                <c:pt idx="20">
                  <c:v>4.2618999999999997E-2</c:v>
                </c:pt>
                <c:pt idx="21">
                  <c:v>4.7619000000000002E-2</c:v>
                </c:pt>
                <c:pt idx="22">
                  <c:v>5.1666625000000008E-2</c:v>
                </c:pt>
                <c:pt idx="23">
                  <c:v>5.8333375E-2</c:v>
                </c:pt>
                <c:pt idx="24">
                  <c:v>6.1666624999999996E-2</c:v>
                </c:pt>
                <c:pt idx="25">
                  <c:v>6.7857125000000004E-2</c:v>
                </c:pt>
                <c:pt idx="26">
                  <c:v>7.0714250000000006E-2</c:v>
                </c:pt>
                <c:pt idx="27">
                  <c:v>7.7142875E-2</c:v>
                </c:pt>
                <c:pt idx="28">
                  <c:v>8.4761874999999987E-2</c:v>
                </c:pt>
                <c:pt idx="29">
                  <c:v>9.1428624999999999E-2</c:v>
                </c:pt>
                <c:pt idx="30">
                  <c:v>9.7142875000000004E-2</c:v>
                </c:pt>
                <c:pt idx="31">
                  <c:v>0.1038095</c:v>
                </c:pt>
                <c:pt idx="32">
                  <c:v>0.108333375</c:v>
                </c:pt>
                <c:pt idx="33">
                  <c:v>0.112619</c:v>
                </c:pt>
                <c:pt idx="34">
                  <c:v>0.11952375</c:v>
                </c:pt>
                <c:pt idx="35">
                  <c:v>0.1259525</c:v>
                </c:pt>
                <c:pt idx="36">
                  <c:v>0.13071374999999999</c:v>
                </c:pt>
                <c:pt idx="37">
                  <c:v>0.13571374999999999</c:v>
                </c:pt>
                <c:pt idx="38">
                  <c:v>0.14452375000000001</c:v>
                </c:pt>
                <c:pt idx="39">
                  <c:v>0.15</c:v>
                </c:pt>
                <c:pt idx="40">
                  <c:v>0.1552375</c:v>
                </c:pt>
                <c:pt idx="41">
                  <c:v>0.1597625</c:v>
                </c:pt>
                <c:pt idx="42">
                  <c:v>0.1659525</c:v>
                </c:pt>
                <c:pt idx="43">
                  <c:v>0.17142874999999999</c:v>
                </c:pt>
                <c:pt idx="44">
                  <c:v>0.18381000000000003</c:v>
                </c:pt>
                <c:pt idx="45">
                  <c:v>0.19761875000000001</c:v>
                </c:pt>
                <c:pt idx="46">
                  <c:v>0.21023750000000002</c:v>
                </c:pt>
                <c:pt idx="47">
                  <c:v>0.21881</c:v>
                </c:pt>
                <c:pt idx="48">
                  <c:v>0.22714249999999997</c:v>
                </c:pt>
                <c:pt idx="49">
                  <c:v>0.238095</c:v>
                </c:pt>
                <c:pt idx="50">
                  <c:v>0.24618999999999999</c:v>
                </c:pt>
                <c:pt idx="51">
                  <c:v>0.25142874999999998</c:v>
                </c:pt>
                <c:pt idx="52">
                  <c:v>0.25928625</c:v>
                </c:pt>
                <c:pt idx="53">
                  <c:v>0.266905</c:v>
                </c:pt>
                <c:pt idx="54">
                  <c:v>0.27714250000000001</c:v>
                </c:pt>
                <c:pt idx="55">
                  <c:v>0.28547624999999999</c:v>
                </c:pt>
                <c:pt idx="56">
                  <c:v>0.29714250000000003</c:v>
                </c:pt>
                <c:pt idx="57">
                  <c:v>0.30666624999999997</c:v>
                </c:pt>
                <c:pt idx="58">
                  <c:v>0.31642875000000004</c:v>
                </c:pt>
                <c:pt idx="59">
                  <c:v>0.32928625</c:v>
                </c:pt>
                <c:pt idx="60">
                  <c:v>0.34118999999999999</c:v>
                </c:pt>
                <c:pt idx="61">
                  <c:v>0.35285749999999999</c:v>
                </c:pt>
                <c:pt idx="62">
                  <c:v>0.36452375000000004</c:v>
                </c:pt>
                <c:pt idx="63">
                  <c:v>0.37809500000000001</c:v>
                </c:pt>
                <c:pt idx="64">
                  <c:v>0.39809499999999998</c:v>
                </c:pt>
                <c:pt idx="65">
                  <c:v>0.42642874999999997</c:v>
                </c:pt>
                <c:pt idx="66">
                  <c:v>0.45261875000000001</c:v>
                </c:pt>
                <c:pt idx="67">
                  <c:v>0.49381000000000003</c:v>
                </c:pt>
                <c:pt idx="68">
                  <c:v>0.53761875000000003</c:v>
                </c:pt>
                <c:pt idx="69">
                  <c:v>0.63428625000000005</c:v>
                </c:pt>
                <c:pt idx="70">
                  <c:v>0.76428625000000006</c:v>
                </c:pt>
                <c:pt idx="71">
                  <c:v>0.84785749999999993</c:v>
                </c:pt>
                <c:pt idx="72">
                  <c:v>0.8752375</c:v>
                </c:pt>
                <c:pt idx="73">
                  <c:v>0.89500000000000002</c:v>
                </c:pt>
                <c:pt idx="74">
                  <c:v>0.90523750000000003</c:v>
                </c:pt>
                <c:pt idx="75">
                  <c:v>0.91523750000000004</c:v>
                </c:pt>
                <c:pt idx="76">
                  <c:v>0.92238125000000004</c:v>
                </c:pt>
                <c:pt idx="77">
                  <c:v>0.93023750000000005</c:v>
                </c:pt>
                <c:pt idx="78">
                  <c:v>0.93738125000000005</c:v>
                </c:pt>
                <c:pt idx="79">
                  <c:v>0.94095250000000008</c:v>
                </c:pt>
                <c:pt idx="80">
                  <c:v>0.94571375000000002</c:v>
                </c:pt>
                <c:pt idx="81">
                  <c:v>0.94904749999999993</c:v>
                </c:pt>
                <c:pt idx="82">
                  <c:v>0.95261874999999996</c:v>
                </c:pt>
                <c:pt idx="83">
                  <c:v>0.95690500000000001</c:v>
                </c:pt>
                <c:pt idx="84">
                  <c:v>0.95976249999999996</c:v>
                </c:pt>
                <c:pt idx="85">
                  <c:v>0.96380999999999994</c:v>
                </c:pt>
                <c:pt idx="86">
                  <c:v>0.96690500000000001</c:v>
                </c:pt>
                <c:pt idx="87">
                  <c:v>0.97095249999999989</c:v>
                </c:pt>
                <c:pt idx="88">
                  <c:v>0.97428625000000002</c:v>
                </c:pt>
                <c:pt idx="89">
                  <c:v>0.97809499999999994</c:v>
                </c:pt>
                <c:pt idx="90">
                  <c:v>0.98166624999999996</c:v>
                </c:pt>
                <c:pt idx="91">
                  <c:v>0.98357125000000001</c:v>
                </c:pt>
                <c:pt idx="92">
                  <c:v>0.98595250000000001</c:v>
                </c:pt>
                <c:pt idx="93">
                  <c:v>0.98833375000000001</c:v>
                </c:pt>
                <c:pt idx="94">
                  <c:v>0.99071375000000006</c:v>
                </c:pt>
                <c:pt idx="95">
                  <c:v>0.99333375000000002</c:v>
                </c:pt>
                <c:pt idx="96">
                  <c:v>0.99500000000000011</c:v>
                </c:pt>
                <c:pt idx="97">
                  <c:v>0.99619000000000002</c:v>
                </c:pt>
                <c:pt idx="98">
                  <c:v>0.99809499999999995</c:v>
                </c:pt>
                <c:pt idx="99">
                  <c:v>0.99952374999999993</c:v>
                </c:pt>
              </c:numCache>
            </c:numRef>
          </c:xVal>
          <c:yVal>
            <c:numRef>
              <c:f>Sheet1!$C$53:$CX$53</c:f>
              <c:numCache>
                <c:formatCode>General</c:formatCode>
                <c:ptCount val="100"/>
                <c:pt idx="0">
                  <c:v>2.3809499999999997E-3</c:v>
                </c:pt>
                <c:pt idx="1">
                  <c:v>1.0952387499999999E-2</c:v>
                </c:pt>
                <c:pt idx="2">
                  <c:v>1.8333374999999999E-2</c:v>
                </c:pt>
                <c:pt idx="3">
                  <c:v>2.8333375000000001E-2</c:v>
                </c:pt>
                <c:pt idx="4">
                  <c:v>3.5238125000000002E-2</c:v>
                </c:pt>
                <c:pt idx="5">
                  <c:v>4.2142875000000003E-2</c:v>
                </c:pt>
                <c:pt idx="6">
                  <c:v>5.3333375000000002E-2</c:v>
                </c:pt>
                <c:pt idx="7">
                  <c:v>6.0476250000000002E-2</c:v>
                </c:pt>
                <c:pt idx="8">
                  <c:v>7.1190500000000004E-2</c:v>
                </c:pt>
                <c:pt idx="9">
                  <c:v>7.8809499999999991E-2</c:v>
                </c:pt>
                <c:pt idx="10">
                  <c:v>8.6190500000000003E-2</c:v>
                </c:pt>
                <c:pt idx="11">
                  <c:v>9.4523750000000004E-2</c:v>
                </c:pt>
                <c:pt idx="12">
                  <c:v>0.10500000000000001</c:v>
                </c:pt>
                <c:pt idx="13">
                  <c:v>0.11428574999999999</c:v>
                </c:pt>
                <c:pt idx="14">
                  <c:v>0.1238095</c:v>
                </c:pt>
                <c:pt idx="15">
                  <c:v>0.1359525</c:v>
                </c:pt>
                <c:pt idx="16">
                  <c:v>0.14952375000000001</c:v>
                </c:pt>
                <c:pt idx="17">
                  <c:v>0.16547624999999999</c:v>
                </c:pt>
                <c:pt idx="18">
                  <c:v>0.18142875</c:v>
                </c:pt>
                <c:pt idx="19">
                  <c:v>0.20333375000000001</c:v>
                </c:pt>
                <c:pt idx="20">
                  <c:v>0.22571375000000002</c:v>
                </c:pt>
                <c:pt idx="21">
                  <c:v>0.25190499999999999</c:v>
                </c:pt>
                <c:pt idx="22">
                  <c:v>0.27714250000000001</c:v>
                </c:pt>
                <c:pt idx="23">
                  <c:v>0.29952374999999998</c:v>
                </c:pt>
                <c:pt idx="24">
                  <c:v>0.32547624999999997</c:v>
                </c:pt>
                <c:pt idx="25">
                  <c:v>0.35357125</c:v>
                </c:pt>
                <c:pt idx="26">
                  <c:v>0.37166625000000003</c:v>
                </c:pt>
                <c:pt idx="27">
                  <c:v>0.38642874999999999</c:v>
                </c:pt>
                <c:pt idx="28">
                  <c:v>0.40333374999999999</c:v>
                </c:pt>
                <c:pt idx="29">
                  <c:v>0.41714250000000003</c:v>
                </c:pt>
                <c:pt idx="30">
                  <c:v>0.43428624999999998</c:v>
                </c:pt>
                <c:pt idx="31">
                  <c:v>0.44571375000000002</c:v>
                </c:pt>
                <c:pt idx="32">
                  <c:v>0.45499999999999996</c:v>
                </c:pt>
                <c:pt idx="33">
                  <c:v>0.46642875</c:v>
                </c:pt>
                <c:pt idx="34">
                  <c:v>0.47833375</c:v>
                </c:pt>
                <c:pt idx="35">
                  <c:v>0.48666624999999997</c:v>
                </c:pt>
                <c:pt idx="36">
                  <c:v>0.49690499999999999</c:v>
                </c:pt>
                <c:pt idx="37">
                  <c:v>0.51</c:v>
                </c:pt>
                <c:pt idx="38">
                  <c:v>0.52142875</c:v>
                </c:pt>
                <c:pt idx="39">
                  <c:v>0.53261875000000003</c:v>
                </c:pt>
                <c:pt idx="40">
                  <c:v>0.54166625000000002</c:v>
                </c:pt>
                <c:pt idx="41">
                  <c:v>0.55047625</c:v>
                </c:pt>
                <c:pt idx="42">
                  <c:v>0.56166625000000003</c:v>
                </c:pt>
                <c:pt idx="43">
                  <c:v>0.57166625000000004</c:v>
                </c:pt>
                <c:pt idx="44">
                  <c:v>0.58904749999999995</c:v>
                </c:pt>
                <c:pt idx="45">
                  <c:v>0.60690500000000003</c:v>
                </c:pt>
                <c:pt idx="46">
                  <c:v>0.62142874999999997</c:v>
                </c:pt>
                <c:pt idx="47">
                  <c:v>0.62809500000000007</c:v>
                </c:pt>
                <c:pt idx="48">
                  <c:v>0.6338100000000001</c:v>
                </c:pt>
                <c:pt idx="49">
                  <c:v>0.64333375000000004</c:v>
                </c:pt>
                <c:pt idx="50">
                  <c:v>0.65023750000000002</c:v>
                </c:pt>
                <c:pt idx="51">
                  <c:v>0.66023750000000003</c:v>
                </c:pt>
                <c:pt idx="52">
                  <c:v>0.66761874999999993</c:v>
                </c:pt>
                <c:pt idx="53">
                  <c:v>0.67500000000000004</c:v>
                </c:pt>
                <c:pt idx="54">
                  <c:v>0.68357125000000007</c:v>
                </c:pt>
                <c:pt idx="55">
                  <c:v>0.69357125000000008</c:v>
                </c:pt>
                <c:pt idx="56">
                  <c:v>0.701905</c:v>
                </c:pt>
                <c:pt idx="57">
                  <c:v>0.71071375000000003</c:v>
                </c:pt>
                <c:pt idx="58">
                  <c:v>0.72023749999999997</c:v>
                </c:pt>
                <c:pt idx="59">
                  <c:v>0.72976125000000003</c:v>
                </c:pt>
                <c:pt idx="60">
                  <c:v>0.74095250000000001</c:v>
                </c:pt>
                <c:pt idx="61">
                  <c:v>0.75238125</c:v>
                </c:pt>
                <c:pt idx="62">
                  <c:v>0.76500000000000001</c:v>
                </c:pt>
                <c:pt idx="63">
                  <c:v>0.77547624999999998</c:v>
                </c:pt>
                <c:pt idx="64">
                  <c:v>0.78857124999999995</c:v>
                </c:pt>
                <c:pt idx="65">
                  <c:v>0.81095249999999997</c:v>
                </c:pt>
                <c:pt idx="66">
                  <c:v>0.83476250000000007</c:v>
                </c:pt>
                <c:pt idx="67">
                  <c:v>0.85761874999999999</c:v>
                </c:pt>
                <c:pt idx="68">
                  <c:v>0.88380999999999998</c:v>
                </c:pt>
                <c:pt idx="69">
                  <c:v>0.90523750000000003</c:v>
                </c:pt>
                <c:pt idx="70">
                  <c:v>0.93738125000000005</c:v>
                </c:pt>
                <c:pt idx="71">
                  <c:v>0.96095249999999988</c:v>
                </c:pt>
                <c:pt idx="72">
                  <c:v>0.96809500000000004</c:v>
                </c:pt>
                <c:pt idx="73">
                  <c:v>0.97380999999999995</c:v>
                </c:pt>
                <c:pt idx="74">
                  <c:v>0.97642875000000007</c:v>
                </c:pt>
                <c:pt idx="75">
                  <c:v>0.97857125</c:v>
                </c:pt>
                <c:pt idx="76">
                  <c:v>0.98142875000000007</c:v>
                </c:pt>
                <c:pt idx="77">
                  <c:v>0.98357125000000001</c:v>
                </c:pt>
                <c:pt idx="78">
                  <c:v>0.98523749999999999</c:v>
                </c:pt>
                <c:pt idx="79">
                  <c:v>0.98595250000000001</c:v>
                </c:pt>
                <c:pt idx="80">
                  <c:v>0.98714250000000003</c:v>
                </c:pt>
                <c:pt idx="81">
                  <c:v>0.98809499999999995</c:v>
                </c:pt>
                <c:pt idx="82">
                  <c:v>0.98928625000000003</c:v>
                </c:pt>
                <c:pt idx="83">
                  <c:v>0.9909524999999999</c:v>
                </c:pt>
                <c:pt idx="84">
                  <c:v>0.99238124999999999</c:v>
                </c:pt>
                <c:pt idx="85">
                  <c:v>0.99333375000000002</c:v>
                </c:pt>
                <c:pt idx="86">
                  <c:v>0.99357125000000002</c:v>
                </c:pt>
                <c:pt idx="87">
                  <c:v>0.99428625000000004</c:v>
                </c:pt>
                <c:pt idx="88">
                  <c:v>0.99523874999999995</c:v>
                </c:pt>
                <c:pt idx="89">
                  <c:v>0.99642875000000009</c:v>
                </c:pt>
                <c:pt idx="90">
                  <c:v>0.99714250000000004</c:v>
                </c:pt>
                <c:pt idx="91">
                  <c:v>0.99761875</c:v>
                </c:pt>
                <c:pt idx="92">
                  <c:v>0.99809499999999995</c:v>
                </c:pt>
                <c:pt idx="93">
                  <c:v>0.99857125000000002</c:v>
                </c:pt>
                <c:pt idx="94">
                  <c:v>0.99857125000000002</c:v>
                </c:pt>
                <c:pt idx="95">
                  <c:v>0.99857125000000002</c:v>
                </c:pt>
                <c:pt idx="96">
                  <c:v>0.99904749999999998</c:v>
                </c:pt>
                <c:pt idx="97">
                  <c:v>0.9997625</c:v>
                </c:pt>
                <c:pt idx="98">
                  <c:v>0.9997625</c:v>
                </c:pt>
                <c:pt idx="99">
                  <c:v>0.9997625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Sheet1!$B$55</c:f>
              <c:strCache>
                <c:ptCount val="1"/>
                <c:pt idx="0">
                  <c:v>HoG (color)</c:v>
                </c:pt>
              </c:strCache>
            </c:strRef>
          </c:tx>
          <c:spPr>
            <a:ln w="2540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Sheet1!$C$57:$CX$57</c:f>
              <c:numCache>
                <c:formatCode>General</c:formatCode>
                <c:ptCount val="100"/>
                <c:pt idx="0">
                  <c:v>0</c:v>
                </c:pt>
                <c:pt idx="1">
                  <c:v>2.3809499999999997E-3</c:v>
                </c:pt>
                <c:pt idx="2">
                  <c:v>4.7618999999999995E-3</c:v>
                </c:pt>
                <c:pt idx="3">
                  <c:v>8.5714250000000006E-3</c:v>
                </c:pt>
                <c:pt idx="4">
                  <c:v>1.3571375E-2</c:v>
                </c:pt>
                <c:pt idx="5">
                  <c:v>1.7381000000000001E-2</c:v>
                </c:pt>
                <c:pt idx="6">
                  <c:v>2.0952374999999999E-2</c:v>
                </c:pt>
                <c:pt idx="7">
                  <c:v>2.6190499999999999E-2</c:v>
                </c:pt>
                <c:pt idx="8">
                  <c:v>2.8333375000000001E-2</c:v>
                </c:pt>
                <c:pt idx="9">
                  <c:v>0.03</c:v>
                </c:pt>
                <c:pt idx="10">
                  <c:v>3.3333374999999998E-2</c:v>
                </c:pt>
                <c:pt idx="11">
                  <c:v>3.5238125000000002E-2</c:v>
                </c:pt>
                <c:pt idx="12">
                  <c:v>3.690475E-2</c:v>
                </c:pt>
                <c:pt idx="13">
                  <c:v>3.9047625000000002E-2</c:v>
                </c:pt>
                <c:pt idx="14">
                  <c:v>4.0476249999999998E-2</c:v>
                </c:pt>
                <c:pt idx="15">
                  <c:v>4.3095250000000002E-2</c:v>
                </c:pt>
                <c:pt idx="16">
                  <c:v>4.4761875E-2</c:v>
                </c:pt>
                <c:pt idx="17">
                  <c:v>4.7857125E-2</c:v>
                </c:pt>
                <c:pt idx="18">
                  <c:v>4.8333374999999998E-2</c:v>
                </c:pt>
                <c:pt idx="19">
                  <c:v>5.1666625000000008E-2</c:v>
                </c:pt>
                <c:pt idx="20">
                  <c:v>5.4285749999999994E-2</c:v>
                </c:pt>
                <c:pt idx="21">
                  <c:v>5.6190500000000004E-2</c:v>
                </c:pt>
                <c:pt idx="22">
                  <c:v>5.9047624999999999E-2</c:v>
                </c:pt>
                <c:pt idx="23">
                  <c:v>6.1190500000000002E-2</c:v>
                </c:pt>
                <c:pt idx="24">
                  <c:v>6.2857125E-2</c:v>
                </c:pt>
                <c:pt idx="25">
                  <c:v>6.5000000000000002E-2</c:v>
                </c:pt>
                <c:pt idx="26">
                  <c:v>6.8095249999999996E-2</c:v>
                </c:pt>
                <c:pt idx="27">
                  <c:v>6.9761875000000001E-2</c:v>
                </c:pt>
                <c:pt idx="28">
                  <c:v>7.0714250000000006E-2</c:v>
                </c:pt>
                <c:pt idx="29">
                  <c:v>7.3571375000000008E-2</c:v>
                </c:pt>
                <c:pt idx="30">
                  <c:v>7.6904749999999994E-2</c:v>
                </c:pt>
                <c:pt idx="31">
                  <c:v>7.8809499999999991E-2</c:v>
                </c:pt>
                <c:pt idx="32">
                  <c:v>0.08</c:v>
                </c:pt>
                <c:pt idx="33">
                  <c:v>8.1428625000000004E-2</c:v>
                </c:pt>
                <c:pt idx="34">
                  <c:v>8.2857125000000004E-2</c:v>
                </c:pt>
                <c:pt idx="35">
                  <c:v>8.5000000000000006E-2</c:v>
                </c:pt>
                <c:pt idx="36">
                  <c:v>8.5714250000000006E-2</c:v>
                </c:pt>
                <c:pt idx="37">
                  <c:v>8.7142875000000009E-2</c:v>
                </c:pt>
                <c:pt idx="38">
                  <c:v>8.88095E-2</c:v>
                </c:pt>
                <c:pt idx="39">
                  <c:v>9.2857124999999999E-2</c:v>
                </c:pt>
                <c:pt idx="40">
                  <c:v>9.4523750000000004E-2</c:v>
                </c:pt>
                <c:pt idx="41">
                  <c:v>9.6190500000000012E-2</c:v>
                </c:pt>
                <c:pt idx="42">
                  <c:v>9.8809499999999995E-2</c:v>
                </c:pt>
                <c:pt idx="43">
                  <c:v>0.100238125</c:v>
                </c:pt>
                <c:pt idx="44">
                  <c:v>0.10190474999999999</c:v>
                </c:pt>
                <c:pt idx="45">
                  <c:v>0.10261899999999999</c:v>
                </c:pt>
                <c:pt idx="46">
                  <c:v>0.10428575000000001</c:v>
                </c:pt>
                <c:pt idx="47">
                  <c:v>0.106666625</c:v>
                </c:pt>
                <c:pt idx="48">
                  <c:v>0.108333375</c:v>
                </c:pt>
                <c:pt idx="49">
                  <c:v>0.11095237500000001</c:v>
                </c:pt>
                <c:pt idx="50">
                  <c:v>0.113333375</c:v>
                </c:pt>
                <c:pt idx="51">
                  <c:v>0.11547625</c:v>
                </c:pt>
                <c:pt idx="52">
                  <c:v>0.116666625</c:v>
                </c:pt>
                <c:pt idx="53">
                  <c:v>0.11809525</c:v>
                </c:pt>
                <c:pt idx="54">
                  <c:v>0.12119049999999999</c:v>
                </c:pt>
                <c:pt idx="55">
                  <c:v>0.12428575</c:v>
                </c:pt>
                <c:pt idx="56">
                  <c:v>0.12642875000000001</c:v>
                </c:pt>
                <c:pt idx="57">
                  <c:v>0.12833375</c:v>
                </c:pt>
                <c:pt idx="58">
                  <c:v>0.13</c:v>
                </c:pt>
                <c:pt idx="59">
                  <c:v>0.13238125000000001</c:v>
                </c:pt>
                <c:pt idx="60">
                  <c:v>0.13547625000000002</c:v>
                </c:pt>
                <c:pt idx="61">
                  <c:v>0.13761875000000001</c:v>
                </c:pt>
                <c:pt idx="62">
                  <c:v>0.13857125000000001</c:v>
                </c:pt>
                <c:pt idx="63">
                  <c:v>0.14047625</c:v>
                </c:pt>
                <c:pt idx="64">
                  <c:v>0.1428575</c:v>
                </c:pt>
                <c:pt idx="65">
                  <c:v>0.14833374999999999</c:v>
                </c:pt>
                <c:pt idx="66">
                  <c:v>0.15190499999999998</c:v>
                </c:pt>
                <c:pt idx="67">
                  <c:v>0.15452375000000002</c:v>
                </c:pt>
                <c:pt idx="68">
                  <c:v>0.15761875000000003</c:v>
                </c:pt>
                <c:pt idx="69">
                  <c:v>0.16</c:v>
                </c:pt>
                <c:pt idx="70">
                  <c:v>0.16381000000000001</c:v>
                </c:pt>
                <c:pt idx="71">
                  <c:v>0.16904749999999999</c:v>
                </c:pt>
                <c:pt idx="72">
                  <c:v>0.17142874999999999</c:v>
                </c:pt>
                <c:pt idx="73">
                  <c:v>0.17333375000000001</c:v>
                </c:pt>
                <c:pt idx="74">
                  <c:v>0.17714250000000001</c:v>
                </c:pt>
                <c:pt idx="75">
                  <c:v>0.18118999999999999</c:v>
                </c:pt>
                <c:pt idx="76">
                  <c:v>0.18642875</c:v>
                </c:pt>
                <c:pt idx="77">
                  <c:v>0.1897625</c:v>
                </c:pt>
                <c:pt idx="78">
                  <c:v>0.19261875000000001</c:v>
                </c:pt>
                <c:pt idx="79">
                  <c:v>0.19904749999999999</c:v>
                </c:pt>
                <c:pt idx="80">
                  <c:v>0.20380999999999999</c:v>
                </c:pt>
                <c:pt idx="81">
                  <c:v>0.21023750000000002</c:v>
                </c:pt>
                <c:pt idx="82">
                  <c:v>0.21499999999999997</c:v>
                </c:pt>
                <c:pt idx="83">
                  <c:v>0.22190499999999999</c:v>
                </c:pt>
                <c:pt idx="84">
                  <c:v>0.22880999999999999</c:v>
                </c:pt>
                <c:pt idx="85">
                  <c:v>0.236905</c:v>
                </c:pt>
                <c:pt idx="86">
                  <c:v>0.24571375000000001</c:v>
                </c:pt>
                <c:pt idx="87">
                  <c:v>0.25690499999999999</c:v>
                </c:pt>
                <c:pt idx="88">
                  <c:v>0.26880999999999999</c:v>
                </c:pt>
                <c:pt idx="89">
                  <c:v>0.28071374999999998</c:v>
                </c:pt>
                <c:pt idx="90">
                  <c:v>0.29404750000000002</c:v>
                </c:pt>
                <c:pt idx="91">
                  <c:v>0.31</c:v>
                </c:pt>
                <c:pt idx="92">
                  <c:v>0.32452375</c:v>
                </c:pt>
                <c:pt idx="93">
                  <c:v>0.34023749999999997</c:v>
                </c:pt>
                <c:pt idx="94">
                  <c:v>0.36428624999999998</c:v>
                </c:pt>
                <c:pt idx="95">
                  <c:v>0.39952374999999996</c:v>
                </c:pt>
                <c:pt idx="96">
                  <c:v>0.451905</c:v>
                </c:pt>
                <c:pt idx="97">
                  <c:v>0.73642874999999997</c:v>
                </c:pt>
                <c:pt idx="98">
                  <c:v>0.83333374999999998</c:v>
                </c:pt>
                <c:pt idx="99">
                  <c:v>0.92357124999999995</c:v>
                </c:pt>
              </c:numCache>
            </c:numRef>
          </c:xVal>
          <c:yVal>
            <c:numRef>
              <c:f>Sheet1!$C$58:$CX$58</c:f>
              <c:numCache>
                <c:formatCode>General</c:formatCode>
                <c:ptCount val="100"/>
                <c:pt idx="0">
                  <c:v>2.2380999999999998E-2</c:v>
                </c:pt>
                <c:pt idx="1">
                  <c:v>0.11023812500000001</c:v>
                </c:pt>
                <c:pt idx="2">
                  <c:v>0.19452375</c:v>
                </c:pt>
                <c:pt idx="3">
                  <c:v>0.27261875000000002</c:v>
                </c:pt>
                <c:pt idx="4">
                  <c:v>0.34118999999999999</c:v>
                </c:pt>
                <c:pt idx="5">
                  <c:v>0.39047625000000002</c:v>
                </c:pt>
                <c:pt idx="6">
                  <c:v>0.45547625000000003</c:v>
                </c:pt>
                <c:pt idx="7">
                  <c:v>0.49428624999999998</c:v>
                </c:pt>
                <c:pt idx="8">
                  <c:v>0.52761875000000003</c:v>
                </c:pt>
                <c:pt idx="9">
                  <c:v>0.55618999999999996</c:v>
                </c:pt>
                <c:pt idx="10">
                  <c:v>0.58238125000000007</c:v>
                </c:pt>
                <c:pt idx="11">
                  <c:v>0.60928625000000003</c:v>
                </c:pt>
                <c:pt idx="12">
                  <c:v>0.63309500000000007</c:v>
                </c:pt>
                <c:pt idx="13">
                  <c:v>0.65381</c:v>
                </c:pt>
                <c:pt idx="14">
                  <c:v>0.67118999999999995</c:v>
                </c:pt>
                <c:pt idx="15">
                  <c:v>0.68761874999999995</c:v>
                </c:pt>
                <c:pt idx="16">
                  <c:v>0.70285749999999991</c:v>
                </c:pt>
                <c:pt idx="17">
                  <c:v>0.71309500000000003</c:v>
                </c:pt>
                <c:pt idx="18">
                  <c:v>0.72857124999999989</c:v>
                </c:pt>
                <c:pt idx="19">
                  <c:v>0.73761874999999999</c:v>
                </c:pt>
                <c:pt idx="20">
                  <c:v>0.74880999999999998</c:v>
                </c:pt>
                <c:pt idx="21">
                  <c:v>0.75857124999999992</c:v>
                </c:pt>
                <c:pt idx="22">
                  <c:v>0.76738125000000001</c:v>
                </c:pt>
                <c:pt idx="23">
                  <c:v>0.77714249999999996</c:v>
                </c:pt>
                <c:pt idx="24">
                  <c:v>0.78690499999999997</c:v>
                </c:pt>
                <c:pt idx="25">
                  <c:v>0.79618999999999995</c:v>
                </c:pt>
                <c:pt idx="26">
                  <c:v>0.8028575</c:v>
                </c:pt>
                <c:pt idx="27">
                  <c:v>0.81261874999999995</c:v>
                </c:pt>
                <c:pt idx="28">
                  <c:v>0.821905</c:v>
                </c:pt>
                <c:pt idx="29">
                  <c:v>0.82809499999999991</c:v>
                </c:pt>
                <c:pt idx="30">
                  <c:v>0.83285750000000003</c:v>
                </c:pt>
                <c:pt idx="31">
                  <c:v>0.83857124999999999</c:v>
                </c:pt>
                <c:pt idx="32">
                  <c:v>0.84380999999999995</c:v>
                </c:pt>
                <c:pt idx="33">
                  <c:v>0.85071375000000005</c:v>
                </c:pt>
                <c:pt idx="34">
                  <c:v>0.85809499999999994</c:v>
                </c:pt>
                <c:pt idx="35">
                  <c:v>0.86428624999999992</c:v>
                </c:pt>
                <c:pt idx="36">
                  <c:v>0.87119000000000002</c:v>
                </c:pt>
                <c:pt idx="37">
                  <c:v>0.8752375</c:v>
                </c:pt>
                <c:pt idx="38">
                  <c:v>0.88119000000000003</c:v>
                </c:pt>
                <c:pt idx="39">
                  <c:v>0.88523875000000007</c:v>
                </c:pt>
                <c:pt idx="40">
                  <c:v>0.88904749999999999</c:v>
                </c:pt>
                <c:pt idx="41">
                  <c:v>0.89238125000000001</c:v>
                </c:pt>
                <c:pt idx="42">
                  <c:v>0.89857124999999993</c:v>
                </c:pt>
                <c:pt idx="43">
                  <c:v>0.90190500000000007</c:v>
                </c:pt>
                <c:pt idx="44">
                  <c:v>0.90476249999999991</c:v>
                </c:pt>
                <c:pt idx="45">
                  <c:v>0.90761875000000003</c:v>
                </c:pt>
                <c:pt idx="46">
                  <c:v>0.90976249999999992</c:v>
                </c:pt>
                <c:pt idx="47">
                  <c:v>0.91238125000000003</c:v>
                </c:pt>
                <c:pt idx="48">
                  <c:v>0.91642875000000001</c:v>
                </c:pt>
                <c:pt idx="49">
                  <c:v>0.91761875000000004</c:v>
                </c:pt>
                <c:pt idx="50">
                  <c:v>0.92095250000000006</c:v>
                </c:pt>
                <c:pt idx="51">
                  <c:v>0.92404749999999991</c:v>
                </c:pt>
                <c:pt idx="52">
                  <c:v>0.92761874999999994</c:v>
                </c:pt>
                <c:pt idx="53">
                  <c:v>0.93047624999999989</c:v>
                </c:pt>
                <c:pt idx="54">
                  <c:v>0.93285750000000001</c:v>
                </c:pt>
                <c:pt idx="55">
                  <c:v>0.93547625000000001</c:v>
                </c:pt>
                <c:pt idx="56">
                  <c:v>0.93857124999999997</c:v>
                </c:pt>
                <c:pt idx="57">
                  <c:v>0.9404762499999999</c:v>
                </c:pt>
                <c:pt idx="58">
                  <c:v>0.94118999999999997</c:v>
                </c:pt>
                <c:pt idx="59">
                  <c:v>0.94357124999999997</c:v>
                </c:pt>
                <c:pt idx="60">
                  <c:v>0.94595250000000008</c:v>
                </c:pt>
                <c:pt idx="61">
                  <c:v>0.94809500000000002</c:v>
                </c:pt>
                <c:pt idx="62">
                  <c:v>0.95118999999999998</c:v>
                </c:pt>
                <c:pt idx="63">
                  <c:v>0.95428625</c:v>
                </c:pt>
                <c:pt idx="64">
                  <c:v>0.95690500000000001</c:v>
                </c:pt>
                <c:pt idx="65">
                  <c:v>0.95904749999999994</c:v>
                </c:pt>
                <c:pt idx="66">
                  <c:v>0.96142875000000005</c:v>
                </c:pt>
                <c:pt idx="67">
                  <c:v>0.96261874999999997</c:v>
                </c:pt>
                <c:pt idx="68">
                  <c:v>0.96404749999999995</c:v>
                </c:pt>
                <c:pt idx="69">
                  <c:v>0.96547625000000004</c:v>
                </c:pt>
                <c:pt idx="70">
                  <c:v>0.96809500000000004</c:v>
                </c:pt>
                <c:pt idx="71">
                  <c:v>0.96880999999999995</c:v>
                </c:pt>
                <c:pt idx="72">
                  <c:v>0.97023750000000009</c:v>
                </c:pt>
                <c:pt idx="73">
                  <c:v>0.97119</c:v>
                </c:pt>
                <c:pt idx="74">
                  <c:v>0.97166625000000006</c:v>
                </c:pt>
                <c:pt idx="75">
                  <c:v>0.97333375</c:v>
                </c:pt>
                <c:pt idx="76">
                  <c:v>0.97547625000000004</c:v>
                </c:pt>
                <c:pt idx="77">
                  <c:v>0.97714250000000002</c:v>
                </c:pt>
                <c:pt idx="78">
                  <c:v>0.97809499999999994</c:v>
                </c:pt>
                <c:pt idx="79">
                  <c:v>0.97904749999999996</c:v>
                </c:pt>
                <c:pt idx="80">
                  <c:v>0.98166624999999996</c:v>
                </c:pt>
                <c:pt idx="81">
                  <c:v>0.98190500000000003</c:v>
                </c:pt>
                <c:pt idx="82">
                  <c:v>0.98357125000000001</c:v>
                </c:pt>
                <c:pt idx="83">
                  <c:v>0.98571375000000006</c:v>
                </c:pt>
                <c:pt idx="84">
                  <c:v>0.98666624999999997</c:v>
                </c:pt>
                <c:pt idx="85">
                  <c:v>0.98738124999999999</c:v>
                </c:pt>
                <c:pt idx="86">
                  <c:v>0.98785750000000005</c:v>
                </c:pt>
                <c:pt idx="87">
                  <c:v>0.98833375000000001</c:v>
                </c:pt>
                <c:pt idx="88">
                  <c:v>0.98880999999999997</c:v>
                </c:pt>
                <c:pt idx="89">
                  <c:v>0.99</c:v>
                </c:pt>
                <c:pt idx="90">
                  <c:v>0.99142875000000008</c:v>
                </c:pt>
                <c:pt idx="91">
                  <c:v>0.99309499999999995</c:v>
                </c:pt>
                <c:pt idx="92">
                  <c:v>0.99452374999999993</c:v>
                </c:pt>
                <c:pt idx="93">
                  <c:v>0.99500000000000011</c:v>
                </c:pt>
                <c:pt idx="94">
                  <c:v>0.99642875000000009</c:v>
                </c:pt>
                <c:pt idx="95">
                  <c:v>0.99761875</c:v>
                </c:pt>
                <c:pt idx="96">
                  <c:v>0.99809499999999995</c:v>
                </c:pt>
                <c:pt idx="97">
                  <c:v>0.99880999999999998</c:v>
                </c:pt>
                <c:pt idx="98">
                  <c:v>0.99952374999999993</c:v>
                </c:pt>
                <c:pt idx="99">
                  <c:v>1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Sheet1!$B$60</c:f>
              <c:strCache>
                <c:ptCount val="1"/>
                <c:pt idx="0">
                  <c:v>SSAO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Sheet1!$C$62:$CX$62</c:f>
              <c:numCache>
                <c:formatCode>General</c:formatCode>
                <c:ptCount val="100"/>
                <c:pt idx="0">
                  <c:v>0</c:v>
                </c:pt>
                <c:pt idx="1">
                  <c:v>7.1428625000000004E-4</c:v>
                </c:pt>
                <c:pt idx="2">
                  <c:v>9.5238125000000006E-4</c:v>
                </c:pt>
                <c:pt idx="3">
                  <c:v>1.9047625000000001E-3</c:v>
                </c:pt>
                <c:pt idx="4">
                  <c:v>2.3809499999999997E-3</c:v>
                </c:pt>
                <c:pt idx="5">
                  <c:v>3.5714250000000005E-3</c:v>
                </c:pt>
                <c:pt idx="6">
                  <c:v>4.7618999999999995E-3</c:v>
                </c:pt>
                <c:pt idx="7">
                  <c:v>5.0000000000000001E-3</c:v>
                </c:pt>
                <c:pt idx="8">
                  <c:v>5.9523750000000002E-3</c:v>
                </c:pt>
                <c:pt idx="9">
                  <c:v>6.9047624999999998E-3</c:v>
                </c:pt>
                <c:pt idx="10">
                  <c:v>7.1428625000000004E-3</c:v>
                </c:pt>
                <c:pt idx="11">
                  <c:v>8.3333375000000012E-3</c:v>
                </c:pt>
                <c:pt idx="12">
                  <c:v>9.2857124999999995E-3</c:v>
                </c:pt>
                <c:pt idx="13">
                  <c:v>9.7619000000000004E-3</c:v>
                </c:pt>
                <c:pt idx="14">
                  <c:v>1.0476187499999999E-2</c:v>
                </c:pt>
                <c:pt idx="15">
                  <c:v>1.1428575E-2</c:v>
                </c:pt>
                <c:pt idx="16">
                  <c:v>1.2857125E-2</c:v>
                </c:pt>
                <c:pt idx="17">
                  <c:v>1.4523750000000002E-2</c:v>
                </c:pt>
                <c:pt idx="18">
                  <c:v>1.6428625000000002E-2</c:v>
                </c:pt>
                <c:pt idx="19">
                  <c:v>1.690475E-2</c:v>
                </c:pt>
                <c:pt idx="20">
                  <c:v>1.8571375000000001E-2</c:v>
                </c:pt>
                <c:pt idx="21">
                  <c:v>1.9285750000000001E-2</c:v>
                </c:pt>
                <c:pt idx="22">
                  <c:v>2.1190500000000001E-2</c:v>
                </c:pt>
                <c:pt idx="23">
                  <c:v>2.2380999999999998E-2</c:v>
                </c:pt>
                <c:pt idx="24">
                  <c:v>2.3809500000000001E-2</c:v>
                </c:pt>
                <c:pt idx="25">
                  <c:v>2.4761875000000003E-2</c:v>
                </c:pt>
                <c:pt idx="26">
                  <c:v>2.5714250000000001E-2</c:v>
                </c:pt>
                <c:pt idx="27">
                  <c:v>2.5952375E-2</c:v>
                </c:pt>
                <c:pt idx="28">
                  <c:v>2.6428624999999997E-2</c:v>
                </c:pt>
                <c:pt idx="29">
                  <c:v>2.7618999999999998E-2</c:v>
                </c:pt>
                <c:pt idx="30">
                  <c:v>2.9285749999999999E-2</c:v>
                </c:pt>
                <c:pt idx="31">
                  <c:v>3.0238125000000001E-2</c:v>
                </c:pt>
                <c:pt idx="32">
                  <c:v>3.2381E-2</c:v>
                </c:pt>
                <c:pt idx="33">
                  <c:v>3.3571375000000001E-2</c:v>
                </c:pt>
                <c:pt idx="34">
                  <c:v>3.61905E-2</c:v>
                </c:pt>
                <c:pt idx="35">
                  <c:v>3.8095249999999997E-2</c:v>
                </c:pt>
                <c:pt idx="36">
                  <c:v>4.1428625000000004E-2</c:v>
                </c:pt>
                <c:pt idx="37">
                  <c:v>4.4523750000000001E-2</c:v>
                </c:pt>
                <c:pt idx="38">
                  <c:v>4.7619000000000002E-2</c:v>
                </c:pt>
                <c:pt idx="39">
                  <c:v>5.0952374999999994E-2</c:v>
                </c:pt>
                <c:pt idx="40">
                  <c:v>5.4523749999999996E-2</c:v>
                </c:pt>
                <c:pt idx="41">
                  <c:v>5.7381000000000001E-2</c:v>
                </c:pt>
                <c:pt idx="42">
                  <c:v>6.0476250000000002E-2</c:v>
                </c:pt>
                <c:pt idx="43">
                  <c:v>6.4047624999999997E-2</c:v>
                </c:pt>
                <c:pt idx="44">
                  <c:v>6.7380999999999996E-2</c:v>
                </c:pt>
                <c:pt idx="45">
                  <c:v>7.2381000000000001E-2</c:v>
                </c:pt>
                <c:pt idx="46">
                  <c:v>7.4285749999999998E-2</c:v>
                </c:pt>
                <c:pt idx="47">
                  <c:v>0.08</c:v>
                </c:pt>
                <c:pt idx="48">
                  <c:v>8.5476250000000004E-2</c:v>
                </c:pt>
                <c:pt idx="49">
                  <c:v>9.2857124999999999E-2</c:v>
                </c:pt>
                <c:pt idx="50">
                  <c:v>0.10357137500000001</c:v>
                </c:pt>
                <c:pt idx="51">
                  <c:v>0.114761875</c:v>
                </c:pt>
                <c:pt idx="52">
                  <c:v>0.13119</c:v>
                </c:pt>
                <c:pt idx="53">
                  <c:v>0.15095249999999999</c:v>
                </c:pt>
                <c:pt idx="54">
                  <c:v>0.32500000000000001</c:v>
                </c:pt>
                <c:pt idx="55">
                  <c:v>0.35595250000000001</c:v>
                </c:pt>
                <c:pt idx="56">
                  <c:v>0.36690500000000004</c:v>
                </c:pt>
                <c:pt idx="57">
                  <c:v>0.37761875</c:v>
                </c:pt>
                <c:pt idx="58">
                  <c:v>0.7385712499999999</c:v>
                </c:pt>
                <c:pt idx="59">
                  <c:v>0.93428624999999998</c:v>
                </c:pt>
                <c:pt idx="60">
                  <c:v>0.94642875000000004</c:v>
                </c:pt>
                <c:pt idx="61">
                  <c:v>0.95738124999999996</c:v>
                </c:pt>
                <c:pt idx="62">
                  <c:v>0.96404749999999995</c:v>
                </c:pt>
                <c:pt idx="63">
                  <c:v>0.97238124999999997</c:v>
                </c:pt>
                <c:pt idx="64">
                  <c:v>0.97809499999999994</c:v>
                </c:pt>
                <c:pt idx="65">
                  <c:v>0.98928625000000003</c:v>
                </c:pt>
                <c:pt idx="66">
                  <c:v>0.99809499999999995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xVal>
          <c:yVal>
            <c:numRef>
              <c:f>Sheet1!$C$63:$CX$63</c:f>
              <c:numCache>
                <c:formatCode>General</c:formatCode>
                <c:ptCount val="100"/>
                <c:pt idx="0">
                  <c:v>1.6666624999999999E-3</c:v>
                </c:pt>
                <c:pt idx="1">
                  <c:v>1.3809499999999999E-2</c:v>
                </c:pt>
                <c:pt idx="2">
                  <c:v>2.0238124999999999E-2</c:v>
                </c:pt>
                <c:pt idx="3">
                  <c:v>2.6666624999999999E-2</c:v>
                </c:pt>
                <c:pt idx="4">
                  <c:v>3.2142875000000001E-2</c:v>
                </c:pt>
                <c:pt idx="5">
                  <c:v>3.7619E-2</c:v>
                </c:pt>
                <c:pt idx="6">
                  <c:v>4.5238125000000004E-2</c:v>
                </c:pt>
                <c:pt idx="7">
                  <c:v>4.9285750000000003E-2</c:v>
                </c:pt>
                <c:pt idx="8">
                  <c:v>5.3333375000000002E-2</c:v>
                </c:pt>
                <c:pt idx="9">
                  <c:v>5.6428624999999996E-2</c:v>
                </c:pt>
                <c:pt idx="10">
                  <c:v>6.0476250000000002E-2</c:v>
                </c:pt>
                <c:pt idx="11">
                  <c:v>6.547625E-2</c:v>
                </c:pt>
                <c:pt idx="12">
                  <c:v>7.1904750000000003E-2</c:v>
                </c:pt>
                <c:pt idx="13">
                  <c:v>7.904762500000001E-2</c:v>
                </c:pt>
                <c:pt idx="14">
                  <c:v>8.4285750000000006E-2</c:v>
                </c:pt>
                <c:pt idx="15">
                  <c:v>8.9285749999999997E-2</c:v>
                </c:pt>
                <c:pt idx="16">
                  <c:v>9.3809500000000004E-2</c:v>
                </c:pt>
                <c:pt idx="17">
                  <c:v>9.7857125000000003E-2</c:v>
                </c:pt>
                <c:pt idx="18">
                  <c:v>0.105238125</c:v>
                </c:pt>
                <c:pt idx="19">
                  <c:v>0.11071424999999999</c:v>
                </c:pt>
                <c:pt idx="20">
                  <c:v>0.11714287500000001</c:v>
                </c:pt>
                <c:pt idx="21">
                  <c:v>0.12476187499999999</c:v>
                </c:pt>
                <c:pt idx="22">
                  <c:v>0.13285750000000002</c:v>
                </c:pt>
                <c:pt idx="23">
                  <c:v>0.14047625</c:v>
                </c:pt>
                <c:pt idx="24">
                  <c:v>0.14618999999999999</c:v>
                </c:pt>
                <c:pt idx="25">
                  <c:v>0.15166625</c:v>
                </c:pt>
                <c:pt idx="26">
                  <c:v>0.15761875000000003</c:v>
                </c:pt>
                <c:pt idx="27">
                  <c:v>0.16333375</c:v>
                </c:pt>
                <c:pt idx="28">
                  <c:v>0.16809500000000002</c:v>
                </c:pt>
                <c:pt idx="29">
                  <c:v>0.17238124999999999</c:v>
                </c:pt>
                <c:pt idx="30">
                  <c:v>0.18023750000000002</c:v>
                </c:pt>
                <c:pt idx="31">
                  <c:v>0.18880999999999998</c:v>
                </c:pt>
                <c:pt idx="32">
                  <c:v>0.19500000000000001</c:v>
                </c:pt>
                <c:pt idx="33">
                  <c:v>0.20404749999999999</c:v>
                </c:pt>
                <c:pt idx="34">
                  <c:v>0.2147625</c:v>
                </c:pt>
                <c:pt idx="35">
                  <c:v>0.22428625000000002</c:v>
                </c:pt>
                <c:pt idx="36">
                  <c:v>0.23357125000000001</c:v>
                </c:pt>
                <c:pt idx="37">
                  <c:v>0.24166625</c:v>
                </c:pt>
                <c:pt idx="38">
                  <c:v>0.25166625000000004</c:v>
                </c:pt>
                <c:pt idx="39">
                  <c:v>0.26071375000000002</c:v>
                </c:pt>
                <c:pt idx="40">
                  <c:v>0.27</c:v>
                </c:pt>
                <c:pt idx="41">
                  <c:v>0.28047624999999998</c:v>
                </c:pt>
                <c:pt idx="42">
                  <c:v>0.29047624999999999</c:v>
                </c:pt>
                <c:pt idx="43">
                  <c:v>0.29952374999999998</c:v>
                </c:pt>
                <c:pt idx="44">
                  <c:v>0.31261875</c:v>
                </c:pt>
                <c:pt idx="45">
                  <c:v>0.32452375</c:v>
                </c:pt>
                <c:pt idx="46">
                  <c:v>0.33547624999999998</c:v>
                </c:pt>
                <c:pt idx="47">
                  <c:v>0.34381</c:v>
                </c:pt>
                <c:pt idx="48">
                  <c:v>0.35761874999999999</c:v>
                </c:pt>
                <c:pt idx="49">
                  <c:v>0.36976249999999999</c:v>
                </c:pt>
                <c:pt idx="50">
                  <c:v>0.38809499999999997</c:v>
                </c:pt>
                <c:pt idx="51">
                  <c:v>0.40904749999999995</c:v>
                </c:pt>
                <c:pt idx="52">
                  <c:v>0.43428624999999998</c:v>
                </c:pt>
                <c:pt idx="53">
                  <c:v>0.46285750000000003</c:v>
                </c:pt>
                <c:pt idx="54">
                  <c:v>0.51928624999999995</c:v>
                </c:pt>
                <c:pt idx="55">
                  <c:v>0.53618999999999994</c:v>
                </c:pt>
                <c:pt idx="56">
                  <c:v>0.54523750000000004</c:v>
                </c:pt>
                <c:pt idx="57">
                  <c:v>0.55618999999999996</c:v>
                </c:pt>
                <c:pt idx="58">
                  <c:v>0.77190499999999995</c:v>
                </c:pt>
                <c:pt idx="59">
                  <c:v>0.86166624999999997</c:v>
                </c:pt>
                <c:pt idx="60">
                  <c:v>0.88571374999999997</c:v>
                </c:pt>
                <c:pt idx="61">
                  <c:v>0.90357124999999994</c:v>
                </c:pt>
                <c:pt idx="62">
                  <c:v>0.92023750000000004</c:v>
                </c:pt>
                <c:pt idx="63">
                  <c:v>0.93261874999999994</c:v>
                </c:pt>
                <c:pt idx="64">
                  <c:v>0.94547625000000002</c:v>
                </c:pt>
                <c:pt idx="65">
                  <c:v>0.96476249999999997</c:v>
                </c:pt>
                <c:pt idx="66">
                  <c:v>0.99547625000000006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yVal>
          <c:smooth val="1"/>
        </c:ser>
        <c:ser>
          <c:idx val="5"/>
          <c:order val="5"/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Sheet1!$C$22:$CX$22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Sheet1!$C$23:$CX$23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Sheet1!$B$65</c:f>
              <c:strCache>
                <c:ptCount val="1"/>
                <c:pt idx="0">
                  <c:v>HoG (depth)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Sheet1!$C$65:$CX$65</c:f>
              <c:numCache>
                <c:formatCode>General</c:formatCode>
                <c:ptCount val="100"/>
                <c:pt idx="0">
                  <c:v>3.57143E-3</c:v>
                </c:pt>
                <c:pt idx="1">
                  <c:v>7.14286E-3</c:v>
                </c:pt>
                <c:pt idx="2">
                  <c:v>8.5714299999999997E-3</c:v>
                </c:pt>
                <c:pt idx="3">
                  <c:v>1.04762E-2</c:v>
                </c:pt>
                <c:pt idx="4">
                  <c:v>1.21429E-2</c:v>
                </c:pt>
                <c:pt idx="5">
                  <c:v>1.3333299999999999E-2</c:v>
                </c:pt>
                <c:pt idx="6">
                  <c:v>1.3809500000000001E-2</c:v>
                </c:pt>
                <c:pt idx="7">
                  <c:v>1.5476200000000001E-2</c:v>
                </c:pt>
                <c:pt idx="8">
                  <c:v>1.7381000000000001E-2</c:v>
                </c:pt>
                <c:pt idx="9">
                  <c:v>1.8571399999999998E-2</c:v>
                </c:pt>
                <c:pt idx="10">
                  <c:v>0.02</c:v>
                </c:pt>
                <c:pt idx="11">
                  <c:v>2.1904799999999999E-2</c:v>
                </c:pt>
                <c:pt idx="12">
                  <c:v>2.3333300000000001E-2</c:v>
                </c:pt>
                <c:pt idx="13">
                  <c:v>2.4523799999999998E-2</c:v>
                </c:pt>
                <c:pt idx="14">
                  <c:v>2.64286E-2</c:v>
                </c:pt>
                <c:pt idx="15">
                  <c:v>2.7857099999999999E-2</c:v>
                </c:pt>
                <c:pt idx="16">
                  <c:v>2.9285700000000001E-2</c:v>
                </c:pt>
                <c:pt idx="17">
                  <c:v>3.0476199999999998E-2</c:v>
                </c:pt>
                <c:pt idx="18">
                  <c:v>3.3809499999999999E-2</c:v>
                </c:pt>
                <c:pt idx="19">
                  <c:v>3.8809499999999997E-2</c:v>
                </c:pt>
                <c:pt idx="20">
                  <c:v>4.3571400000000003E-2</c:v>
                </c:pt>
                <c:pt idx="21">
                  <c:v>4.5238100000000003E-2</c:v>
                </c:pt>
                <c:pt idx="22">
                  <c:v>4.6904800000000003E-2</c:v>
                </c:pt>
                <c:pt idx="23">
                  <c:v>4.9047599999999997E-2</c:v>
                </c:pt>
                <c:pt idx="24">
                  <c:v>5.0476199999999999E-2</c:v>
                </c:pt>
                <c:pt idx="25">
                  <c:v>5.11905E-2</c:v>
                </c:pt>
                <c:pt idx="26">
                  <c:v>5.3809500000000003E-2</c:v>
                </c:pt>
                <c:pt idx="27">
                  <c:v>5.7142900000000003E-2</c:v>
                </c:pt>
                <c:pt idx="28">
                  <c:v>0.06</c:v>
                </c:pt>
                <c:pt idx="29">
                  <c:v>6.14286E-2</c:v>
                </c:pt>
                <c:pt idx="30">
                  <c:v>6.2380999999999999E-2</c:v>
                </c:pt>
                <c:pt idx="31">
                  <c:v>6.4285700000000001E-2</c:v>
                </c:pt>
                <c:pt idx="32">
                  <c:v>6.4761899999999997E-2</c:v>
                </c:pt>
                <c:pt idx="33">
                  <c:v>6.6428600000000004E-2</c:v>
                </c:pt>
                <c:pt idx="34">
                  <c:v>6.8095199999999995E-2</c:v>
                </c:pt>
                <c:pt idx="35">
                  <c:v>7.0952399999999999E-2</c:v>
                </c:pt>
                <c:pt idx="36">
                  <c:v>7.38095E-2</c:v>
                </c:pt>
                <c:pt idx="37">
                  <c:v>7.5952400000000003E-2</c:v>
                </c:pt>
                <c:pt idx="38">
                  <c:v>7.8809500000000005E-2</c:v>
                </c:pt>
                <c:pt idx="39">
                  <c:v>7.9761899999999997E-2</c:v>
                </c:pt>
                <c:pt idx="40">
                  <c:v>8.1428600000000004E-2</c:v>
                </c:pt>
                <c:pt idx="41">
                  <c:v>8.3809499999999995E-2</c:v>
                </c:pt>
                <c:pt idx="42">
                  <c:v>8.5476200000000002E-2</c:v>
                </c:pt>
                <c:pt idx="43">
                  <c:v>8.9285699999999996E-2</c:v>
                </c:pt>
                <c:pt idx="44">
                  <c:v>9.0952400000000003E-2</c:v>
                </c:pt>
                <c:pt idx="45">
                  <c:v>9.3333299999999994E-2</c:v>
                </c:pt>
                <c:pt idx="46">
                  <c:v>9.5476199999999997E-2</c:v>
                </c:pt>
                <c:pt idx="47">
                  <c:v>9.90476E-2</c:v>
                </c:pt>
                <c:pt idx="48">
                  <c:v>0.10142900000000001</c:v>
                </c:pt>
                <c:pt idx="49">
                  <c:v>0.10309500000000001</c:v>
                </c:pt>
                <c:pt idx="50">
                  <c:v>0.10619000000000001</c:v>
                </c:pt>
                <c:pt idx="51">
                  <c:v>0.10904800000000001</c:v>
                </c:pt>
                <c:pt idx="52">
                  <c:v>0.11238099999999999</c:v>
                </c:pt>
                <c:pt idx="53">
                  <c:v>0.115476</c:v>
                </c:pt>
                <c:pt idx="54">
                  <c:v>0.117619</c:v>
                </c:pt>
                <c:pt idx="55">
                  <c:v>0.12</c:v>
                </c:pt>
                <c:pt idx="56">
                  <c:v>0.12404800000000001</c:v>
                </c:pt>
                <c:pt idx="57">
                  <c:v>0.12595200000000001</c:v>
                </c:pt>
                <c:pt idx="58">
                  <c:v>0.130714</c:v>
                </c:pt>
                <c:pt idx="59">
                  <c:v>0.13333300000000001</c:v>
                </c:pt>
                <c:pt idx="60">
                  <c:v>0.13761899999999999</c:v>
                </c:pt>
                <c:pt idx="61">
                  <c:v>0.141905</c:v>
                </c:pt>
                <c:pt idx="62">
                  <c:v>0.149286</c:v>
                </c:pt>
                <c:pt idx="63">
                  <c:v>0.15881000000000001</c:v>
                </c:pt>
                <c:pt idx="64">
                  <c:v>0.168571</c:v>
                </c:pt>
                <c:pt idx="65">
                  <c:v>0.17690500000000001</c:v>
                </c:pt>
                <c:pt idx="66">
                  <c:v>0.18238099999999999</c:v>
                </c:pt>
                <c:pt idx="67">
                  <c:v>0.18738099999999999</c:v>
                </c:pt>
                <c:pt idx="68">
                  <c:v>0.193333</c:v>
                </c:pt>
                <c:pt idx="69">
                  <c:v>0.19785700000000001</c:v>
                </c:pt>
                <c:pt idx="70">
                  <c:v>0.204762</c:v>
                </c:pt>
                <c:pt idx="71">
                  <c:v>0.21238099999999999</c:v>
                </c:pt>
                <c:pt idx="72">
                  <c:v>0.22095200000000001</c:v>
                </c:pt>
                <c:pt idx="73">
                  <c:v>0.230238</c:v>
                </c:pt>
                <c:pt idx="74">
                  <c:v>0.238095</c:v>
                </c:pt>
                <c:pt idx="75">
                  <c:v>0.24881</c:v>
                </c:pt>
                <c:pt idx="76">
                  <c:v>0.26500000000000001</c:v>
                </c:pt>
                <c:pt idx="77">
                  <c:v>0.355238</c:v>
                </c:pt>
                <c:pt idx="78">
                  <c:v>0.60190500000000002</c:v>
                </c:pt>
                <c:pt idx="79">
                  <c:v>0.65738099999999999</c:v>
                </c:pt>
                <c:pt idx="80">
                  <c:v>0.68857100000000004</c:v>
                </c:pt>
                <c:pt idx="81">
                  <c:v>0.712619</c:v>
                </c:pt>
                <c:pt idx="82">
                  <c:v>0.74571399999999999</c:v>
                </c:pt>
                <c:pt idx="83">
                  <c:v>0.75738099999999997</c:v>
                </c:pt>
                <c:pt idx="84">
                  <c:v>0.77142900000000003</c:v>
                </c:pt>
                <c:pt idx="85">
                  <c:v>0.784524</c:v>
                </c:pt>
                <c:pt idx="86">
                  <c:v>0.795238</c:v>
                </c:pt>
                <c:pt idx="87">
                  <c:v>0.80666700000000002</c:v>
                </c:pt>
                <c:pt idx="88">
                  <c:v>0.82</c:v>
                </c:pt>
                <c:pt idx="89">
                  <c:v>0.82857099999999995</c:v>
                </c:pt>
                <c:pt idx="90">
                  <c:v>0.83690500000000001</c:v>
                </c:pt>
                <c:pt idx="91">
                  <c:v>0.84547600000000001</c:v>
                </c:pt>
                <c:pt idx="92">
                  <c:v>0.85238100000000006</c:v>
                </c:pt>
                <c:pt idx="93">
                  <c:v>0.86071399999999998</c:v>
                </c:pt>
                <c:pt idx="94">
                  <c:v>0.87142900000000001</c:v>
                </c:pt>
                <c:pt idx="95">
                  <c:v>0.88261900000000004</c:v>
                </c:pt>
                <c:pt idx="96">
                  <c:v>0.89476199999999995</c:v>
                </c:pt>
                <c:pt idx="97">
                  <c:v>0.90833299999999995</c:v>
                </c:pt>
                <c:pt idx="98">
                  <c:v>0.92571400000000004</c:v>
                </c:pt>
                <c:pt idx="99">
                  <c:v>0.95618999999999998</c:v>
                </c:pt>
              </c:numCache>
            </c:numRef>
          </c:xVal>
          <c:yVal>
            <c:numRef>
              <c:f>Sheet1!$C$66:$CX$66</c:f>
              <c:numCache>
                <c:formatCode>General</c:formatCode>
                <c:ptCount val="100"/>
                <c:pt idx="0">
                  <c:v>7.0238099999999998E-2</c:v>
                </c:pt>
                <c:pt idx="1">
                  <c:v>0.127857</c:v>
                </c:pt>
                <c:pt idx="2">
                  <c:v>0.156667</c:v>
                </c:pt>
                <c:pt idx="3">
                  <c:v>0.18381</c:v>
                </c:pt>
                <c:pt idx="4">
                  <c:v>0.20785699999999999</c:v>
                </c:pt>
                <c:pt idx="5">
                  <c:v>0.224048</c:v>
                </c:pt>
                <c:pt idx="6">
                  <c:v>0.248333</c:v>
                </c:pt>
                <c:pt idx="7">
                  <c:v>0.26500000000000001</c:v>
                </c:pt>
                <c:pt idx="8">
                  <c:v>0.28309499999999999</c:v>
                </c:pt>
                <c:pt idx="9">
                  <c:v>0.29904799999999998</c:v>
                </c:pt>
                <c:pt idx="10">
                  <c:v>0.31476199999999999</c:v>
                </c:pt>
                <c:pt idx="11">
                  <c:v>0.332619</c:v>
                </c:pt>
                <c:pt idx="12">
                  <c:v>0.34976200000000002</c:v>
                </c:pt>
                <c:pt idx="13">
                  <c:v>0.36523800000000001</c:v>
                </c:pt>
                <c:pt idx="14">
                  <c:v>0.38261899999999999</c:v>
                </c:pt>
                <c:pt idx="15">
                  <c:v>0.40023799999999998</c:v>
                </c:pt>
                <c:pt idx="16">
                  <c:v>0.41761900000000002</c:v>
                </c:pt>
                <c:pt idx="17">
                  <c:v>0.43809500000000001</c:v>
                </c:pt>
                <c:pt idx="18">
                  <c:v>0.48261900000000002</c:v>
                </c:pt>
                <c:pt idx="19">
                  <c:v>0.56999999999999995</c:v>
                </c:pt>
                <c:pt idx="20">
                  <c:v>0.62047600000000003</c:v>
                </c:pt>
                <c:pt idx="21">
                  <c:v>0.63380999999999998</c:v>
                </c:pt>
                <c:pt idx="22">
                  <c:v>0.64476199999999995</c:v>
                </c:pt>
                <c:pt idx="23">
                  <c:v>0.65238099999999999</c:v>
                </c:pt>
                <c:pt idx="24">
                  <c:v>0.66119000000000006</c:v>
                </c:pt>
                <c:pt idx="25">
                  <c:v>0.66928600000000005</c:v>
                </c:pt>
                <c:pt idx="26">
                  <c:v>0.67738100000000001</c:v>
                </c:pt>
                <c:pt idx="27">
                  <c:v>0.68428599999999995</c:v>
                </c:pt>
                <c:pt idx="28">
                  <c:v>0.68833299999999997</c:v>
                </c:pt>
                <c:pt idx="29">
                  <c:v>0.69261899999999998</c:v>
                </c:pt>
                <c:pt idx="30">
                  <c:v>0.69857100000000005</c:v>
                </c:pt>
                <c:pt idx="31">
                  <c:v>0.70380900000000002</c:v>
                </c:pt>
                <c:pt idx="32">
                  <c:v>0.709762</c:v>
                </c:pt>
                <c:pt idx="33">
                  <c:v>0.71523800000000004</c:v>
                </c:pt>
                <c:pt idx="34">
                  <c:v>0.72119</c:v>
                </c:pt>
                <c:pt idx="35">
                  <c:v>0.72809500000000005</c:v>
                </c:pt>
                <c:pt idx="36">
                  <c:v>0.73357099999999997</c:v>
                </c:pt>
                <c:pt idx="37">
                  <c:v>0.74023799999999995</c:v>
                </c:pt>
                <c:pt idx="38">
                  <c:v>0.74595199999999995</c:v>
                </c:pt>
                <c:pt idx="39">
                  <c:v>0.75095199999999995</c:v>
                </c:pt>
                <c:pt idx="40">
                  <c:v>0.75619000000000003</c:v>
                </c:pt>
                <c:pt idx="41">
                  <c:v>0.760714</c:v>
                </c:pt>
                <c:pt idx="42">
                  <c:v>0.76761900000000005</c:v>
                </c:pt>
                <c:pt idx="43">
                  <c:v>0.77166699999999999</c:v>
                </c:pt>
                <c:pt idx="44">
                  <c:v>0.77476199999999995</c:v>
                </c:pt>
                <c:pt idx="45">
                  <c:v>0.78</c:v>
                </c:pt>
                <c:pt idx="46">
                  <c:v>0.78666700000000001</c:v>
                </c:pt>
                <c:pt idx="47">
                  <c:v>0.79166700000000001</c:v>
                </c:pt>
                <c:pt idx="48">
                  <c:v>0.79500000000000004</c:v>
                </c:pt>
                <c:pt idx="49">
                  <c:v>0.8</c:v>
                </c:pt>
                <c:pt idx="50">
                  <c:v>0.80500000000000005</c:v>
                </c:pt>
                <c:pt idx="51">
                  <c:v>0.80809500000000001</c:v>
                </c:pt>
                <c:pt idx="52">
                  <c:v>0.81261899999999998</c:v>
                </c:pt>
                <c:pt idx="53">
                  <c:v>0.81738100000000002</c:v>
                </c:pt>
                <c:pt idx="54">
                  <c:v>0.82333299999999998</c:v>
                </c:pt>
                <c:pt idx="55">
                  <c:v>0.82809500000000003</c:v>
                </c:pt>
                <c:pt idx="56">
                  <c:v>0.83404800000000001</c:v>
                </c:pt>
                <c:pt idx="57">
                  <c:v>0.83904800000000002</c:v>
                </c:pt>
                <c:pt idx="58">
                  <c:v>0.84190500000000001</c:v>
                </c:pt>
                <c:pt idx="59">
                  <c:v>0.84738100000000005</c:v>
                </c:pt>
                <c:pt idx="60">
                  <c:v>0.85833300000000001</c:v>
                </c:pt>
                <c:pt idx="61">
                  <c:v>0.86690500000000004</c:v>
                </c:pt>
                <c:pt idx="62">
                  <c:v>0.87476200000000004</c:v>
                </c:pt>
                <c:pt idx="63">
                  <c:v>0.882857</c:v>
                </c:pt>
                <c:pt idx="64">
                  <c:v>0.89190499999999995</c:v>
                </c:pt>
                <c:pt idx="65">
                  <c:v>0.89881</c:v>
                </c:pt>
                <c:pt idx="66">
                  <c:v>0.901667</c:v>
                </c:pt>
                <c:pt idx="67">
                  <c:v>0.90476199999999996</c:v>
                </c:pt>
                <c:pt idx="68">
                  <c:v>0.909524</c:v>
                </c:pt>
                <c:pt idx="69">
                  <c:v>0.91190499999999997</c:v>
                </c:pt>
                <c:pt idx="70">
                  <c:v>0.91476199999999996</c:v>
                </c:pt>
                <c:pt idx="71">
                  <c:v>0.91833299999999995</c:v>
                </c:pt>
                <c:pt idx="72">
                  <c:v>0.92166700000000001</c:v>
                </c:pt>
                <c:pt idx="73">
                  <c:v>0.92547599999999997</c:v>
                </c:pt>
                <c:pt idx="74">
                  <c:v>0.93118999999999996</c:v>
                </c:pt>
                <c:pt idx="75">
                  <c:v>0.93761899999999998</c:v>
                </c:pt>
                <c:pt idx="76">
                  <c:v>0.94214299999999995</c:v>
                </c:pt>
                <c:pt idx="77">
                  <c:v>0.95309500000000003</c:v>
                </c:pt>
                <c:pt idx="78">
                  <c:v>0.96476200000000001</c:v>
                </c:pt>
                <c:pt idx="79">
                  <c:v>0.96976200000000001</c:v>
                </c:pt>
                <c:pt idx="80">
                  <c:v>0.97309500000000004</c:v>
                </c:pt>
                <c:pt idx="81">
                  <c:v>0.97571399999999997</c:v>
                </c:pt>
                <c:pt idx="82">
                  <c:v>0.97666699999999995</c:v>
                </c:pt>
                <c:pt idx="83">
                  <c:v>0.97761900000000002</c:v>
                </c:pt>
                <c:pt idx="84">
                  <c:v>0.97880999999999996</c:v>
                </c:pt>
                <c:pt idx="85">
                  <c:v>0.98071399999999997</c:v>
                </c:pt>
                <c:pt idx="86">
                  <c:v>0.98214299999999999</c:v>
                </c:pt>
                <c:pt idx="87">
                  <c:v>0.98261900000000002</c:v>
                </c:pt>
                <c:pt idx="88">
                  <c:v>0.98261900000000002</c:v>
                </c:pt>
                <c:pt idx="89">
                  <c:v>0.98333300000000001</c:v>
                </c:pt>
                <c:pt idx="90">
                  <c:v>0.98380999999999996</c:v>
                </c:pt>
                <c:pt idx="91">
                  <c:v>0.98476200000000003</c:v>
                </c:pt>
                <c:pt idx="92">
                  <c:v>0.98619000000000001</c:v>
                </c:pt>
                <c:pt idx="93">
                  <c:v>0.98666699999999996</c:v>
                </c:pt>
                <c:pt idx="94">
                  <c:v>0.98833300000000002</c:v>
                </c:pt>
                <c:pt idx="95">
                  <c:v>0.99023799999999995</c:v>
                </c:pt>
                <c:pt idx="96">
                  <c:v>0.992143</c:v>
                </c:pt>
                <c:pt idx="97">
                  <c:v>0.99285699999999999</c:v>
                </c:pt>
                <c:pt idx="98">
                  <c:v>0.995</c:v>
                </c:pt>
                <c:pt idx="99">
                  <c:v>0.99761900000000003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Sheet1!$B$68</c:f>
              <c:strCache>
                <c:ptCount val="1"/>
                <c:pt idx="0">
                  <c:v>HoG (color) + SSAO + color stats + depth stats + depth edges</c:v>
                </c:pt>
              </c:strCache>
            </c:strRef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Sheet1!$C$68:$CX$68</c:f>
              <c:numCache>
                <c:formatCode>General</c:formatCode>
                <c:ptCount val="100"/>
                <c:pt idx="0">
                  <c:v>8.9285700000000005E-4</c:v>
                </c:pt>
                <c:pt idx="1">
                  <c:v>3.3482099999999999E-3</c:v>
                </c:pt>
                <c:pt idx="2">
                  <c:v>5.1339300000000001E-3</c:v>
                </c:pt>
                <c:pt idx="3">
                  <c:v>7.3660699999999997E-3</c:v>
                </c:pt>
                <c:pt idx="4">
                  <c:v>9.8214300000000008E-3</c:v>
                </c:pt>
                <c:pt idx="5">
                  <c:v>1.18304E-2</c:v>
                </c:pt>
                <c:pt idx="6">
                  <c:v>1.3839300000000001E-2</c:v>
                </c:pt>
                <c:pt idx="7">
                  <c:v>1.58482E-2</c:v>
                </c:pt>
                <c:pt idx="8">
                  <c:v>1.7857100000000001E-2</c:v>
                </c:pt>
                <c:pt idx="9">
                  <c:v>1.9642900000000001E-2</c:v>
                </c:pt>
                <c:pt idx="10">
                  <c:v>2.1428599999999999E-2</c:v>
                </c:pt>
                <c:pt idx="11">
                  <c:v>2.36607E-2</c:v>
                </c:pt>
                <c:pt idx="12">
                  <c:v>2.4107099999999999E-2</c:v>
                </c:pt>
                <c:pt idx="13">
                  <c:v>2.63393E-2</c:v>
                </c:pt>
                <c:pt idx="14">
                  <c:v>2.7901800000000001E-2</c:v>
                </c:pt>
                <c:pt idx="15">
                  <c:v>2.9687499999999999E-2</c:v>
                </c:pt>
                <c:pt idx="16">
                  <c:v>3.10268E-2</c:v>
                </c:pt>
                <c:pt idx="17">
                  <c:v>3.2366100000000002E-2</c:v>
                </c:pt>
                <c:pt idx="18">
                  <c:v>3.2812500000000001E-2</c:v>
                </c:pt>
                <c:pt idx="19">
                  <c:v>3.5937499999999997E-2</c:v>
                </c:pt>
                <c:pt idx="20">
                  <c:v>3.7053599999999999E-2</c:v>
                </c:pt>
                <c:pt idx="21">
                  <c:v>3.88393E-2</c:v>
                </c:pt>
                <c:pt idx="22">
                  <c:v>4.0401800000000002E-2</c:v>
                </c:pt>
                <c:pt idx="23">
                  <c:v>4.1741100000000003E-2</c:v>
                </c:pt>
                <c:pt idx="24">
                  <c:v>4.3080399999999998E-2</c:v>
                </c:pt>
                <c:pt idx="25">
                  <c:v>4.4196399999999997E-2</c:v>
                </c:pt>
                <c:pt idx="26">
                  <c:v>4.5312499999999999E-2</c:v>
                </c:pt>
                <c:pt idx="27">
                  <c:v>4.6205400000000001E-2</c:v>
                </c:pt>
                <c:pt idx="28">
                  <c:v>4.73214E-2</c:v>
                </c:pt>
                <c:pt idx="29">
                  <c:v>5.0223200000000003E-2</c:v>
                </c:pt>
                <c:pt idx="30">
                  <c:v>5.1562499999999997E-2</c:v>
                </c:pt>
                <c:pt idx="31">
                  <c:v>5.2455399999999999E-2</c:v>
                </c:pt>
                <c:pt idx="32">
                  <c:v>5.3794599999999998E-2</c:v>
                </c:pt>
                <c:pt idx="33">
                  <c:v>5.5803600000000002E-2</c:v>
                </c:pt>
                <c:pt idx="34">
                  <c:v>5.8482100000000002E-2</c:v>
                </c:pt>
                <c:pt idx="35">
                  <c:v>6.20536E-2</c:v>
                </c:pt>
                <c:pt idx="36">
                  <c:v>6.6071400000000002E-2</c:v>
                </c:pt>
                <c:pt idx="37">
                  <c:v>6.98661E-2</c:v>
                </c:pt>
                <c:pt idx="38">
                  <c:v>7.1651800000000002E-2</c:v>
                </c:pt>
                <c:pt idx="39">
                  <c:v>7.4553599999999998E-2</c:v>
                </c:pt>
                <c:pt idx="40">
                  <c:v>7.5446399999999997E-2</c:v>
                </c:pt>
                <c:pt idx="41">
                  <c:v>7.7232099999999998E-2</c:v>
                </c:pt>
                <c:pt idx="42">
                  <c:v>7.9241099999999995E-2</c:v>
                </c:pt>
                <c:pt idx="43">
                  <c:v>8.1250000000000003E-2</c:v>
                </c:pt>
                <c:pt idx="44">
                  <c:v>8.2589300000000004E-2</c:v>
                </c:pt>
                <c:pt idx="45">
                  <c:v>8.4375000000000006E-2</c:v>
                </c:pt>
                <c:pt idx="46">
                  <c:v>8.63839E-2</c:v>
                </c:pt>
                <c:pt idx="47">
                  <c:v>8.7946399999999994E-2</c:v>
                </c:pt>
                <c:pt idx="48">
                  <c:v>8.9285699999999996E-2</c:v>
                </c:pt>
                <c:pt idx="49">
                  <c:v>9.0848200000000004E-2</c:v>
                </c:pt>
                <c:pt idx="50">
                  <c:v>9.1964299999999999E-2</c:v>
                </c:pt>
                <c:pt idx="51">
                  <c:v>9.3080399999999994E-2</c:v>
                </c:pt>
                <c:pt idx="52">
                  <c:v>9.3973200000000007E-2</c:v>
                </c:pt>
                <c:pt idx="53">
                  <c:v>9.5535700000000001E-2</c:v>
                </c:pt>
                <c:pt idx="54">
                  <c:v>9.8437499999999997E-2</c:v>
                </c:pt>
                <c:pt idx="55">
                  <c:v>0.10067</c:v>
                </c:pt>
                <c:pt idx="56">
                  <c:v>0.103348</c:v>
                </c:pt>
                <c:pt idx="57">
                  <c:v>0.104241</c:v>
                </c:pt>
                <c:pt idx="58">
                  <c:v>0.10557999999999999</c:v>
                </c:pt>
                <c:pt idx="59">
                  <c:v>0.106027</c:v>
                </c:pt>
                <c:pt idx="60">
                  <c:v>0.107143</c:v>
                </c:pt>
                <c:pt idx="61">
                  <c:v>0.10803599999999999</c:v>
                </c:pt>
                <c:pt idx="62">
                  <c:v>0.110045</c:v>
                </c:pt>
                <c:pt idx="63">
                  <c:v>0.11183</c:v>
                </c:pt>
                <c:pt idx="64">
                  <c:v>0.11361599999999999</c:v>
                </c:pt>
                <c:pt idx="65">
                  <c:v>0.11607099999999999</c:v>
                </c:pt>
                <c:pt idx="66">
                  <c:v>0.11808</c:v>
                </c:pt>
                <c:pt idx="67">
                  <c:v>0.119866</c:v>
                </c:pt>
                <c:pt idx="68">
                  <c:v>0.121875</c:v>
                </c:pt>
                <c:pt idx="69">
                  <c:v>0.122768</c:v>
                </c:pt>
                <c:pt idx="70">
                  <c:v>0.12700900000000001</c:v>
                </c:pt>
                <c:pt idx="71">
                  <c:v>0.12812499999999999</c:v>
                </c:pt>
                <c:pt idx="72">
                  <c:v>0.129911</c:v>
                </c:pt>
                <c:pt idx="73">
                  <c:v>0.13169600000000001</c:v>
                </c:pt>
                <c:pt idx="74">
                  <c:v>0.134598</c:v>
                </c:pt>
                <c:pt idx="75">
                  <c:v>0.13660700000000001</c:v>
                </c:pt>
                <c:pt idx="76">
                  <c:v>0.139955</c:v>
                </c:pt>
                <c:pt idx="77">
                  <c:v>0.14241100000000001</c:v>
                </c:pt>
                <c:pt idx="78">
                  <c:v>0.145089</c:v>
                </c:pt>
                <c:pt idx="79">
                  <c:v>0.14687500000000001</c:v>
                </c:pt>
                <c:pt idx="80">
                  <c:v>0.14977699999999999</c:v>
                </c:pt>
                <c:pt idx="81">
                  <c:v>0.15223200000000001</c:v>
                </c:pt>
                <c:pt idx="82">
                  <c:v>0.15491099999999999</c:v>
                </c:pt>
                <c:pt idx="83">
                  <c:v>0.15848200000000001</c:v>
                </c:pt>
                <c:pt idx="84">
                  <c:v>0.16317000000000001</c:v>
                </c:pt>
                <c:pt idx="85">
                  <c:v>0.16562499999999999</c:v>
                </c:pt>
                <c:pt idx="86">
                  <c:v>0.16964299999999999</c:v>
                </c:pt>
                <c:pt idx="87">
                  <c:v>0.17522299999999999</c:v>
                </c:pt>
                <c:pt idx="88">
                  <c:v>0.17968799999999999</c:v>
                </c:pt>
                <c:pt idx="89">
                  <c:v>0.18415200000000001</c:v>
                </c:pt>
                <c:pt idx="90">
                  <c:v>0.18973200000000001</c:v>
                </c:pt>
                <c:pt idx="91">
                  <c:v>0.197098</c:v>
                </c:pt>
                <c:pt idx="92">
                  <c:v>0.20424100000000001</c:v>
                </c:pt>
                <c:pt idx="93">
                  <c:v>0.21227699999999999</c:v>
                </c:pt>
                <c:pt idx="94">
                  <c:v>0.22120500000000001</c:v>
                </c:pt>
                <c:pt idx="95">
                  <c:v>0.234598</c:v>
                </c:pt>
                <c:pt idx="96">
                  <c:v>0.25267899999999999</c:v>
                </c:pt>
                <c:pt idx="97">
                  <c:v>0.28192</c:v>
                </c:pt>
                <c:pt idx="98">
                  <c:v>0.32544600000000001</c:v>
                </c:pt>
                <c:pt idx="99">
                  <c:v>0.45133899999999999</c:v>
                </c:pt>
              </c:numCache>
            </c:numRef>
          </c:xVal>
          <c:yVal>
            <c:numRef>
              <c:f>Sheet1!$C$69:$CX$69</c:f>
              <c:numCache>
                <c:formatCode>General</c:formatCode>
                <c:ptCount val="100"/>
                <c:pt idx="0">
                  <c:v>0.145759</c:v>
                </c:pt>
                <c:pt idx="1">
                  <c:v>0.32165199999999999</c:v>
                </c:pt>
                <c:pt idx="2">
                  <c:v>0.432589</c:v>
                </c:pt>
                <c:pt idx="3">
                  <c:v>0.50803600000000004</c:v>
                </c:pt>
                <c:pt idx="4">
                  <c:v>0.55892900000000001</c:v>
                </c:pt>
                <c:pt idx="5">
                  <c:v>0.60401800000000005</c:v>
                </c:pt>
                <c:pt idx="6">
                  <c:v>0.64888400000000002</c:v>
                </c:pt>
                <c:pt idx="7">
                  <c:v>0.67924099999999998</c:v>
                </c:pt>
                <c:pt idx="8">
                  <c:v>0.70446399999999998</c:v>
                </c:pt>
                <c:pt idx="9">
                  <c:v>0.724777</c:v>
                </c:pt>
                <c:pt idx="10">
                  <c:v>0.74084799999999995</c:v>
                </c:pt>
                <c:pt idx="11">
                  <c:v>0.75669600000000004</c:v>
                </c:pt>
                <c:pt idx="12">
                  <c:v>0.770536</c:v>
                </c:pt>
                <c:pt idx="13">
                  <c:v>0.78437500000000004</c:v>
                </c:pt>
                <c:pt idx="14">
                  <c:v>0.79531300000000005</c:v>
                </c:pt>
                <c:pt idx="15">
                  <c:v>0.80602700000000005</c:v>
                </c:pt>
                <c:pt idx="16">
                  <c:v>0.81696400000000002</c:v>
                </c:pt>
                <c:pt idx="17">
                  <c:v>0.82388399999999995</c:v>
                </c:pt>
                <c:pt idx="18">
                  <c:v>0.83035700000000001</c:v>
                </c:pt>
                <c:pt idx="19">
                  <c:v>0.837723</c:v>
                </c:pt>
                <c:pt idx="20">
                  <c:v>0.84620499999999998</c:v>
                </c:pt>
                <c:pt idx="21">
                  <c:v>0.85223199999999999</c:v>
                </c:pt>
                <c:pt idx="22">
                  <c:v>0.85714299999999999</c:v>
                </c:pt>
                <c:pt idx="23">
                  <c:v>0.86473199999999995</c:v>
                </c:pt>
                <c:pt idx="24">
                  <c:v>0.87098200000000003</c:v>
                </c:pt>
                <c:pt idx="25">
                  <c:v>0.875</c:v>
                </c:pt>
                <c:pt idx="26">
                  <c:v>0.87879499999999999</c:v>
                </c:pt>
                <c:pt idx="27">
                  <c:v>0.88437500000000002</c:v>
                </c:pt>
                <c:pt idx="28">
                  <c:v>0.88839299999999999</c:v>
                </c:pt>
                <c:pt idx="29">
                  <c:v>0.89151800000000003</c:v>
                </c:pt>
                <c:pt idx="30">
                  <c:v>0.895536</c:v>
                </c:pt>
                <c:pt idx="31">
                  <c:v>0.90089300000000005</c:v>
                </c:pt>
                <c:pt idx="32">
                  <c:v>0.90424099999999996</c:v>
                </c:pt>
                <c:pt idx="33">
                  <c:v>0.90781199999999995</c:v>
                </c:pt>
                <c:pt idx="34">
                  <c:v>0.91249999999999998</c:v>
                </c:pt>
                <c:pt idx="35">
                  <c:v>0.915848</c:v>
                </c:pt>
                <c:pt idx="36">
                  <c:v>0.92031300000000005</c:v>
                </c:pt>
                <c:pt idx="37">
                  <c:v>0.92522300000000002</c:v>
                </c:pt>
                <c:pt idx="38">
                  <c:v>0.92745500000000003</c:v>
                </c:pt>
                <c:pt idx="39">
                  <c:v>0.93057999999999996</c:v>
                </c:pt>
                <c:pt idx="40">
                  <c:v>0.93325899999999995</c:v>
                </c:pt>
                <c:pt idx="41">
                  <c:v>0.93660699999999997</c:v>
                </c:pt>
                <c:pt idx="42">
                  <c:v>0.93883899999999998</c:v>
                </c:pt>
                <c:pt idx="43">
                  <c:v>0.94196400000000002</c:v>
                </c:pt>
                <c:pt idx="44">
                  <c:v>0.94397299999999995</c:v>
                </c:pt>
                <c:pt idx="45">
                  <c:v>0.94642899999999996</c:v>
                </c:pt>
                <c:pt idx="46">
                  <c:v>0.948214</c:v>
                </c:pt>
                <c:pt idx="47">
                  <c:v>0.95044600000000001</c:v>
                </c:pt>
                <c:pt idx="48">
                  <c:v>0.95357099999999995</c:v>
                </c:pt>
                <c:pt idx="49">
                  <c:v>0.95491099999999995</c:v>
                </c:pt>
                <c:pt idx="50">
                  <c:v>0.95557999999999998</c:v>
                </c:pt>
                <c:pt idx="51">
                  <c:v>0.95714299999999997</c:v>
                </c:pt>
                <c:pt idx="52">
                  <c:v>0.95937499999999998</c:v>
                </c:pt>
                <c:pt idx="53">
                  <c:v>0.96160699999999999</c:v>
                </c:pt>
                <c:pt idx="54">
                  <c:v>0.96339300000000005</c:v>
                </c:pt>
                <c:pt idx="55">
                  <c:v>0.96562499999999996</c:v>
                </c:pt>
                <c:pt idx="56">
                  <c:v>0.96696400000000005</c:v>
                </c:pt>
                <c:pt idx="57">
                  <c:v>0.96852700000000003</c:v>
                </c:pt>
                <c:pt idx="58">
                  <c:v>0.97008899999999998</c:v>
                </c:pt>
                <c:pt idx="59">
                  <c:v>0.97142899999999999</c:v>
                </c:pt>
                <c:pt idx="60">
                  <c:v>0.97254499999999999</c:v>
                </c:pt>
                <c:pt idx="61">
                  <c:v>0.97321400000000002</c:v>
                </c:pt>
                <c:pt idx="62">
                  <c:v>0.973661</c:v>
                </c:pt>
                <c:pt idx="63">
                  <c:v>0.97499999999999998</c:v>
                </c:pt>
                <c:pt idx="64">
                  <c:v>0.97567000000000004</c:v>
                </c:pt>
                <c:pt idx="65">
                  <c:v>0.97723199999999999</c:v>
                </c:pt>
                <c:pt idx="66">
                  <c:v>0.97901800000000005</c:v>
                </c:pt>
                <c:pt idx="67">
                  <c:v>0.97991099999999998</c:v>
                </c:pt>
                <c:pt idx="68">
                  <c:v>0.98102699999999998</c:v>
                </c:pt>
                <c:pt idx="69">
                  <c:v>0.98147300000000004</c:v>
                </c:pt>
                <c:pt idx="70">
                  <c:v>0.98236599999999996</c:v>
                </c:pt>
                <c:pt idx="71">
                  <c:v>0.98325899999999999</c:v>
                </c:pt>
                <c:pt idx="72">
                  <c:v>0.98415200000000003</c:v>
                </c:pt>
                <c:pt idx="73">
                  <c:v>0.98459799999999997</c:v>
                </c:pt>
                <c:pt idx="74">
                  <c:v>0.98482099999999995</c:v>
                </c:pt>
                <c:pt idx="75">
                  <c:v>0.98526800000000003</c:v>
                </c:pt>
                <c:pt idx="76">
                  <c:v>0.98526800000000003</c:v>
                </c:pt>
                <c:pt idx="77">
                  <c:v>0.98638400000000004</c:v>
                </c:pt>
                <c:pt idx="78">
                  <c:v>0.98727699999999996</c:v>
                </c:pt>
                <c:pt idx="79">
                  <c:v>0.98794599999999999</c:v>
                </c:pt>
                <c:pt idx="80">
                  <c:v>0.989062</c:v>
                </c:pt>
                <c:pt idx="81">
                  <c:v>0.98995500000000003</c:v>
                </c:pt>
                <c:pt idx="82">
                  <c:v>0.990402</c:v>
                </c:pt>
                <c:pt idx="83">
                  <c:v>0.99062499999999998</c:v>
                </c:pt>
                <c:pt idx="84">
                  <c:v>0.99196399999999996</c:v>
                </c:pt>
                <c:pt idx="85">
                  <c:v>0.99263400000000002</c:v>
                </c:pt>
                <c:pt idx="86">
                  <c:v>0.99285699999999999</c:v>
                </c:pt>
                <c:pt idx="87">
                  <c:v>0.99330399999999996</c:v>
                </c:pt>
                <c:pt idx="88">
                  <c:v>0.99375000000000002</c:v>
                </c:pt>
                <c:pt idx="89">
                  <c:v>0.99419599999999997</c:v>
                </c:pt>
                <c:pt idx="90">
                  <c:v>0.99486600000000003</c:v>
                </c:pt>
                <c:pt idx="91">
                  <c:v>0.995313</c:v>
                </c:pt>
                <c:pt idx="92">
                  <c:v>0.99553599999999998</c:v>
                </c:pt>
                <c:pt idx="93">
                  <c:v>0.99598200000000003</c:v>
                </c:pt>
                <c:pt idx="94">
                  <c:v>0.99642900000000001</c:v>
                </c:pt>
                <c:pt idx="95">
                  <c:v>0.99754500000000002</c:v>
                </c:pt>
                <c:pt idx="96">
                  <c:v>0.99799099999999996</c:v>
                </c:pt>
                <c:pt idx="97">
                  <c:v>0.99866100000000002</c:v>
                </c:pt>
                <c:pt idx="98">
                  <c:v>0.99955400000000005</c:v>
                </c:pt>
                <c:pt idx="99">
                  <c:v>0.99977700000000003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785280"/>
        <c:axId val="93536640"/>
      </c:scatterChart>
      <c:valAx>
        <c:axId val="92785280"/>
        <c:scaling>
          <c:orientation val="minMax"/>
          <c:max val="1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3536640"/>
        <c:crosses val="autoZero"/>
        <c:crossBetween val="midCat"/>
      </c:valAx>
      <c:valAx>
        <c:axId val="93536640"/>
        <c:scaling>
          <c:orientation val="minMax"/>
          <c:max val="1"/>
          <c:min val="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92785280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9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9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9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900"/>
            </a:pPr>
            <a:endParaRPr lang="en-US"/>
          </a:p>
        </c:txPr>
      </c:legendEntry>
      <c:legendEntry>
        <c:idx val="4"/>
        <c:delete val="1"/>
      </c:legendEntry>
      <c:legendEntry>
        <c:idx val="5"/>
        <c:txPr>
          <a:bodyPr/>
          <a:lstStyle/>
          <a:p>
            <a:pPr>
              <a:defRPr sz="900"/>
            </a:pPr>
            <a:endParaRPr lang="en-US"/>
          </a:p>
        </c:txPr>
      </c:legendEntry>
      <c:legendEntry>
        <c:idx val="6"/>
        <c:delete val="1"/>
      </c:legendEntry>
      <c:layout>
        <c:manualLayout>
          <c:xMode val="edge"/>
          <c:yMode val="edge"/>
          <c:x val="0.52898256213758288"/>
          <c:y val="0.33856518711837458"/>
          <c:w val="0.46230588060982275"/>
          <c:h val="0.40273813550743065"/>
        </c:manualLayout>
      </c:layout>
      <c:overlay val="1"/>
      <c:spPr>
        <a:noFill/>
        <a:ln w="0">
          <a:noFill/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02405949256338E-2"/>
          <c:y val="1.9938040098047921E-2"/>
          <c:w val="0.85173173121845058"/>
          <c:h val="0.91329210165784602"/>
        </c:manualLayout>
      </c:layout>
      <c:scatterChart>
        <c:scatterStyle val="smoothMarker"/>
        <c:varyColors val="0"/>
        <c:ser>
          <c:idx val="1"/>
          <c:order val="1"/>
          <c:tx>
            <c:strRef>
              <c:f>Sheet1!$B$25</c:f>
              <c:strCache>
                <c:ptCount val="1"/>
                <c:pt idx="0">
                  <c:v>DCT (color)</c:v>
                </c:pt>
              </c:strCache>
            </c:strRef>
          </c:tx>
          <c:marker>
            <c:symbol val="none"/>
          </c:marker>
          <c:xVal>
            <c:numRef>
              <c:f>Sheet1!$C$25:$CX$25</c:f>
              <c:numCache>
                <c:formatCode>General</c:formatCode>
                <c:ptCount val="100"/>
                <c:pt idx="0">
                  <c:v>1E-3</c:v>
                </c:pt>
                <c:pt idx="1">
                  <c:v>4.3333299999999998E-3</c:v>
                </c:pt>
                <c:pt idx="2">
                  <c:v>5.6666700000000004E-3</c:v>
                </c:pt>
                <c:pt idx="3">
                  <c:v>7.6666700000000004E-3</c:v>
                </c:pt>
                <c:pt idx="4">
                  <c:v>8.9999999999999993E-3</c:v>
                </c:pt>
                <c:pt idx="5">
                  <c:v>1.16667E-2</c:v>
                </c:pt>
                <c:pt idx="6">
                  <c:v>1.4E-2</c:v>
                </c:pt>
                <c:pt idx="7">
                  <c:v>1.7333299999999999E-2</c:v>
                </c:pt>
                <c:pt idx="8">
                  <c:v>1.9666699999999999E-2</c:v>
                </c:pt>
                <c:pt idx="9">
                  <c:v>2.1000000000000001E-2</c:v>
                </c:pt>
                <c:pt idx="10">
                  <c:v>2.2666700000000001E-2</c:v>
                </c:pt>
                <c:pt idx="11">
                  <c:v>2.5000000000000001E-2</c:v>
                </c:pt>
                <c:pt idx="12">
                  <c:v>2.7E-2</c:v>
                </c:pt>
                <c:pt idx="13">
                  <c:v>2.93333E-2</c:v>
                </c:pt>
                <c:pt idx="14">
                  <c:v>3.1333300000000001E-2</c:v>
                </c:pt>
                <c:pt idx="15">
                  <c:v>3.2333300000000002E-2</c:v>
                </c:pt>
                <c:pt idx="16">
                  <c:v>3.5666700000000003E-2</c:v>
                </c:pt>
                <c:pt idx="17">
                  <c:v>3.6666700000000003E-2</c:v>
                </c:pt>
                <c:pt idx="18">
                  <c:v>3.9333300000000002E-2</c:v>
                </c:pt>
                <c:pt idx="19">
                  <c:v>4.06667E-2</c:v>
                </c:pt>
                <c:pt idx="20">
                  <c:v>4.2999999999999997E-2</c:v>
                </c:pt>
                <c:pt idx="21">
                  <c:v>4.4999999999999998E-2</c:v>
                </c:pt>
                <c:pt idx="22">
                  <c:v>4.8000000000000001E-2</c:v>
                </c:pt>
                <c:pt idx="23">
                  <c:v>0.05</c:v>
                </c:pt>
                <c:pt idx="24">
                  <c:v>5.1999999999999998E-2</c:v>
                </c:pt>
                <c:pt idx="25">
                  <c:v>5.2666699999999997E-2</c:v>
                </c:pt>
                <c:pt idx="26">
                  <c:v>5.66667E-2</c:v>
                </c:pt>
                <c:pt idx="27">
                  <c:v>5.9666700000000003E-2</c:v>
                </c:pt>
                <c:pt idx="28">
                  <c:v>6.1666699999999998E-2</c:v>
                </c:pt>
                <c:pt idx="29">
                  <c:v>6.4666699999999994E-2</c:v>
                </c:pt>
                <c:pt idx="30">
                  <c:v>6.7666699999999996E-2</c:v>
                </c:pt>
                <c:pt idx="31">
                  <c:v>7.0666699999999999E-2</c:v>
                </c:pt>
                <c:pt idx="32">
                  <c:v>7.4666700000000003E-2</c:v>
                </c:pt>
                <c:pt idx="33">
                  <c:v>7.9000000000000001E-2</c:v>
                </c:pt>
                <c:pt idx="34">
                  <c:v>8.2000000000000003E-2</c:v>
                </c:pt>
                <c:pt idx="35">
                  <c:v>8.5666699999999998E-2</c:v>
                </c:pt>
                <c:pt idx="36">
                  <c:v>9.0333300000000005E-2</c:v>
                </c:pt>
                <c:pt idx="37">
                  <c:v>9.3333299999999994E-2</c:v>
                </c:pt>
                <c:pt idx="38">
                  <c:v>9.9333299999999999E-2</c:v>
                </c:pt>
                <c:pt idx="39">
                  <c:v>0.10299999999999999</c:v>
                </c:pt>
                <c:pt idx="40">
                  <c:v>0.107667</c:v>
                </c:pt>
                <c:pt idx="41">
                  <c:v>0.112333</c:v>
                </c:pt>
                <c:pt idx="42">
                  <c:v>0.11799999999999999</c:v>
                </c:pt>
                <c:pt idx="43">
                  <c:v>0.122</c:v>
                </c:pt>
                <c:pt idx="44">
                  <c:v>0.16200000000000001</c:v>
                </c:pt>
                <c:pt idx="45">
                  <c:v>0.221333</c:v>
                </c:pt>
                <c:pt idx="46">
                  <c:v>0.24366699999999999</c:v>
                </c:pt>
                <c:pt idx="47">
                  <c:v>0.249333</c:v>
                </c:pt>
                <c:pt idx="48">
                  <c:v>0.25566699999999998</c:v>
                </c:pt>
                <c:pt idx="49">
                  <c:v>0.26233299999999998</c:v>
                </c:pt>
                <c:pt idx="50">
                  <c:v>0.27033299999999999</c:v>
                </c:pt>
                <c:pt idx="51">
                  <c:v>0.276333</c:v>
                </c:pt>
                <c:pt idx="52">
                  <c:v>0.284333</c:v>
                </c:pt>
                <c:pt idx="53">
                  <c:v>0.29033300000000001</c:v>
                </c:pt>
                <c:pt idx="54">
                  <c:v>0.29733300000000001</c:v>
                </c:pt>
                <c:pt idx="55">
                  <c:v>0.30599999999999999</c:v>
                </c:pt>
                <c:pt idx="56">
                  <c:v>0.312</c:v>
                </c:pt>
                <c:pt idx="57">
                  <c:v>0.31833299999999998</c:v>
                </c:pt>
                <c:pt idx="58">
                  <c:v>0.32266699999999998</c:v>
                </c:pt>
                <c:pt idx="59">
                  <c:v>0.32800000000000001</c:v>
                </c:pt>
                <c:pt idx="60">
                  <c:v>0.33733299999999999</c:v>
                </c:pt>
                <c:pt idx="61">
                  <c:v>0.343667</c:v>
                </c:pt>
                <c:pt idx="62">
                  <c:v>0.349333</c:v>
                </c:pt>
                <c:pt idx="63">
                  <c:v>0.35733300000000001</c:v>
                </c:pt>
                <c:pt idx="64">
                  <c:v>0.36733300000000002</c:v>
                </c:pt>
                <c:pt idx="65">
                  <c:v>0.38</c:v>
                </c:pt>
                <c:pt idx="66">
                  <c:v>0.38866699999999998</c:v>
                </c:pt>
                <c:pt idx="67">
                  <c:v>0.403333</c:v>
                </c:pt>
                <c:pt idx="68">
                  <c:v>0.41533300000000001</c:v>
                </c:pt>
                <c:pt idx="69">
                  <c:v>0.42833300000000002</c:v>
                </c:pt>
                <c:pt idx="70">
                  <c:v>0.44133299999999998</c:v>
                </c:pt>
                <c:pt idx="71">
                  <c:v>0.45433299999999999</c:v>
                </c:pt>
                <c:pt idx="72">
                  <c:v>0.47499999999999998</c:v>
                </c:pt>
                <c:pt idx="73">
                  <c:v>0.496</c:v>
                </c:pt>
                <c:pt idx="74">
                  <c:v>0.52333300000000005</c:v>
                </c:pt>
                <c:pt idx="75">
                  <c:v>0.55700000000000005</c:v>
                </c:pt>
                <c:pt idx="76">
                  <c:v>0.60066699999999995</c:v>
                </c:pt>
                <c:pt idx="77">
                  <c:v>0.651667</c:v>
                </c:pt>
                <c:pt idx="78">
                  <c:v>0.69266700000000003</c:v>
                </c:pt>
                <c:pt idx="79">
                  <c:v>0.72899999999999998</c:v>
                </c:pt>
                <c:pt idx="80">
                  <c:v>0.75433300000000003</c:v>
                </c:pt>
                <c:pt idx="81">
                  <c:v>0.780667</c:v>
                </c:pt>
                <c:pt idx="82">
                  <c:v>0.80366700000000002</c:v>
                </c:pt>
                <c:pt idx="83">
                  <c:v>0.82066700000000004</c:v>
                </c:pt>
                <c:pt idx="84">
                  <c:v>0.83699999999999997</c:v>
                </c:pt>
                <c:pt idx="85">
                  <c:v>0.85233300000000001</c:v>
                </c:pt>
                <c:pt idx="86">
                  <c:v>0.86466699999999996</c:v>
                </c:pt>
                <c:pt idx="87">
                  <c:v>0.87366699999999997</c:v>
                </c:pt>
                <c:pt idx="88">
                  <c:v>0.88933300000000004</c:v>
                </c:pt>
                <c:pt idx="89">
                  <c:v>0.90033300000000005</c:v>
                </c:pt>
                <c:pt idx="90">
                  <c:v>0.91333299999999995</c:v>
                </c:pt>
                <c:pt idx="91">
                  <c:v>0.92033299999999996</c:v>
                </c:pt>
                <c:pt idx="92">
                  <c:v>0.93366700000000002</c:v>
                </c:pt>
                <c:pt idx="93">
                  <c:v>0.94366700000000003</c:v>
                </c:pt>
                <c:pt idx="94">
                  <c:v>0.95566700000000004</c:v>
                </c:pt>
                <c:pt idx="95">
                  <c:v>0.967333</c:v>
                </c:pt>
                <c:pt idx="96">
                  <c:v>0.97533300000000001</c:v>
                </c:pt>
                <c:pt idx="97">
                  <c:v>0.98599999999999999</c:v>
                </c:pt>
                <c:pt idx="98">
                  <c:v>0.99333300000000002</c:v>
                </c:pt>
                <c:pt idx="99">
                  <c:v>0.999</c:v>
                </c:pt>
              </c:numCache>
            </c:numRef>
          </c:xVal>
          <c:yVal>
            <c:numRef>
              <c:f>Sheet1!$C$26:$CX$26</c:f>
              <c:numCache>
                <c:formatCode>General</c:formatCode>
                <c:ptCount val="100"/>
                <c:pt idx="0">
                  <c:v>1.0999999999999999E-2</c:v>
                </c:pt>
                <c:pt idx="1">
                  <c:v>3.3333300000000003E-2</c:v>
                </c:pt>
                <c:pt idx="2">
                  <c:v>5.1999999999999998E-2</c:v>
                </c:pt>
                <c:pt idx="3">
                  <c:v>6.93333E-2</c:v>
                </c:pt>
                <c:pt idx="4">
                  <c:v>8.7999999999999995E-2</c:v>
                </c:pt>
                <c:pt idx="5">
                  <c:v>0.105667</c:v>
                </c:pt>
                <c:pt idx="6">
                  <c:v>0.130333</c:v>
                </c:pt>
                <c:pt idx="7">
                  <c:v>0.14966699999999999</c:v>
                </c:pt>
                <c:pt idx="8">
                  <c:v>0.16733300000000001</c:v>
                </c:pt>
                <c:pt idx="9">
                  <c:v>0.187333</c:v>
                </c:pt>
                <c:pt idx="10">
                  <c:v>0.20666699999999999</c:v>
                </c:pt>
                <c:pt idx="11">
                  <c:v>0.219</c:v>
                </c:pt>
                <c:pt idx="12">
                  <c:v>0.23066700000000001</c:v>
                </c:pt>
                <c:pt idx="13">
                  <c:v>0.24399999999999999</c:v>
                </c:pt>
                <c:pt idx="14">
                  <c:v>0.25733299999999998</c:v>
                </c:pt>
                <c:pt idx="15">
                  <c:v>0.27200000000000002</c:v>
                </c:pt>
                <c:pt idx="16">
                  <c:v>0.28933300000000001</c:v>
                </c:pt>
                <c:pt idx="17">
                  <c:v>0.30233300000000002</c:v>
                </c:pt>
                <c:pt idx="18">
                  <c:v>0.31633299999999998</c:v>
                </c:pt>
                <c:pt idx="19">
                  <c:v>0.33166699999999999</c:v>
                </c:pt>
                <c:pt idx="20">
                  <c:v>0.343333</c:v>
                </c:pt>
                <c:pt idx="21">
                  <c:v>0.35433300000000001</c:v>
                </c:pt>
                <c:pt idx="22">
                  <c:v>0.37</c:v>
                </c:pt>
                <c:pt idx="23">
                  <c:v>0.38300000000000001</c:v>
                </c:pt>
                <c:pt idx="24">
                  <c:v>0.39933299999999999</c:v>
                </c:pt>
                <c:pt idx="25">
                  <c:v>0.405333</c:v>
                </c:pt>
                <c:pt idx="26">
                  <c:v>0.41866700000000001</c:v>
                </c:pt>
                <c:pt idx="27">
                  <c:v>0.42966700000000002</c:v>
                </c:pt>
                <c:pt idx="28">
                  <c:v>0.443</c:v>
                </c:pt>
                <c:pt idx="29">
                  <c:v>0.45600000000000002</c:v>
                </c:pt>
                <c:pt idx="30">
                  <c:v>0.470667</c:v>
                </c:pt>
                <c:pt idx="31">
                  <c:v>0.48199999999999998</c:v>
                </c:pt>
                <c:pt idx="32">
                  <c:v>0.496</c:v>
                </c:pt>
                <c:pt idx="33">
                  <c:v>0.50266699999999997</c:v>
                </c:pt>
                <c:pt idx="34">
                  <c:v>0.51233300000000004</c:v>
                </c:pt>
                <c:pt idx="35">
                  <c:v>0.51966699999999999</c:v>
                </c:pt>
                <c:pt idx="36">
                  <c:v>0.53</c:v>
                </c:pt>
                <c:pt idx="37">
                  <c:v>0.54033299999999995</c:v>
                </c:pt>
                <c:pt idx="38">
                  <c:v>0.55000000000000004</c:v>
                </c:pt>
                <c:pt idx="39">
                  <c:v>0.56166700000000003</c:v>
                </c:pt>
                <c:pt idx="40">
                  <c:v>0.57533299999999998</c:v>
                </c:pt>
                <c:pt idx="41">
                  <c:v>0.58699999999999997</c:v>
                </c:pt>
                <c:pt idx="42">
                  <c:v>0.60033300000000001</c:v>
                </c:pt>
                <c:pt idx="43">
                  <c:v>0.62066699999999997</c:v>
                </c:pt>
                <c:pt idx="44">
                  <c:v>0.67300000000000004</c:v>
                </c:pt>
                <c:pt idx="45">
                  <c:v>0.73566699999999996</c:v>
                </c:pt>
                <c:pt idx="46">
                  <c:v>0.75800000000000001</c:v>
                </c:pt>
                <c:pt idx="47">
                  <c:v>0.76600000000000001</c:v>
                </c:pt>
                <c:pt idx="48">
                  <c:v>0.77700000000000002</c:v>
                </c:pt>
                <c:pt idx="49">
                  <c:v>0.78666700000000001</c:v>
                </c:pt>
                <c:pt idx="50">
                  <c:v>0.79400000000000004</c:v>
                </c:pt>
                <c:pt idx="51">
                  <c:v>0.79866700000000002</c:v>
                </c:pt>
                <c:pt idx="52">
                  <c:v>0.80466700000000002</c:v>
                </c:pt>
                <c:pt idx="53">
                  <c:v>0.81166700000000003</c:v>
                </c:pt>
                <c:pt idx="54">
                  <c:v>0.81766700000000003</c:v>
                </c:pt>
                <c:pt idx="55">
                  <c:v>0.82433299999999998</c:v>
                </c:pt>
                <c:pt idx="56">
                  <c:v>0.82933299999999999</c:v>
                </c:pt>
                <c:pt idx="57">
                  <c:v>0.83566700000000005</c:v>
                </c:pt>
                <c:pt idx="58">
                  <c:v>0.84066700000000005</c:v>
                </c:pt>
                <c:pt idx="59">
                  <c:v>0.845333</c:v>
                </c:pt>
                <c:pt idx="60">
                  <c:v>0.846333</c:v>
                </c:pt>
                <c:pt idx="61">
                  <c:v>0.85099999999999998</c:v>
                </c:pt>
                <c:pt idx="62">
                  <c:v>0.85733300000000001</c:v>
                </c:pt>
                <c:pt idx="63">
                  <c:v>0.86466699999999996</c:v>
                </c:pt>
                <c:pt idx="64">
                  <c:v>0.87066699999999997</c:v>
                </c:pt>
                <c:pt idx="65">
                  <c:v>0.875</c:v>
                </c:pt>
                <c:pt idx="66">
                  <c:v>0.88</c:v>
                </c:pt>
                <c:pt idx="67">
                  <c:v>0.88433300000000004</c:v>
                </c:pt>
                <c:pt idx="68">
                  <c:v>0.89133300000000004</c:v>
                </c:pt>
                <c:pt idx="69">
                  <c:v>0.89633300000000005</c:v>
                </c:pt>
                <c:pt idx="70">
                  <c:v>0.90133300000000005</c:v>
                </c:pt>
                <c:pt idx="71">
                  <c:v>0.905667</c:v>
                </c:pt>
                <c:pt idx="72">
                  <c:v>0.91166700000000001</c:v>
                </c:pt>
                <c:pt idx="73">
                  <c:v>0.91833299999999995</c:v>
                </c:pt>
                <c:pt idx="74">
                  <c:v>0.92433299999999996</c:v>
                </c:pt>
                <c:pt idx="75">
                  <c:v>0.93066700000000002</c:v>
                </c:pt>
                <c:pt idx="76">
                  <c:v>0.93899999999999995</c:v>
                </c:pt>
                <c:pt idx="77">
                  <c:v>0.94666700000000004</c:v>
                </c:pt>
                <c:pt idx="78">
                  <c:v>0.95466700000000004</c:v>
                </c:pt>
                <c:pt idx="79">
                  <c:v>0.95966700000000005</c:v>
                </c:pt>
                <c:pt idx="80">
                  <c:v>0.965333</c:v>
                </c:pt>
                <c:pt idx="81">
                  <c:v>0.968333</c:v>
                </c:pt>
                <c:pt idx="82">
                  <c:v>0.972333</c:v>
                </c:pt>
                <c:pt idx="83">
                  <c:v>0.97399999999999998</c:v>
                </c:pt>
                <c:pt idx="84">
                  <c:v>0.97699999999999998</c:v>
                </c:pt>
                <c:pt idx="85">
                  <c:v>0.97933300000000001</c:v>
                </c:pt>
                <c:pt idx="86">
                  <c:v>0.98133300000000001</c:v>
                </c:pt>
                <c:pt idx="87">
                  <c:v>0.98399999999999999</c:v>
                </c:pt>
                <c:pt idx="88">
                  <c:v>0.98499999999999999</c:v>
                </c:pt>
                <c:pt idx="89">
                  <c:v>0.98699999999999999</c:v>
                </c:pt>
                <c:pt idx="90">
                  <c:v>0.98933300000000002</c:v>
                </c:pt>
                <c:pt idx="91">
                  <c:v>0.99099999999999999</c:v>
                </c:pt>
                <c:pt idx="92">
                  <c:v>0.99299999999999999</c:v>
                </c:pt>
                <c:pt idx="93">
                  <c:v>0.99433300000000002</c:v>
                </c:pt>
                <c:pt idx="94">
                  <c:v>0.996</c:v>
                </c:pt>
                <c:pt idx="95">
                  <c:v>0.99633300000000002</c:v>
                </c:pt>
                <c:pt idx="96">
                  <c:v>0.997</c:v>
                </c:pt>
                <c:pt idx="97">
                  <c:v>0.99733300000000003</c:v>
                </c:pt>
                <c:pt idx="98">
                  <c:v>0.999</c:v>
                </c:pt>
                <c:pt idx="99">
                  <c:v>0.99966699999999997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Sheet1!$B$28</c:f>
              <c:strCache>
                <c:ptCount val="1"/>
                <c:pt idx="0">
                  <c:v>Local Stats. (color)</c:v>
                </c:pt>
              </c:strCache>
            </c:strRef>
          </c:tx>
          <c:marker>
            <c:symbol val="none"/>
          </c:marker>
          <c:xVal>
            <c:numRef>
              <c:f>Sheet1!$C$30:$CX$30</c:f>
              <c:numCache>
                <c:formatCode>General</c:formatCode>
                <c:ptCount val="100"/>
                <c:pt idx="0">
                  <c:v>0</c:v>
                </c:pt>
                <c:pt idx="1">
                  <c:v>3.3333374999999999E-4</c:v>
                </c:pt>
                <c:pt idx="2">
                  <c:v>1E-3</c:v>
                </c:pt>
                <c:pt idx="3">
                  <c:v>1.3333375000000001E-3</c:v>
                </c:pt>
                <c:pt idx="4">
                  <c:v>3.3333374999999998E-3</c:v>
                </c:pt>
                <c:pt idx="5">
                  <c:v>4.6666625E-3</c:v>
                </c:pt>
                <c:pt idx="6">
                  <c:v>5.3333375000000002E-3</c:v>
                </c:pt>
                <c:pt idx="7">
                  <c:v>6.6666625E-3</c:v>
                </c:pt>
                <c:pt idx="8">
                  <c:v>8.0000000000000002E-3</c:v>
                </c:pt>
                <c:pt idx="9">
                  <c:v>9.3333375000000003E-3</c:v>
                </c:pt>
                <c:pt idx="10">
                  <c:v>1.1000000000000001E-2</c:v>
                </c:pt>
                <c:pt idx="11">
                  <c:v>1.1666662500000001E-2</c:v>
                </c:pt>
                <c:pt idx="12">
                  <c:v>1.1999999999999999E-2</c:v>
                </c:pt>
                <c:pt idx="13">
                  <c:v>1.2666624999999999E-2</c:v>
                </c:pt>
                <c:pt idx="14">
                  <c:v>1.4333374999999999E-2</c:v>
                </c:pt>
                <c:pt idx="15">
                  <c:v>1.5333375E-2</c:v>
                </c:pt>
                <c:pt idx="16">
                  <c:v>1.8333374999999999E-2</c:v>
                </c:pt>
                <c:pt idx="17">
                  <c:v>2.2000000000000002E-2</c:v>
                </c:pt>
                <c:pt idx="18">
                  <c:v>2.3666625E-2</c:v>
                </c:pt>
                <c:pt idx="19">
                  <c:v>2.5666625000000002E-2</c:v>
                </c:pt>
                <c:pt idx="20">
                  <c:v>2.7333375E-2</c:v>
                </c:pt>
                <c:pt idx="21">
                  <c:v>2.8000000000000001E-2</c:v>
                </c:pt>
                <c:pt idx="22">
                  <c:v>3.0333374999999999E-2</c:v>
                </c:pt>
                <c:pt idx="23">
                  <c:v>3.2000000000000001E-2</c:v>
                </c:pt>
                <c:pt idx="24">
                  <c:v>3.3666624999999999E-2</c:v>
                </c:pt>
                <c:pt idx="25">
                  <c:v>3.6666625000000001E-2</c:v>
                </c:pt>
                <c:pt idx="26">
                  <c:v>4.2666625E-2</c:v>
                </c:pt>
                <c:pt idx="27">
                  <c:v>4.5999999999999999E-2</c:v>
                </c:pt>
                <c:pt idx="28">
                  <c:v>5.1333375000000001E-2</c:v>
                </c:pt>
                <c:pt idx="29">
                  <c:v>5.7666624999999999E-2</c:v>
                </c:pt>
                <c:pt idx="30">
                  <c:v>6.3333374999999997E-2</c:v>
                </c:pt>
                <c:pt idx="31">
                  <c:v>6.9666624999999996E-2</c:v>
                </c:pt>
                <c:pt idx="32">
                  <c:v>7.6333375000000009E-2</c:v>
                </c:pt>
                <c:pt idx="33">
                  <c:v>8.3333374999999987E-2</c:v>
                </c:pt>
                <c:pt idx="34">
                  <c:v>9.2333374999999995E-2</c:v>
                </c:pt>
                <c:pt idx="35">
                  <c:v>9.9333375000000002E-2</c:v>
                </c:pt>
                <c:pt idx="36">
                  <c:v>0.106666625</c:v>
                </c:pt>
                <c:pt idx="37">
                  <c:v>0.114333375</c:v>
                </c:pt>
                <c:pt idx="38">
                  <c:v>0.12433337500000001</c:v>
                </c:pt>
                <c:pt idx="39">
                  <c:v>0.13033375</c:v>
                </c:pt>
                <c:pt idx="40">
                  <c:v>0.14133375000000001</c:v>
                </c:pt>
                <c:pt idx="41">
                  <c:v>0.15266625</c:v>
                </c:pt>
                <c:pt idx="42">
                  <c:v>0.161</c:v>
                </c:pt>
                <c:pt idx="43">
                  <c:v>0.17</c:v>
                </c:pt>
                <c:pt idx="44">
                  <c:v>0.17966625</c:v>
                </c:pt>
                <c:pt idx="45">
                  <c:v>0.19233375</c:v>
                </c:pt>
                <c:pt idx="46">
                  <c:v>0.20500000000000002</c:v>
                </c:pt>
                <c:pt idx="47">
                  <c:v>0.21733374999999999</c:v>
                </c:pt>
                <c:pt idx="48">
                  <c:v>0.22700000000000001</c:v>
                </c:pt>
                <c:pt idx="49">
                  <c:v>0.23933375000000001</c:v>
                </c:pt>
                <c:pt idx="50">
                  <c:v>0.25333375000000002</c:v>
                </c:pt>
                <c:pt idx="51">
                  <c:v>0.26866625</c:v>
                </c:pt>
                <c:pt idx="52">
                  <c:v>0.28266625000000001</c:v>
                </c:pt>
                <c:pt idx="53">
                  <c:v>0.30099999999999999</c:v>
                </c:pt>
                <c:pt idx="54">
                  <c:v>0.32033375000000003</c:v>
                </c:pt>
                <c:pt idx="55">
                  <c:v>0.33866624999999995</c:v>
                </c:pt>
                <c:pt idx="56">
                  <c:v>0.36033375000000001</c:v>
                </c:pt>
                <c:pt idx="57">
                  <c:v>0.39733375000000004</c:v>
                </c:pt>
                <c:pt idx="58">
                  <c:v>0.44600000000000001</c:v>
                </c:pt>
                <c:pt idx="59">
                  <c:v>0.47933375</c:v>
                </c:pt>
                <c:pt idx="60">
                  <c:v>0.50800000000000001</c:v>
                </c:pt>
                <c:pt idx="61">
                  <c:v>0.54133374999999995</c:v>
                </c:pt>
                <c:pt idx="62">
                  <c:v>0.57500000000000007</c:v>
                </c:pt>
                <c:pt idx="63">
                  <c:v>0.61166625000000008</c:v>
                </c:pt>
                <c:pt idx="64">
                  <c:v>0.65733374999999994</c:v>
                </c:pt>
                <c:pt idx="65">
                  <c:v>0.76233375000000003</c:v>
                </c:pt>
                <c:pt idx="66">
                  <c:v>0.81299999999999994</c:v>
                </c:pt>
                <c:pt idx="67">
                  <c:v>0.83666624999999994</c:v>
                </c:pt>
                <c:pt idx="68">
                  <c:v>0.85233375</c:v>
                </c:pt>
                <c:pt idx="69">
                  <c:v>0.86833375000000002</c:v>
                </c:pt>
                <c:pt idx="70">
                  <c:v>0.87933374999999991</c:v>
                </c:pt>
                <c:pt idx="71">
                  <c:v>0.89533375000000004</c:v>
                </c:pt>
                <c:pt idx="72">
                  <c:v>0.90466625000000001</c:v>
                </c:pt>
                <c:pt idx="73">
                  <c:v>0.91133375000000005</c:v>
                </c:pt>
                <c:pt idx="74">
                  <c:v>0.91566625000000001</c:v>
                </c:pt>
                <c:pt idx="75">
                  <c:v>0.92166625000000002</c:v>
                </c:pt>
                <c:pt idx="76">
                  <c:v>0.92566625000000002</c:v>
                </c:pt>
                <c:pt idx="77">
                  <c:v>0.93333374999999996</c:v>
                </c:pt>
                <c:pt idx="78">
                  <c:v>0.93866624999999992</c:v>
                </c:pt>
                <c:pt idx="79">
                  <c:v>0.94633375000000008</c:v>
                </c:pt>
                <c:pt idx="80">
                  <c:v>0.94933374999999998</c:v>
                </c:pt>
                <c:pt idx="81">
                  <c:v>0.95366624999999994</c:v>
                </c:pt>
                <c:pt idx="82">
                  <c:v>0.95933374999999999</c:v>
                </c:pt>
                <c:pt idx="83">
                  <c:v>0.96366624999999995</c:v>
                </c:pt>
                <c:pt idx="84">
                  <c:v>0.96766624999999995</c:v>
                </c:pt>
                <c:pt idx="85">
                  <c:v>0.97100000000000009</c:v>
                </c:pt>
                <c:pt idx="86">
                  <c:v>0.97433375</c:v>
                </c:pt>
                <c:pt idx="87">
                  <c:v>0.97733375</c:v>
                </c:pt>
                <c:pt idx="88">
                  <c:v>0.97899999999999998</c:v>
                </c:pt>
                <c:pt idx="89">
                  <c:v>0.98233375000000001</c:v>
                </c:pt>
                <c:pt idx="90">
                  <c:v>0.98566625000000008</c:v>
                </c:pt>
                <c:pt idx="91">
                  <c:v>0.98733375000000001</c:v>
                </c:pt>
                <c:pt idx="92">
                  <c:v>0.98966624999999997</c:v>
                </c:pt>
                <c:pt idx="93">
                  <c:v>0.99199999999999999</c:v>
                </c:pt>
                <c:pt idx="94">
                  <c:v>0.99333375000000002</c:v>
                </c:pt>
                <c:pt idx="95">
                  <c:v>0.99433375000000002</c:v>
                </c:pt>
                <c:pt idx="96">
                  <c:v>0.99566625000000009</c:v>
                </c:pt>
                <c:pt idx="97">
                  <c:v>0.99666624999999998</c:v>
                </c:pt>
                <c:pt idx="98">
                  <c:v>0.99866624999999998</c:v>
                </c:pt>
                <c:pt idx="99">
                  <c:v>0.99933375000000002</c:v>
                </c:pt>
              </c:numCache>
            </c:numRef>
          </c:xVal>
          <c:yVal>
            <c:numRef>
              <c:f>Sheet1!$C$31:$CX$31</c:f>
              <c:numCache>
                <c:formatCode>General</c:formatCode>
                <c:ptCount val="100"/>
                <c:pt idx="0">
                  <c:v>1E-3</c:v>
                </c:pt>
                <c:pt idx="1">
                  <c:v>6.3333374999999994E-3</c:v>
                </c:pt>
                <c:pt idx="2">
                  <c:v>8.9999999999999993E-3</c:v>
                </c:pt>
                <c:pt idx="3">
                  <c:v>1.1999999999999999E-2</c:v>
                </c:pt>
                <c:pt idx="4">
                  <c:v>1.3333375E-2</c:v>
                </c:pt>
                <c:pt idx="5">
                  <c:v>1.7333374999999998E-2</c:v>
                </c:pt>
                <c:pt idx="6">
                  <c:v>2.1666624999999998E-2</c:v>
                </c:pt>
                <c:pt idx="7">
                  <c:v>2.5333374999999998E-2</c:v>
                </c:pt>
                <c:pt idx="8">
                  <c:v>2.8333375000000001E-2</c:v>
                </c:pt>
                <c:pt idx="9">
                  <c:v>3.1E-2</c:v>
                </c:pt>
                <c:pt idx="10">
                  <c:v>3.3999999999999996E-2</c:v>
                </c:pt>
                <c:pt idx="11">
                  <c:v>3.7666624999999995E-2</c:v>
                </c:pt>
                <c:pt idx="12">
                  <c:v>4.1333374999999999E-2</c:v>
                </c:pt>
                <c:pt idx="13">
                  <c:v>4.4999999999999998E-2</c:v>
                </c:pt>
                <c:pt idx="14">
                  <c:v>4.7999999999999994E-2</c:v>
                </c:pt>
                <c:pt idx="15">
                  <c:v>5.2999999999999999E-2</c:v>
                </c:pt>
                <c:pt idx="16">
                  <c:v>5.8999999999999997E-2</c:v>
                </c:pt>
                <c:pt idx="17">
                  <c:v>6.3666625000000004E-2</c:v>
                </c:pt>
                <c:pt idx="18">
                  <c:v>7.1000000000000008E-2</c:v>
                </c:pt>
                <c:pt idx="19">
                  <c:v>7.5666625000000001E-2</c:v>
                </c:pt>
                <c:pt idx="20">
                  <c:v>8.5999999999999993E-2</c:v>
                </c:pt>
                <c:pt idx="21">
                  <c:v>9.8666624999999994E-2</c:v>
                </c:pt>
                <c:pt idx="22">
                  <c:v>0.109666625</c:v>
                </c:pt>
                <c:pt idx="23">
                  <c:v>0.12233337499999999</c:v>
                </c:pt>
                <c:pt idx="24">
                  <c:v>0.13333375</c:v>
                </c:pt>
                <c:pt idx="25">
                  <c:v>0.14599999999999999</c:v>
                </c:pt>
                <c:pt idx="26">
                  <c:v>0.16199999999999998</c:v>
                </c:pt>
                <c:pt idx="27">
                  <c:v>0.18066625</c:v>
                </c:pt>
                <c:pt idx="28">
                  <c:v>0.20066625000000002</c:v>
                </c:pt>
                <c:pt idx="29">
                  <c:v>0.22866625000000002</c:v>
                </c:pt>
                <c:pt idx="30">
                  <c:v>0.25766624999999999</c:v>
                </c:pt>
                <c:pt idx="31">
                  <c:v>0.28666625000000001</c:v>
                </c:pt>
                <c:pt idx="32">
                  <c:v>0.31533375000000002</c:v>
                </c:pt>
                <c:pt idx="33">
                  <c:v>0.34166625</c:v>
                </c:pt>
                <c:pt idx="34">
                  <c:v>0.37433374999999997</c:v>
                </c:pt>
                <c:pt idx="35">
                  <c:v>0.39899999999999997</c:v>
                </c:pt>
                <c:pt idx="36">
                  <c:v>0.41866624999999996</c:v>
                </c:pt>
                <c:pt idx="37">
                  <c:v>0.441</c:v>
                </c:pt>
                <c:pt idx="38">
                  <c:v>0.45733374999999998</c:v>
                </c:pt>
                <c:pt idx="39">
                  <c:v>0.47300000000000003</c:v>
                </c:pt>
                <c:pt idx="40">
                  <c:v>0.48666624999999997</c:v>
                </c:pt>
                <c:pt idx="41">
                  <c:v>0.502</c:v>
                </c:pt>
                <c:pt idx="42">
                  <c:v>0.51766624999999999</c:v>
                </c:pt>
                <c:pt idx="43">
                  <c:v>0.53233375000000005</c:v>
                </c:pt>
                <c:pt idx="44">
                  <c:v>0.54899999999999993</c:v>
                </c:pt>
                <c:pt idx="45">
                  <c:v>0.56366624999999992</c:v>
                </c:pt>
                <c:pt idx="46">
                  <c:v>0.57799999999999996</c:v>
                </c:pt>
                <c:pt idx="47">
                  <c:v>0.59233374999999999</c:v>
                </c:pt>
                <c:pt idx="48">
                  <c:v>0.60299999999999998</c:v>
                </c:pt>
                <c:pt idx="49">
                  <c:v>0.61766624999999997</c:v>
                </c:pt>
                <c:pt idx="50">
                  <c:v>0.63233374999999992</c:v>
                </c:pt>
                <c:pt idx="51">
                  <c:v>0.64600000000000002</c:v>
                </c:pt>
                <c:pt idx="52">
                  <c:v>0.65900000000000003</c:v>
                </c:pt>
                <c:pt idx="53">
                  <c:v>0.67433375000000007</c:v>
                </c:pt>
                <c:pt idx="54">
                  <c:v>0.68599999999999994</c:v>
                </c:pt>
                <c:pt idx="55">
                  <c:v>0.70433375000000009</c:v>
                </c:pt>
                <c:pt idx="56">
                  <c:v>0.72066624999999995</c:v>
                </c:pt>
                <c:pt idx="57">
                  <c:v>0.74466624999999997</c:v>
                </c:pt>
                <c:pt idx="58">
                  <c:v>0.76766624999999999</c:v>
                </c:pt>
                <c:pt idx="59">
                  <c:v>0.78666625000000001</c:v>
                </c:pt>
                <c:pt idx="60">
                  <c:v>0.81</c:v>
                </c:pt>
                <c:pt idx="61">
                  <c:v>0.82899999999999996</c:v>
                </c:pt>
                <c:pt idx="62">
                  <c:v>0.84833375</c:v>
                </c:pt>
                <c:pt idx="63">
                  <c:v>0.87266624999999998</c:v>
                </c:pt>
                <c:pt idx="64">
                  <c:v>0.89733375000000004</c:v>
                </c:pt>
                <c:pt idx="65">
                  <c:v>0.92833374999999996</c:v>
                </c:pt>
                <c:pt idx="66">
                  <c:v>0.93899999999999995</c:v>
                </c:pt>
                <c:pt idx="67">
                  <c:v>0.94433374999999997</c:v>
                </c:pt>
                <c:pt idx="68">
                  <c:v>0.94799999999999995</c:v>
                </c:pt>
                <c:pt idx="69">
                  <c:v>0.95533375000000009</c:v>
                </c:pt>
                <c:pt idx="70">
                  <c:v>0.96</c:v>
                </c:pt>
                <c:pt idx="71">
                  <c:v>0.96266624999999995</c:v>
                </c:pt>
                <c:pt idx="72">
                  <c:v>0.96566625000000006</c:v>
                </c:pt>
                <c:pt idx="73">
                  <c:v>0.96766624999999995</c:v>
                </c:pt>
                <c:pt idx="74">
                  <c:v>0.97033374999999999</c:v>
                </c:pt>
                <c:pt idx="75">
                  <c:v>0.97333375</c:v>
                </c:pt>
                <c:pt idx="76">
                  <c:v>0.97733375</c:v>
                </c:pt>
                <c:pt idx="77">
                  <c:v>0.97833375</c:v>
                </c:pt>
                <c:pt idx="78">
                  <c:v>0.97966624999999996</c:v>
                </c:pt>
                <c:pt idx="79">
                  <c:v>0.98066625000000007</c:v>
                </c:pt>
                <c:pt idx="80">
                  <c:v>0.98266624999999996</c:v>
                </c:pt>
                <c:pt idx="81">
                  <c:v>0.98433375000000001</c:v>
                </c:pt>
                <c:pt idx="82">
                  <c:v>0.98533375000000012</c:v>
                </c:pt>
                <c:pt idx="83">
                  <c:v>0.98699999999999999</c:v>
                </c:pt>
                <c:pt idx="84">
                  <c:v>0.98733375000000001</c:v>
                </c:pt>
                <c:pt idx="85">
                  <c:v>0.98833375000000001</c:v>
                </c:pt>
                <c:pt idx="86">
                  <c:v>0.98933375000000001</c:v>
                </c:pt>
                <c:pt idx="87">
                  <c:v>0.99199999999999999</c:v>
                </c:pt>
                <c:pt idx="88">
                  <c:v>0.99399999999999999</c:v>
                </c:pt>
                <c:pt idx="89">
                  <c:v>0.99399999999999999</c:v>
                </c:pt>
                <c:pt idx="90">
                  <c:v>0.99466625000000009</c:v>
                </c:pt>
                <c:pt idx="91">
                  <c:v>0.99500000000000011</c:v>
                </c:pt>
                <c:pt idx="92">
                  <c:v>0.99566625000000009</c:v>
                </c:pt>
                <c:pt idx="93">
                  <c:v>0.99666624999999998</c:v>
                </c:pt>
                <c:pt idx="94">
                  <c:v>0.997</c:v>
                </c:pt>
                <c:pt idx="95">
                  <c:v>0.99766624999999998</c:v>
                </c:pt>
                <c:pt idx="96">
                  <c:v>0.998</c:v>
                </c:pt>
                <c:pt idx="97">
                  <c:v>0.99833375000000002</c:v>
                </c:pt>
                <c:pt idx="98">
                  <c:v>0.999</c:v>
                </c:pt>
                <c:pt idx="99">
                  <c:v>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Sheet1!$B$33</c:f>
              <c:strCache>
                <c:ptCount val="1"/>
                <c:pt idx="0">
                  <c:v>HoG (color)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Sheet1!$C$35:$CX$35</c:f>
              <c:numCache>
                <c:formatCode>General</c:formatCode>
                <c:ptCount val="100"/>
                <c:pt idx="0">
                  <c:v>0</c:v>
                </c:pt>
                <c:pt idx="1">
                  <c:v>1.3333375000000001E-3</c:v>
                </c:pt>
                <c:pt idx="2">
                  <c:v>4.0000000000000001E-3</c:v>
                </c:pt>
                <c:pt idx="3">
                  <c:v>6.6666625E-3</c:v>
                </c:pt>
                <c:pt idx="4">
                  <c:v>8.9999999999999993E-3</c:v>
                </c:pt>
                <c:pt idx="5">
                  <c:v>1.23333375E-2</c:v>
                </c:pt>
                <c:pt idx="6">
                  <c:v>1.6333375000000001E-2</c:v>
                </c:pt>
                <c:pt idx="7">
                  <c:v>1.7666624999999998E-2</c:v>
                </c:pt>
                <c:pt idx="8">
                  <c:v>0.02</c:v>
                </c:pt>
                <c:pt idx="9">
                  <c:v>2.3333375000000003E-2</c:v>
                </c:pt>
                <c:pt idx="10">
                  <c:v>2.4333375000000001E-2</c:v>
                </c:pt>
                <c:pt idx="11">
                  <c:v>2.6666624999999999E-2</c:v>
                </c:pt>
                <c:pt idx="12">
                  <c:v>2.9333375000000002E-2</c:v>
                </c:pt>
                <c:pt idx="13">
                  <c:v>3.3999999999999996E-2</c:v>
                </c:pt>
                <c:pt idx="14">
                  <c:v>3.7333375000000002E-2</c:v>
                </c:pt>
                <c:pt idx="15">
                  <c:v>0.04</c:v>
                </c:pt>
                <c:pt idx="16">
                  <c:v>4.2666625E-2</c:v>
                </c:pt>
                <c:pt idx="17">
                  <c:v>4.4666625000000001E-2</c:v>
                </c:pt>
                <c:pt idx="18">
                  <c:v>4.7333375000000004E-2</c:v>
                </c:pt>
                <c:pt idx="19">
                  <c:v>4.9333374999999999E-2</c:v>
                </c:pt>
                <c:pt idx="20">
                  <c:v>5.1333375000000001E-2</c:v>
                </c:pt>
                <c:pt idx="21">
                  <c:v>5.4333374999999996E-2</c:v>
                </c:pt>
                <c:pt idx="22">
                  <c:v>5.7333375000000006E-2</c:v>
                </c:pt>
                <c:pt idx="23">
                  <c:v>6.2333374999999996E-2</c:v>
                </c:pt>
                <c:pt idx="24">
                  <c:v>6.6000000000000003E-2</c:v>
                </c:pt>
                <c:pt idx="25">
                  <c:v>6.8666624999999995E-2</c:v>
                </c:pt>
                <c:pt idx="26">
                  <c:v>7.0000000000000007E-2</c:v>
                </c:pt>
                <c:pt idx="27">
                  <c:v>7.400000000000001E-2</c:v>
                </c:pt>
                <c:pt idx="28">
                  <c:v>7.7333374999999996E-2</c:v>
                </c:pt>
                <c:pt idx="29">
                  <c:v>0.08</c:v>
                </c:pt>
                <c:pt idx="30">
                  <c:v>8.4333375000000002E-2</c:v>
                </c:pt>
                <c:pt idx="31">
                  <c:v>8.7333375000000005E-2</c:v>
                </c:pt>
                <c:pt idx="32">
                  <c:v>9.0999999999999998E-2</c:v>
                </c:pt>
                <c:pt idx="33">
                  <c:v>9.2999999999999999E-2</c:v>
                </c:pt>
                <c:pt idx="34">
                  <c:v>9.5000000000000001E-2</c:v>
                </c:pt>
                <c:pt idx="35">
                  <c:v>9.8666624999999994E-2</c:v>
                </c:pt>
                <c:pt idx="36">
                  <c:v>0.1</c:v>
                </c:pt>
                <c:pt idx="37">
                  <c:v>0.10300000000000001</c:v>
                </c:pt>
                <c:pt idx="38">
                  <c:v>0.10733337500000001</c:v>
                </c:pt>
                <c:pt idx="39">
                  <c:v>0.109</c:v>
                </c:pt>
                <c:pt idx="40">
                  <c:v>0.111333375</c:v>
                </c:pt>
                <c:pt idx="41">
                  <c:v>0.11466662500000001</c:v>
                </c:pt>
                <c:pt idx="42">
                  <c:v>0.118666625</c:v>
                </c:pt>
                <c:pt idx="43">
                  <c:v>0.12233337499999999</c:v>
                </c:pt>
                <c:pt idx="44">
                  <c:v>0.126</c:v>
                </c:pt>
                <c:pt idx="45">
                  <c:v>0.13133375</c:v>
                </c:pt>
                <c:pt idx="46">
                  <c:v>0.13433375</c:v>
                </c:pt>
                <c:pt idx="47">
                  <c:v>0.13733375</c:v>
                </c:pt>
                <c:pt idx="48">
                  <c:v>0.13966624999999999</c:v>
                </c:pt>
                <c:pt idx="49">
                  <c:v>0.14133375000000001</c:v>
                </c:pt>
                <c:pt idx="50">
                  <c:v>0.14399999999999999</c:v>
                </c:pt>
                <c:pt idx="51">
                  <c:v>0.14800000000000002</c:v>
                </c:pt>
                <c:pt idx="52">
                  <c:v>0.154</c:v>
                </c:pt>
                <c:pt idx="53">
                  <c:v>0.15866624999999998</c:v>
                </c:pt>
                <c:pt idx="54">
                  <c:v>0.16333375</c:v>
                </c:pt>
                <c:pt idx="55">
                  <c:v>0.16733375</c:v>
                </c:pt>
                <c:pt idx="56">
                  <c:v>0.17199999999999999</c:v>
                </c:pt>
                <c:pt idx="57">
                  <c:v>0.17766625000000003</c:v>
                </c:pt>
                <c:pt idx="58">
                  <c:v>0.185</c:v>
                </c:pt>
                <c:pt idx="59">
                  <c:v>0.19</c:v>
                </c:pt>
                <c:pt idx="60">
                  <c:v>0.19466625000000001</c:v>
                </c:pt>
                <c:pt idx="61">
                  <c:v>0.19966625000000002</c:v>
                </c:pt>
                <c:pt idx="62">
                  <c:v>0.20699999999999999</c:v>
                </c:pt>
                <c:pt idx="63">
                  <c:v>0.20899999999999999</c:v>
                </c:pt>
                <c:pt idx="64">
                  <c:v>0.21566625</c:v>
                </c:pt>
                <c:pt idx="65">
                  <c:v>0.22233375</c:v>
                </c:pt>
                <c:pt idx="66">
                  <c:v>0.22933375</c:v>
                </c:pt>
                <c:pt idx="67">
                  <c:v>0.23566625000000002</c:v>
                </c:pt>
                <c:pt idx="68">
                  <c:v>0.24099999999999999</c:v>
                </c:pt>
                <c:pt idx="69">
                  <c:v>0.24733374999999999</c:v>
                </c:pt>
                <c:pt idx="70">
                  <c:v>0.25633375000000003</c:v>
                </c:pt>
                <c:pt idx="71">
                  <c:v>0.26600000000000001</c:v>
                </c:pt>
                <c:pt idx="72">
                  <c:v>0.27233374999999999</c:v>
                </c:pt>
                <c:pt idx="73">
                  <c:v>0.28000000000000003</c:v>
                </c:pt>
                <c:pt idx="74">
                  <c:v>0.28866625000000001</c:v>
                </c:pt>
                <c:pt idx="75">
                  <c:v>0.29733375000000001</c:v>
                </c:pt>
                <c:pt idx="76">
                  <c:v>0.30466625000000003</c:v>
                </c:pt>
                <c:pt idx="77">
                  <c:v>0.31333374999999997</c:v>
                </c:pt>
                <c:pt idx="78">
                  <c:v>0.32399999999999995</c:v>
                </c:pt>
                <c:pt idx="79">
                  <c:v>0.33266625</c:v>
                </c:pt>
                <c:pt idx="80">
                  <c:v>0.34366624999999995</c:v>
                </c:pt>
                <c:pt idx="81">
                  <c:v>0.35466625000000002</c:v>
                </c:pt>
                <c:pt idx="82">
                  <c:v>0.36533375000000001</c:v>
                </c:pt>
                <c:pt idx="83">
                  <c:v>0.38466624999999999</c:v>
                </c:pt>
                <c:pt idx="84">
                  <c:v>0.39600000000000002</c:v>
                </c:pt>
                <c:pt idx="85">
                  <c:v>0.40866624999999995</c:v>
                </c:pt>
                <c:pt idx="86">
                  <c:v>0.42599999999999999</c:v>
                </c:pt>
                <c:pt idx="87">
                  <c:v>0.443</c:v>
                </c:pt>
                <c:pt idx="88">
                  <c:v>0.46333375000000004</c:v>
                </c:pt>
                <c:pt idx="89">
                  <c:v>0.48433375000000001</c:v>
                </c:pt>
                <c:pt idx="90">
                  <c:v>0.50766624999999999</c:v>
                </c:pt>
                <c:pt idx="91">
                  <c:v>0.53666625000000001</c:v>
                </c:pt>
                <c:pt idx="92">
                  <c:v>0.56099999999999994</c:v>
                </c:pt>
                <c:pt idx="93">
                  <c:v>0.59533374999999999</c:v>
                </c:pt>
                <c:pt idx="94">
                  <c:v>0.63</c:v>
                </c:pt>
                <c:pt idx="95">
                  <c:v>0.66833374999999995</c:v>
                </c:pt>
                <c:pt idx="96">
                  <c:v>0.71666624999999995</c:v>
                </c:pt>
                <c:pt idx="97">
                  <c:v>0.77700000000000002</c:v>
                </c:pt>
                <c:pt idx="98">
                  <c:v>0.85266624999999996</c:v>
                </c:pt>
                <c:pt idx="99">
                  <c:v>0.96299999999999997</c:v>
                </c:pt>
              </c:numCache>
            </c:numRef>
          </c:xVal>
          <c:yVal>
            <c:numRef>
              <c:f>Sheet1!$C$36:$CX$36</c:f>
              <c:numCache>
                <c:formatCode>General</c:formatCode>
                <c:ptCount val="100"/>
                <c:pt idx="0">
                  <c:v>2.3333375000000002E-3</c:v>
                </c:pt>
                <c:pt idx="1">
                  <c:v>3.2000000000000001E-2</c:v>
                </c:pt>
                <c:pt idx="2">
                  <c:v>8.6666624999999997E-2</c:v>
                </c:pt>
                <c:pt idx="3">
                  <c:v>0.14200000000000002</c:v>
                </c:pt>
                <c:pt idx="4">
                  <c:v>0.20266624999999999</c:v>
                </c:pt>
                <c:pt idx="5">
                  <c:v>0.26333374999999998</c:v>
                </c:pt>
                <c:pt idx="6">
                  <c:v>0.33433374999999999</c:v>
                </c:pt>
                <c:pt idx="7">
                  <c:v>0.38500000000000001</c:v>
                </c:pt>
                <c:pt idx="8">
                  <c:v>0.43200000000000005</c:v>
                </c:pt>
                <c:pt idx="9">
                  <c:v>0.46766625000000001</c:v>
                </c:pt>
                <c:pt idx="10">
                  <c:v>0.50133375000000002</c:v>
                </c:pt>
                <c:pt idx="11">
                  <c:v>0.53066625000000001</c:v>
                </c:pt>
                <c:pt idx="12">
                  <c:v>0.56066625000000003</c:v>
                </c:pt>
                <c:pt idx="13">
                  <c:v>0.58266625000000005</c:v>
                </c:pt>
                <c:pt idx="14">
                  <c:v>0.60333375</c:v>
                </c:pt>
                <c:pt idx="15">
                  <c:v>0.62133375000000002</c:v>
                </c:pt>
                <c:pt idx="16">
                  <c:v>0.64033375000000003</c:v>
                </c:pt>
                <c:pt idx="17">
                  <c:v>0.65199999999999991</c:v>
                </c:pt>
                <c:pt idx="18">
                  <c:v>0.66699999999999993</c:v>
                </c:pt>
                <c:pt idx="19">
                  <c:v>0.67900000000000005</c:v>
                </c:pt>
                <c:pt idx="20">
                  <c:v>0.68599999999999994</c:v>
                </c:pt>
                <c:pt idx="21">
                  <c:v>0.69466625000000004</c:v>
                </c:pt>
                <c:pt idx="22">
                  <c:v>0.70799999999999996</c:v>
                </c:pt>
                <c:pt idx="23">
                  <c:v>0.72233375</c:v>
                </c:pt>
                <c:pt idx="24">
                  <c:v>0.73099999999999998</c:v>
                </c:pt>
                <c:pt idx="25">
                  <c:v>0.74099999999999999</c:v>
                </c:pt>
                <c:pt idx="26">
                  <c:v>0.75</c:v>
                </c:pt>
                <c:pt idx="27">
                  <c:v>0.75800000000000001</c:v>
                </c:pt>
                <c:pt idx="28">
                  <c:v>0.76366624999999999</c:v>
                </c:pt>
                <c:pt idx="29">
                  <c:v>0.77100000000000002</c:v>
                </c:pt>
                <c:pt idx="30">
                  <c:v>0.77833374999999994</c:v>
                </c:pt>
                <c:pt idx="31">
                  <c:v>0.78666625000000001</c:v>
                </c:pt>
                <c:pt idx="32">
                  <c:v>0.79100000000000004</c:v>
                </c:pt>
                <c:pt idx="33">
                  <c:v>0.79533375000000006</c:v>
                </c:pt>
                <c:pt idx="34">
                  <c:v>0.80100000000000005</c:v>
                </c:pt>
                <c:pt idx="35">
                  <c:v>0.80566625000000003</c:v>
                </c:pt>
                <c:pt idx="36">
                  <c:v>0.81066625000000003</c:v>
                </c:pt>
                <c:pt idx="37">
                  <c:v>0.81600000000000006</c:v>
                </c:pt>
                <c:pt idx="38">
                  <c:v>0.82100000000000006</c:v>
                </c:pt>
                <c:pt idx="39">
                  <c:v>0.82633374999999998</c:v>
                </c:pt>
                <c:pt idx="40">
                  <c:v>0.83166624999999994</c:v>
                </c:pt>
                <c:pt idx="41">
                  <c:v>0.83699999999999997</c:v>
                </c:pt>
                <c:pt idx="42">
                  <c:v>0.84099999999999997</c:v>
                </c:pt>
                <c:pt idx="43">
                  <c:v>0.84500000000000008</c:v>
                </c:pt>
                <c:pt idx="44">
                  <c:v>0.84899999999999998</c:v>
                </c:pt>
                <c:pt idx="45">
                  <c:v>0.85233375</c:v>
                </c:pt>
                <c:pt idx="46">
                  <c:v>0.85633375</c:v>
                </c:pt>
                <c:pt idx="47">
                  <c:v>0.86066624999999997</c:v>
                </c:pt>
                <c:pt idx="48">
                  <c:v>0.86366625000000008</c:v>
                </c:pt>
                <c:pt idx="49">
                  <c:v>0.86799999999999999</c:v>
                </c:pt>
                <c:pt idx="50">
                  <c:v>0.87166624999999998</c:v>
                </c:pt>
                <c:pt idx="51">
                  <c:v>0.87566624999999998</c:v>
                </c:pt>
                <c:pt idx="52">
                  <c:v>0.877</c:v>
                </c:pt>
                <c:pt idx="53">
                  <c:v>0.88200000000000001</c:v>
                </c:pt>
                <c:pt idx="54">
                  <c:v>0.88566624999999999</c:v>
                </c:pt>
                <c:pt idx="55">
                  <c:v>0.8899999999999999</c:v>
                </c:pt>
                <c:pt idx="56">
                  <c:v>0.89266624999999999</c:v>
                </c:pt>
                <c:pt idx="57">
                  <c:v>0.89533375000000004</c:v>
                </c:pt>
                <c:pt idx="58">
                  <c:v>0.89899999999999991</c:v>
                </c:pt>
                <c:pt idx="59">
                  <c:v>0.90233375000000005</c:v>
                </c:pt>
                <c:pt idx="60">
                  <c:v>0.90433374999999994</c:v>
                </c:pt>
                <c:pt idx="61">
                  <c:v>0.90566625000000001</c:v>
                </c:pt>
                <c:pt idx="62">
                  <c:v>0.90700000000000003</c:v>
                </c:pt>
                <c:pt idx="63">
                  <c:v>0.91166625000000001</c:v>
                </c:pt>
                <c:pt idx="64">
                  <c:v>0.91600000000000004</c:v>
                </c:pt>
                <c:pt idx="65">
                  <c:v>0.92266625000000002</c:v>
                </c:pt>
                <c:pt idx="66">
                  <c:v>0.92466625000000002</c:v>
                </c:pt>
                <c:pt idx="67">
                  <c:v>0.92766625000000003</c:v>
                </c:pt>
                <c:pt idx="68">
                  <c:v>0.93066625000000003</c:v>
                </c:pt>
                <c:pt idx="69">
                  <c:v>0.93366624999999992</c:v>
                </c:pt>
                <c:pt idx="70">
                  <c:v>0.93666625000000003</c:v>
                </c:pt>
                <c:pt idx="71">
                  <c:v>0.94166625000000004</c:v>
                </c:pt>
                <c:pt idx="72">
                  <c:v>0.94333374999999997</c:v>
                </c:pt>
                <c:pt idx="73">
                  <c:v>0.94666625000000004</c:v>
                </c:pt>
                <c:pt idx="74">
                  <c:v>0.94833374999999998</c:v>
                </c:pt>
                <c:pt idx="75">
                  <c:v>0.95066625000000005</c:v>
                </c:pt>
                <c:pt idx="76">
                  <c:v>0.95233374999999998</c:v>
                </c:pt>
                <c:pt idx="77">
                  <c:v>0.95433374999999998</c:v>
                </c:pt>
                <c:pt idx="78">
                  <c:v>0.95766624999999994</c:v>
                </c:pt>
                <c:pt idx="79">
                  <c:v>0.96</c:v>
                </c:pt>
                <c:pt idx="80">
                  <c:v>0.96199999999999997</c:v>
                </c:pt>
                <c:pt idx="81">
                  <c:v>0.96399999999999997</c:v>
                </c:pt>
                <c:pt idx="82">
                  <c:v>0.96600000000000008</c:v>
                </c:pt>
                <c:pt idx="83">
                  <c:v>0.96899999999999997</c:v>
                </c:pt>
                <c:pt idx="84">
                  <c:v>0.97233375</c:v>
                </c:pt>
                <c:pt idx="85">
                  <c:v>0.97466625000000007</c:v>
                </c:pt>
                <c:pt idx="86">
                  <c:v>0.97666625000000007</c:v>
                </c:pt>
                <c:pt idx="87">
                  <c:v>0.97833375</c:v>
                </c:pt>
                <c:pt idx="88">
                  <c:v>0.98133374999999989</c:v>
                </c:pt>
                <c:pt idx="89">
                  <c:v>0.98299999999999998</c:v>
                </c:pt>
                <c:pt idx="90">
                  <c:v>0.98699999999999999</c:v>
                </c:pt>
                <c:pt idx="91">
                  <c:v>0.98933375000000001</c:v>
                </c:pt>
                <c:pt idx="92">
                  <c:v>0.99</c:v>
                </c:pt>
                <c:pt idx="93">
                  <c:v>0.99199999999999999</c:v>
                </c:pt>
                <c:pt idx="94">
                  <c:v>0.99399999999999999</c:v>
                </c:pt>
                <c:pt idx="95">
                  <c:v>0.99533374999999991</c:v>
                </c:pt>
                <c:pt idx="96">
                  <c:v>0.997</c:v>
                </c:pt>
                <c:pt idx="97">
                  <c:v>0.998</c:v>
                </c:pt>
                <c:pt idx="98">
                  <c:v>0.99866624999999998</c:v>
                </c:pt>
                <c:pt idx="99">
                  <c:v>0.99966624999999998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Sheet1!$B$38</c:f>
              <c:strCache>
                <c:ptCount val="1"/>
                <c:pt idx="0">
                  <c:v>SSAO</c:v>
                </c:pt>
              </c:strCache>
            </c:strRef>
          </c:tx>
          <c:marker>
            <c:symbol val="none"/>
          </c:marker>
          <c:xVal>
            <c:numRef>
              <c:f>Sheet1!$C$40:$CX$40</c:f>
              <c:numCache>
                <c:formatCode>General</c:formatCode>
                <c:ptCount val="100"/>
                <c:pt idx="0">
                  <c:v>0</c:v>
                </c:pt>
                <c:pt idx="1">
                  <c:v>3.3333374999999999E-4</c:v>
                </c:pt>
                <c:pt idx="2">
                  <c:v>1E-3</c:v>
                </c:pt>
                <c:pt idx="3">
                  <c:v>2.6666624999999999E-3</c:v>
                </c:pt>
                <c:pt idx="4">
                  <c:v>5.9999999999999993E-3</c:v>
                </c:pt>
                <c:pt idx="5">
                  <c:v>1.0333337500000001E-2</c:v>
                </c:pt>
                <c:pt idx="6">
                  <c:v>1.3333375E-2</c:v>
                </c:pt>
                <c:pt idx="7">
                  <c:v>1.4666625000000001E-2</c:v>
                </c:pt>
                <c:pt idx="8">
                  <c:v>1.6666624999999997E-2</c:v>
                </c:pt>
                <c:pt idx="9">
                  <c:v>1.8666624999999999E-2</c:v>
                </c:pt>
                <c:pt idx="10">
                  <c:v>2.1666624999999998E-2</c:v>
                </c:pt>
                <c:pt idx="11">
                  <c:v>2.4333375000000001E-2</c:v>
                </c:pt>
                <c:pt idx="12">
                  <c:v>2.7666625E-2</c:v>
                </c:pt>
                <c:pt idx="13">
                  <c:v>3.0333374999999999E-2</c:v>
                </c:pt>
                <c:pt idx="14">
                  <c:v>3.2666625000000005E-2</c:v>
                </c:pt>
                <c:pt idx="15">
                  <c:v>3.3999999999999996E-2</c:v>
                </c:pt>
                <c:pt idx="16">
                  <c:v>3.6666625000000001E-2</c:v>
                </c:pt>
                <c:pt idx="17">
                  <c:v>3.7999999999999999E-2</c:v>
                </c:pt>
                <c:pt idx="18">
                  <c:v>4.0333375000000005E-2</c:v>
                </c:pt>
                <c:pt idx="19">
                  <c:v>4.1999999999999996E-2</c:v>
                </c:pt>
                <c:pt idx="20">
                  <c:v>4.5333374999999995E-2</c:v>
                </c:pt>
                <c:pt idx="21">
                  <c:v>4.6333375000000003E-2</c:v>
                </c:pt>
                <c:pt idx="22">
                  <c:v>0.05</c:v>
                </c:pt>
                <c:pt idx="23">
                  <c:v>5.2333375000000001E-2</c:v>
                </c:pt>
                <c:pt idx="24">
                  <c:v>5.4333374999999996E-2</c:v>
                </c:pt>
                <c:pt idx="25">
                  <c:v>5.6666624999999998E-2</c:v>
                </c:pt>
                <c:pt idx="26">
                  <c:v>6.1000000000000006E-2</c:v>
                </c:pt>
                <c:pt idx="27">
                  <c:v>6.2333374999999996E-2</c:v>
                </c:pt>
                <c:pt idx="28">
                  <c:v>6.4666625000000005E-2</c:v>
                </c:pt>
                <c:pt idx="29">
                  <c:v>6.8333375000000002E-2</c:v>
                </c:pt>
                <c:pt idx="30">
                  <c:v>7.0333375000000004E-2</c:v>
                </c:pt>
                <c:pt idx="31">
                  <c:v>7.4666625E-2</c:v>
                </c:pt>
                <c:pt idx="32">
                  <c:v>7.7666625000000003E-2</c:v>
                </c:pt>
                <c:pt idx="33">
                  <c:v>8.0333374999999999E-2</c:v>
                </c:pt>
                <c:pt idx="34">
                  <c:v>8.3666624999999994E-2</c:v>
                </c:pt>
                <c:pt idx="35">
                  <c:v>8.6999999999999994E-2</c:v>
                </c:pt>
                <c:pt idx="36">
                  <c:v>8.9333374999999993E-2</c:v>
                </c:pt>
                <c:pt idx="37">
                  <c:v>9.1999999999999998E-2</c:v>
                </c:pt>
                <c:pt idx="38">
                  <c:v>9.7000000000000003E-2</c:v>
                </c:pt>
                <c:pt idx="39">
                  <c:v>0.101333375</c:v>
                </c:pt>
                <c:pt idx="40">
                  <c:v>0.10633337499999999</c:v>
                </c:pt>
                <c:pt idx="41">
                  <c:v>0.11233337499999999</c:v>
                </c:pt>
                <c:pt idx="42">
                  <c:v>0.116333375</c:v>
                </c:pt>
                <c:pt idx="43">
                  <c:v>0.12200000000000001</c:v>
                </c:pt>
                <c:pt idx="44">
                  <c:v>0.12666625000000001</c:v>
                </c:pt>
                <c:pt idx="45">
                  <c:v>0.13033375</c:v>
                </c:pt>
                <c:pt idx="46">
                  <c:v>0.13566625000000002</c:v>
                </c:pt>
                <c:pt idx="47">
                  <c:v>0.14033375000000001</c:v>
                </c:pt>
                <c:pt idx="48">
                  <c:v>0.14666625</c:v>
                </c:pt>
                <c:pt idx="49">
                  <c:v>0.153</c:v>
                </c:pt>
                <c:pt idx="50">
                  <c:v>0.16</c:v>
                </c:pt>
                <c:pt idx="51">
                  <c:v>0.16866624999999999</c:v>
                </c:pt>
                <c:pt idx="52">
                  <c:v>0.17433375000000001</c:v>
                </c:pt>
                <c:pt idx="53">
                  <c:v>0.186</c:v>
                </c:pt>
                <c:pt idx="54">
                  <c:v>0.2</c:v>
                </c:pt>
                <c:pt idx="55">
                  <c:v>0.22499999999999998</c:v>
                </c:pt>
                <c:pt idx="56">
                  <c:v>0.32366625000000004</c:v>
                </c:pt>
                <c:pt idx="57">
                  <c:v>0.32766624999999999</c:v>
                </c:pt>
                <c:pt idx="58">
                  <c:v>0.33266625</c:v>
                </c:pt>
                <c:pt idx="59">
                  <c:v>0.33766625</c:v>
                </c:pt>
                <c:pt idx="60">
                  <c:v>0.34299999999999997</c:v>
                </c:pt>
                <c:pt idx="61">
                  <c:v>0.35166625000000001</c:v>
                </c:pt>
                <c:pt idx="62">
                  <c:v>0.38133374999999997</c:v>
                </c:pt>
                <c:pt idx="63">
                  <c:v>0.47366625000000001</c:v>
                </c:pt>
                <c:pt idx="64">
                  <c:v>0.47933375</c:v>
                </c:pt>
                <c:pt idx="65">
                  <c:v>0.48433375000000001</c:v>
                </c:pt>
                <c:pt idx="66">
                  <c:v>0.48899999999999999</c:v>
                </c:pt>
                <c:pt idx="67">
                  <c:v>0.49433375000000002</c:v>
                </c:pt>
                <c:pt idx="68">
                  <c:v>0.5</c:v>
                </c:pt>
                <c:pt idx="69">
                  <c:v>0.50966624999999999</c:v>
                </c:pt>
                <c:pt idx="70">
                  <c:v>0.51900000000000002</c:v>
                </c:pt>
                <c:pt idx="71">
                  <c:v>0.53933374999999995</c:v>
                </c:pt>
                <c:pt idx="72">
                  <c:v>0.55666624999999992</c:v>
                </c:pt>
                <c:pt idx="73">
                  <c:v>0.59066624999999995</c:v>
                </c:pt>
                <c:pt idx="74">
                  <c:v>0.79500000000000004</c:v>
                </c:pt>
                <c:pt idx="75">
                  <c:v>0.82966625000000005</c:v>
                </c:pt>
                <c:pt idx="76">
                  <c:v>0.83166624999999994</c:v>
                </c:pt>
                <c:pt idx="77">
                  <c:v>0.83666624999999994</c:v>
                </c:pt>
                <c:pt idx="78">
                  <c:v>0.84066625000000006</c:v>
                </c:pt>
                <c:pt idx="79">
                  <c:v>0.84599999999999997</c:v>
                </c:pt>
                <c:pt idx="80">
                  <c:v>0.85500000000000009</c:v>
                </c:pt>
                <c:pt idx="81">
                  <c:v>0.86499999999999999</c:v>
                </c:pt>
                <c:pt idx="82">
                  <c:v>0.90999999999999992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xVal>
          <c:yVal>
            <c:numRef>
              <c:f>Sheet1!$C$41:$CX$41</c:f>
              <c:numCache>
                <c:formatCode>General</c:formatCode>
                <c:ptCount val="100"/>
                <c:pt idx="0">
                  <c:v>3.3333374999999999E-4</c:v>
                </c:pt>
                <c:pt idx="1">
                  <c:v>6.6666625E-3</c:v>
                </c:pt>
                <c:pt idx="2">
                  <c:v>2.6666624999999999E-2</c:v>
                </c:pt>
                <c:pt idx="3">
                  <c:v>5.9333375000000001E-2</c:v>
                </c:pt>
                <c:pt idx="4">
                  <c:v>8.9333374999999993E-2</c:v>
                </c:pt>
                <c:pt idx="5">
                  <c:v>0.120666625</c:v>
                </c:pt>
                <c:pt idx="6">
                  <c:v>0.16066625000000001</c:v>
                </c:pt>
                <c:pt idx="7">
                  <c:v>0.18733374999999999</c:v>
                </c:pt>
                <c:pt idx="8">
                  <c:v>0.21133374999999999</c:v>
                </c:pt>
                <c:pt idx="9">
                  <c:v>0.23499999999999999</c:v>
                </c:pt>
                <c:pt idx="10">
                  <c:v>0.25433375000000003</c:v>
                </c:pt>
                <c:pt idx="11">
                  <c:v>0.27600000000000002</c:v>
                </c:pt>
                <c:pt idx="12">
                  <c:v>0.29299999999999998</c:v>
                </c:pt>
                <c:pt idx="13">
                  <c:v>0.312</c:v>
                </c:pt>
                <c:pt idx="14">
                  <c:v>0.32966624999999999</c:v>
                </c:pt>
                <c:pt idx="15">
                  <c:v>0.34166625</c:v>
                </c:pt>
                <c:pt idx="16">
                  <c:v>0.35866624999999996</c:v>
                </c:pt>
                <c:pt idx="17">
                  <c:v>0.37033375000000002</c:v>
                </c:pt>
                <c:pt idx="18">
                  <c:v>0.38133374999999997</c:v>
                </c:pt>
                <c:pt idx="19">
                  <c:v>0.39033375000000003</c:v>
                </c:pt>
                <c:pt idx="20">
                  <c:v>0.40133374999999999</c:v>
                </c:pt>
                <c:pt idx="21">
                  <c:v>0.41300000000000003</c:v>
                </c:pt>
                <c:pt idx="22">
                  <c:v>0.42066625000000002</c:v>
                </c:pt>
                <c:pt idx="23">
                  <c:v>0.42799999999999999</c:v>
                </c:pt>
                <c:pt idx="24">
                  <c:v>0.43833375000000002</c:v>
                </c:pt>
                <c:pt idx="25">
                  <c:v>0.44533374999999997</c:v>
                </c:pt>
                <c:pt idx="26">
                  <c:v>0.45733374999999998</c:v>
                </c:pt>
                <c:pt idx="27">
                  <c:v>0.46866625000000001</c:v>
                </c:pt>
                <c:pt idx="28">
                  <c:v>0.48033375</c:v>
                </c:pt>
                <c:pt idx="29">
                  <c:v>0.48933375000000001</c:v>
                </c:pt>
                <c:pt idx="30">
                  <c:v>0.49666624999999998</c:v>
                </c:pt>
                <c:pt idx="31">
                  <c:v>0.50566624999999998</c:v>
                </c:pt>
                <c:pt idx="32">
                  <c:v>0.51533375000000003</c:v>
                </c:pt>
                <c:pt idx="33">
                  <c:v>0.52333375000000004</c:v>
                </c:pt>
                <c:pt idx="34">
                  <c:v>0.53066625000000001</c:v>
                </c:pt>
                <c:pt idx="35">
                  <c:v>0.53800000000000003</c:v>
                </c:pt>
                <c:pt idx="36">
                  <c:v>0.54833374999999995</c:v>
                </c:pt>
                <c:pt idx="37">
                  <c:v>0.55533375000000007</c:v>
                </c:pt>
                <c:pt idx="38">
                  <c:v>0.56200000000000006</c:v>
                </c:pt>
                <c:pt idx="39">
                  <c:v>0.56899999999999995</c:v>
                </c:pt>
                <c:pt idx="40">
                  <c:v>0.57266625000000004</c:v>
                </c:pt>
                <c:pt idx="41">
                  <c:v>0.57833374999999998</c:v>
                </c:pt>
                <c:pt idx="42">
                  <c:v>0.58366624999999994</c:v>
                </c:pt>
                <c:pt idx="43">
                  <c:v>0.59266625000000006</c:v>
                </c:pt>
                <c:pt idx="44">
                  <c:v>0.60299999999999998</c:v>
                </c:pt>
                <c:pt idx="45">
                  <c:v>0.61199999999999999</c:v>
                </c:pt>
                <c:pt idx="46">
                  <c:v>0.61733375000000001</c:v>
                </c:pt>
                <c:pt idx="47">
                  <c:v>0.62333375000000002</c:v>
                </c:pt>
                <c:pt idx="48">
                  <c:v>0.63133375000000003</c:v>
                </c:pt>
                <c:pt idx="49">
                  <c:v>0.63866624999999999</c:v>
                </c:pt>
                <c:pt idx="50">
                  <c:v>0.64433375000000004</c:v>
                </c:pt>
                <c:pt idx="51">
                  <c:v>0.65100000000000002</c:v>
                </c:pt>
                <c:pt idx="52">
                  <c:v>0.65966625000000001</c:v>
                </c:pt>
                <c:pt idx="53">
                  <c:v>0.66633374999999995</c:v>
                </c:pt>
                <c:pt idx="54">
                  <c:v>0.67766624999999991</c:v>
                </c:pt>
                <c:pt idx="55">
                  <c:v>0.69133374999999997</c:v>
                </c:pt>
                <c:pt idx="56">
                  <c:v>0.69933375000000009</c:v>
                </c:pt>
                <c:pt idx="57">
                  <c:v>0.70699999999999996</c:v>
                </c:pt>
                <c:pt idx="58">
                  <c:v>0.71633374999999999</c:v>
                </c:pt>
                <c:pt idx="59">
                  <c:v>0.72799999999999998</c:v>
                </c:pt>
                <c:pt idx="60">
                  <c:v>0.73566624999999997</c:v>
                </c:pt>
                <c:pt idx="61">
                  <c:v>0.745</c:v>
                </c:pt>
                <c:pt idx="62">
                  <c:v>0.75700000000000001</c:v>
                </c:pt>
                <c:pt idx="63">
                  <c:v>0.77033375000000004</c:v>
                </c:pt>
                <c:pt idx="64">
                  <c:v>0.78433375000000005</c:v>
                </c:pt>
                <c:pt idx="65">
                  <c:v>0.79566625000000002</c:v>
                </c:pt>
                <c:pt idx="66">
                  <c:v>0.80466625000000003</c:v>
                </c:pt>
                <c:pt idx="67">
                  <c:v>0.81633374999999997</c:v>
                </c:pt>
                <c:pt idx="68">
                  <c:v>0.82833374999999998</c:v>
                </c:pt>
                <c:pt idx="69">
                  <c:v>0.83799999999999997</c:v>
                </c:pt>
                <c:pt idx="70">
                  <c:v>0.85099999999999998</c:v>
                </c:pt>
                <c:pt idx="71">
                  <c:v>0.87066624999999997</c:v>
                </c:pt>
                <c:pt idx="72">
                  <c:v>0.8836662500000001</c:v>
                </c:pt>
                <c:pt idx="73">
                  <c:v>0.90200000000000002</c:v>
                </c:pt>
                <c:pt idx="74">
                  <c:v>0.91766625000000002</c:v>
                </c:pt>
                <c:pt idx="75">
                  <c:v>0.92133375000000006</c:v>
                </c:pt>
                <c:pt idx="76">
                  <c:v>0.92700000000000005</c:v>
                </c:pt>
                <c:pt idx="77">
                  <c:v>0.93600000000000005</c:v>
                </c:pt>
                <c:pt idx="78">
                  <c:v>0.94533375000000008</c:v>
                </c:pt>
                <c:pt idx="79">
                  <c:v>0.95066625000000005</c:v>
                </c:pt>
                <c:pt idx="80">
                  <c:v>0.95899999999999996</c:v>
                </c:pt>
                <c:pt idx="81">
                  <c:v>0.97266624999999995</c:v>
                </c:pt>
                <c:pt idx="82">
                  <c:v>0.99033375000000001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yVal>
          <c:smooth val="1"/>
        </c:ser>
        <c:ser>
          <c:idx val="5"/>
          <c:order val="5"/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Sheet1!$C$22:$CX$22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Sheet1!$C$23:$CX$23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Sheet1!$B$43</c:f>
              <c:strCache>
                <c:ptCount val="1"/>
                <c:pt idx="0">
                  <c:v>HoG (depth)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Sheet1!$C$43:$CX$43</c:f>
              <c:numCache>
                <c:formatCode>General</c:formatCode>
                <c:ptCount val="100"/>
                <c:pt idx="0">
                  <c:v>1E-3</c:v>
                </c:pt>
                <c:pt idx="1">
                  <c:v>3.3333299999999998E-3</c:v>
                </c:pt>
                <c:pt idx="2">
                  <c:v>6.3333299999999999E-3</c:v>
                </c:pt>
                <c:pt idx="3">
                  <c:v>8.3333299999999999E-3</c:v>
                </c:pt>
                <c:pt idx="4">
                  <c:v>1.2666699999999999E-2</c:v>
                </c:pt>
                <c:pt idx="5">
                  <c:v>1.4999999999999999E-2</c:v>
                </c:pt>
                <c:pt idx="6">
                  <c:v>1.6E-2</c:v>
                </c:pt>
                <c:pt idx="7">
                  <c:v>1.9E-2</c:v>
                </c:pt>
                <c:pt idx="8">
                  <c:v>2.2666700000000001E-2</c:v>
                </c:pt>
                <c:pt idx="9">
                  <c:v>2.63333E-2</c:v>
                </c:pt>
                <c:pt idx="10">
                  <c:v>3.0333300000000001E-2</c:v>
                </c:pt>
                <c:pt idx="11">
                  <c:v>3.4666700000000002E-2</c:v>
                </c:pt>
                <c:pt idx="12">
                  <c:v>3.7999999999999999E-2</c:v>
                </c:pt>
                <c:pt idx="13">
                  <c:v>3.9666699999999999E-2</c:v>
                </c:pt>
                <c:pt idx="14">
                  <c:v>4.2666700000000002E-2</c:v>
                </c:pt>
                <c:pt idx="15">
                  <c:v>4.6333300000000001E-2</c:v>
                </c:pt>
                <c:pt idx="16">
                  <c:v>4.86667E-2</c:v>
                </c:pt>
                <c:pt idx="17">
                  <c:v>5.0666700000000002E-2</c:v>
                </c:pt>
                <c:pt idx="18">
                  <c:v>5.2666699999999997E-2</c:v>
                </c:pt>
                <c:pt idx="19">
                  <c:v>5.7666700000000001E-2</c:v>
                </c:pt>
                <c:pt idx="20">
                  <c:v>6.1666699999999998E-2</c:v>
                </c:pt>
                <c:pt idx="21">
                  <c:v>6.4333299999999996E-2</c:v>
                </c:pt>
                <c:pt idx="22">
                  <c:v>6.6333299999999998E-2</c:v>
                </c:pt>
                <c:pt idx="23">
                  <c:v>7.0333300000000001E-2</c:v>
                </c:pt>
                <c:pt idx="24">
                  <c:v>7.3666700000000002E-2</c:v>
                </c:pt>
                <c:pt idx="25">
                  <c:v>7.5999999999999998E-2</c:v>
                </c:pt>
                <c:pt idx="26">
                  <c:v>7.9666699999999993E-2</c:v>
                </c:pt>
                <c:pt idx="27">
                  <c:v>8.2000000000000003E-2</c:v>
                </c:pt>
                <c:pt idx="28">
                  <c:v>8.4666699999999998E-2</c:v>
                </c:pt>
                <c:pt idx="29">
                  <c:v>8.7999999999999995E-2</c:v>
                </c:pt>
                <c:pt idx="30">
                  <c:v>9.0333300000000005E-2</c:v>
                </c:pt>
                <c:pt idx="31">
                  <c:v>9.4E-2</c:v>
                </c:pt>
                <c:pt idx="32">
                  <c:v>9.6666699999999994E-2</c:v>
                </c:pt>
                <c:pt idx="33">
                  <c:v>9.8000000000000004E-2</c:v>
                </c:pt>
                <c:pt idx="34">
                  <c:v>0.10166699999999999</c:v>
                </c:pt>
                <c:pt idx="35">
                  <c:v>0.105333</c:v>
                </c:pt>
                <c:pt idx="36">
                  <c:v>0.109667</c:v>
                </c:pt>
                <c:pt idx="37">
                  <c:v>0.113667</c:v>
                </c:pt>
                <c:pt idx="38">
                  <c:v>0.11766699999999999</c:v>
                </c:pt>
                <c:pt idx="39">
                  <c:v>0.120667</c:v>
                </c:pt>
                <c:pt idx="40">
                  <c:v>0.123333</c:v>
                </c:pt>
                <c:pt idx="41">
                  <c:v>0.127</c:v>
                </c:pt>
                <c:pt idx="42">
                  <c:v>0.13</c:v>
                </c:pt>
                <c:pt idx="43">
                  <c:v>0.13400000000000001</c:v>
                </c:pt>
                <c:pt idx="44">
                  <c:v>0.13566700000000001</c:v>
                </c:pt>
                <c:pt idx="45">
                  <c:v>0.14066699999999999</c:v>
                </c:pt>
                <c:pt idx="46">
                  <c:v>0.14366699999999999</c:v>
                </c:pt>
                <c:pt idx="47">
                  <c:v>0.14933299999999999</c:v>
                </c:pt>
                <c:pt idx="48">
                  <c:v>0.151667</c:v>
                </c:pt>
                <c:pt idx="49">
                  <c:v>0.156333</c:v>
                </c:pt>
                <c:pt idx="50">
                  <c:v>0.158667</c:v>
                </c:pt>
                <c:pt idx="51">
                  <c:v>0.16333300000000001</c:v>
                </c:pt>
                <c:pt idx="52">
                  <c:v>0.16733300000000001</c:v>
                </c:pt>
                <c:pt idx="53">
                  <c:v>0.17299999999999999</c:v>
                </c:pt>
                <c:pt idx="54">
                  <c:v>0.18033299999999999</c:v>
                </c:pt>
                <c:pt idx="55">
                  <c:v>0.186</c:v>
                </c:pt>
                <c:pt idx="56">
                  <c:v>0.192</c:v>
                </c:pt>
                <c:pt idx="57">
                  <c:v>0.2</c:v>
                </c:pt>
                <c:pt idx="58">
                  <c:v>0.20733299999999999</c:v>
                </c:pt>
                <c:pt idx="59">
                  <c:v>0.213667</c:v>
                </c:pt>
                <c:pt idx="60">
                  <c:v>0.223667</c:v>
                </c:pt>
                <c:pt idx="61">
                  <c:v>0.22833300000000001</c:v>
                </c:pt>
                <c:pt idx="62">
                  <c:v>0.23466699999999999</c:v>
                </c:pt>
                <c:pt idx="63">
                  <c:v>0.23799999999999999</c:v>
                </c:pt>
                <c:pt idx="64">
                  <c:v>0.245</c:v>
                </c:pt>
                <c:pt idx="65">
                  <c:v>0.249667</c:v>
                </c:pt>
                <c:pt idx="66">
                  <c:v>0.25600000000000001</c:v>
                </c:pt>
                <c:pt idx="67">
                  <c:v>0.26066699999999998</c:v>
                </c:pt>
                <c:pt idx="68">
                  <c:v>0.26633299999999999</c:v>
                </c:pt>
                <c:pt idx="69">
                  <c:v>0.27366699999999999</c:v>
                </c:pt>
                <c:pt idx="70">
                  <c:v>0.279333</c:v>
                </c:pt>
                <c:pt idx="71">
                  <c:v>0.284333</c:v>
                </c:pt>
                <c:pt idx="72">
                  <c:v>0.28899999999999998</c:v>
                </c:pt>
                <c:pt idx="73">
                  <c:v>0.29299999999999998</c:v>
                </c:pt>
                <c:pt idx="74">
                  <c:v>0.29766700000000001</c:v>
                </c:pt>
                <c:pt idx="75">
                  <c:v>0.30533300000000002</c:v>
                </c:pt>
                <c:pt idx="76">
                  <c:v>0.31133300000000003</c:v>
                </c:pt>
                <c:pt idx="77">
                  <c:v>0.31866699999999998</c:v>
                </c:pt>
                <c:pt idx="78">
                  <c:v>0.32400000000000001</c:v>
                </c:pt>
                <c:pt idx="79">
                  <c:v>0.32933299999999999</c:v>
                </c:pt>
                <c:pt idx="80">
                  <c:v>0.33366699999999999</c:v>
                </c:pt>
                <c:pt idx="81">
                  <c:v>0.33900000000000002</c:v>
                </c:pt>
                <c:pt idx="82">
                  <c:v>0.34699999999999998</c:v>
                </c:pt>
                <c:pt idx="83">
                  <c:v>0.35633300000000001</c:v>
                </c:pt>
                <c:pt idx="84">
                  <c:v>0.36499999999999999</c:v>
                </c:pt>
                <c:pt idx="85">
                  <c:v>0.37633299999999997</c:v>
                </c:pt>
                <c:pt idx="86">
                  <c:v>0.38666699999999998</c:v>
                </c:pt>
                <c:pt idx="87">
                  <c:v>0.406333</c:v>
                </c:pt>
                <c:pt idx="88">
                  <c:v>0.43</c:v>
                </c:pt>
                <c:pt idx="89">
                  <c:v>0.45866699999999999</c:v>
                </c:pt>
                <c:pt idx="90">
                  <c:v>0.49033300000000002</c:v>
                </c:pt>
                <c:pt idx="91">
                  <c:v>0.56566700000000003</c:v>
                </c:pt>
                <c:pt idx="92">
                  <c:v>0.67666700000000002</c:v>
                </c:pt>
                <c:pt idx="93">
                  <c:v>0.73599999999999999</c:v>
                </c:pt>
                <c:pt idx="94">
                  <c:v>0.780667</c:v>
                </c:pt>
                <c:pt idx="95">
                  <c:v>0.82333299999999998</c:v>
                </c:pt>
                <c:pt idx="96">
                  <c:v>0.86266699999999996</c:v>
                </c:pt>
                <c:pt idx="97">
                  <c:v>0.92133299999999996</c:v>
                </c:pt>
                <c:pt idx="98">
                  <c:v>0.95866700000000005</c:v>
                </c:pt>
                <c:pt idx="99">
                  <c:v>0.98899999999999999</c:v>
                </c:pt>
              </c:numCache>
            </c:numRef>
          </c:xVal>
          <c:yVal>
            <c:numRef>
              <c:f>Sheet1!$C$44:$CX$44</c:f>
              <c:numCache>
                <c:formatCode>General</c:formatCode>
                <c:ptCount val="100"/>
                <c:pt idx="0">
                  <c:v>3.7999999999999999E-2</c:v>
                </c:pt>
                <c:pt idx="1">
                  <c:v>9.4333299999999995E-2</c:v>
                </c:pt>
                <c:pt idx="2">
                  <c:v>0.13900000000000001</c:v>
                </c:pt>
                <c:pt idx="3">
                  <c:v>0.17399999999999999</c:v>
                </c:pt>
                <c:pt idx="4">
                  <c:v>0.21233299999999999</c:v>
                </c:pt>
                <c:pt idx="5">
                  <c:v>0.25233299999999997</c:v>
                </c:pt>
                <c:pt idx="6">
                  <c:v>0.29833300000000001</c:v>
                </c:pt>
                <c:pt idx="7">
                  <c:v>0.33533299999999999</c:v>
                </c:pt>
                <c:pt idx="8">
                  <c:v>0.36799999999999999</c:v>
                </c:pt>
                <c:pt idx="9">
                  <c:v>0.39633299999999999</c:v>
                </c:pt>
                <c:pt idx="10">
                  <c:v>0.42866700000000002</c:v>
                </c:pt>
                <c:pt idx="11">
                  <c:v>0.464667</c:v>
                </c:pt>
                <c:pt idx="12">
                  <c:v>0.495</c:v>
                </c:pt>
                <c:pt idx="13">
                  <c:v>0.52</c:v>
                </c:pt>
                <c:pt idx="14">
                  <c:v>0.54933299999999996</c:v>
                </c:pt>
                <c:pt idx="15">
                  <c:v>0.57166700000000004</c:v>
                </c:pt>
                <c:pt idx="16">
                  <c:v>0.59099999999999997</c:v>
                </c:pt>
                <c:pt idx="17">
                  <c:v>0.60766699999999996</c:v>
                </c:pt>
                <c:pt idx="18">
                  <c:v>0.621</c:v>
                </c:pt>
                <c:pt idx="19">
                  <c:v>0.63500000000000001</c:v>
                </c:pt>
                <c:pt idx="20">
                  <c:v>0.64800000000000002</c:v>
                </c:pt>
                <c:pt idx="21">
                  <c:v>0.657667</c:v>
                </c:pt>
                <c:pt idx="22">
                  <c:v>0.66833299999999995</c:v>
                </c:pt>
                <c:pt idx="23">
                  <c:v>0.68133299999999997</c:v>
                </c:pt>
                <c:pt idx="24">
                  <c:v>0.69299999999999995</c:v>
                </c:pt>
                <c:pt idx="25">
                  <c:v>0.70099999999999996</c:v>
                </c:pt>
                <c:pt idx="26">
                  <c:v>0.71199999999999997</c:v>
                </c:pt>
                <c:pt idx="27">
                  <c:v>0.71766700000000005</c:v>
                </c:pt>
                <c:pt idx="28">
                  <c:v>0.72466699999999995</c:v>
                </c:pt>
                <c:pt idx="29">
                  <c:v>0.73233300000000001</c:v>
                </c:pt>
                <c:pt idx="30">
                  <c:v>0.73799999999999999</c:v>
                </c:pt>
                <c:pt idx="31">
                  <c:v>0.74666699999999997</c:v>
                </c:pt>
                <c:pt idx="32">
                  <c:v>0.75166699999999997</c:v>
                </c:pt>
                <c:pt idx="33">
                  <c:v>0.75766699999999998</c:v>
                </c:pt>
                <c:pt idx="34">
                  <c:v>0.76400000000000001</c:v>
                </c:pt>
                <c:pt idx="35">
                  <c:v>0.77033300000000005</c:v>
                </c:pt>
                <c:pt idx="36">
                  <c:v>0.77733300000000005</c:v>
                </c:pt>
                <c:pt idx="37">
                  <c:v>0.78300000000000003</c:v>
                </c:pt>
                <c:pt idx="38">
                  <c:v>0.78933299999999995</c:v>
                </c:pt>
                <c:pt idx="39">
                  <c:v>0.79433299999999996</c:v>
                </c:pt>
                <c:pt idx="40">
                  <c:v>0.80333299999999996</c:v>
                </c:pt>
                <c:pt idx="41">
                  <c:v>0.80833299999999997</c:v>
                </c:pt>
                <c:pt idx="42">
                  <c:v>0.81699999999999995</c:v>
                </c:pt>
                <c:pt idx="43">
                  <c:v>0.82166700000000004</c:v>
                </c:pt>
                <c:pt idx="44">
                  <c:v>0.82599999999999996</c:v>
                </c:pt>
                <c:pt idx="45">
                  <c:v>0.83266700000000005</c:v>
                </c:pt>
                <c:pt idx="46">
                  <c:v>0.83766700000000005</c:v>
                </c:pt>
                <c:pt idx="47">
                  <c:v>0.84299999999999997</c:v>
                </c:pt>
                <c:pt idx="48">
                  <c:v>0.847333</c:v>
                </c:pt>
                <c:pt idx="49">
                  <c:v>0.85199999999999998</c:v>
                </c:pt>
                <c:pt idx="50">
                  <c:v>0.85666699999999996</c:v>
                </c:pt>
                <c:pt idx="51">
                  <c:v>0.86</c:v>
                </c:pt>
                <c:pt idx="52">
                  <c:v>0.86366699999999996</c:v>
                </c:pt>
                <c:pt idx="53">
                  <c:v>0.86766699999999997</c:v>
                </c:pt>
                <c:pt idx="54">
                  <c:v>0.87066699999999997</c:v>
                </c:pt>
                <c:pt idx="55">
                  <c:v>0.87466699999999997</c:v>
                </c:pt>
                <c:pt idx="56">
                  <c:v>0.88</c:v>
                </c:pt>
                <c:pt idx="57">
                  <c:v>0.88700000000000001</c:v>
                </c:pt>
                <c:pt idx="58">
                  <c:v>0.89233300000000004</c:v>
                </c:pt>
                <c:pt idx="59">
                  <c:v>0.89833300000000005</c:v>
                </c:pt>
                <c:pt idx="60">
                  <c:v>0.90600000000000003</c:v>
                </c:pt>
                <c:pt idx="61">
                  <c:v>0.90933299999999995</c:v>
                </c:pt>
                <c:pt idx="62">
                  <c:v>0.91500000000000004</c:v>
                </c:pt>
                <c:pt idx="63">
                  <c:v>0.91733299999999995</c:v>
                </c:pt>
                <c:pt idx="64">
                  <c:v>0.92</c:v>
                </c:pt>
                <c:pt idx="65">
                  <c:v>0.92533299999999996</c:v>
                </c:pt>
                <c:pt idx="66">
                  <c:v>0.92966700000000002</c:v>
                </c:pt>
                <c:pt idx="67">
                  <c:v>0.93300000000000005</c:v>
                </c:pt>
                <c:pt idx="68">
                  <c:v>0.93766700000000003</c:v>
                </c:pt>
                <c:pt idx="69">
                  <c:v>0.94</c:v>
                </c:pt>
                <c:pt idx="70">
                  <c:v>0.94233299999999998</c:v>
                </c:pt>
                <c:pt idx="71">
                  <c:v>0.94666700000000004</c:v>
                </c:pt>
                <c:pt idx="72">
                  <c:v>0.94933299999999998</c:v>
                </c:pt>
                <c:pt idx="73">
                  <c:v>0.95266700000000004</c:v>
                </c:pt>
                <c:pt idx="74">
                  <c:v>0.95499999999999996</c:v>
                </c:pt>
                <c:pt idx="75">
                  <c:v>0.95766700000000005</c:v>
                </c:pt>
                <c:pt idx="76">
                  <c:v>0.95966700000000005</c:v>
                </c:pt>
                <c:pt idx="77">
                  <c:v>0.96099999999999997</c:v>
                </c:pt>
                <c:pt idx="78">
                  <c:v>0.96366700000000005</c:v>
                </c:pt>
                <c:pt idx="79">
                  <c:v>0.965333</c:v>
                </c:pt>
                <c:pt idx="80">
                  <c:v>0.96666700000000005</c:v>
                </c:pt>
                <c:pt idx="81">
                  <c:v>0.96799999999999997</c:v>
                </c:pt>
                <c:pt idx="82">
                  <c:v>0.97066699999999995</c:v>
                </c:pt>
                <c:pt idx="83">
                  <c:v>0.97299999999999998</c:v>
                </c:pt>
                <c:pt idx="84">
                  <c:v>0.97466699999999995</c:v>
                </c:pt>
                <c:pt idx="85">
                  <c:v>0.97699999999999998</c:v>
                </c:pt>
                <c:pt idx="86">
                  <c:v>0.97833300000000001</c:v>
                </c:pt>
                <c:pt idx="87">
                  <c:v>0.98133300000000001</c:v>
                </c:pt>
                <c:pt idx="88">
                  <c:v>0.98466699999999996</c:v>
                </c:pt>
                <c:pt idx="89">
                  <c:v>0.98733300000000002</c:v>
                </c:pt>
                <c:pt idx="90">
                  <c:v>0.99133300000000002</c:v>
                </c:pt>
                <c:pt idx="91">
                  <c:v>0.99166699999999997</c:v>
                </c:pt>
                <c:pt idx="92">
                  <c:v>0.99333300000000002</c:v>
                </c:pt>
                <c:pt idx="93">
                  <c:v>0.99466699999999997</c:v>
                </c:pt>
                <c:pt idx="94">
                  <c:v>0.996</c:v>
                </c:pt>
                <c:pt idx="95">
                  <c:v>0.997</c:v>
                </c:pt>
                <c:pt idx="96">
                  <c:v>0.998</c:v>
                </c:pt>
                <c:pt idx="97">
                  <c:v>0.99866699999999997</c:v>
                </c:pt>
                <c:pt idx="98">
                  <c:v>0.999</c:v>
                </c:pt>
                <c:pt idx="99">
                  <c:v>0.99933300000000003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Sheet1!$B$25</c:f>
              <c:strCache>
                <c:ptCount val="1"/>
                <c:pt idx="0">
                  <c:v>DCT (color)</c:v>
                </c:pt>
              </c:strCache>
            </c:strRef>
          </c:tx>
          <c:spPr>
            <a:ln w="28575" cmpd="sng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Sheet1!$C$25:$CX$25</c:f>
              <c:numCache>
                <c:formatCode>General</c:formatCode>
                <c:ptCount val="100"/>
                <c:pt idx="0">
                  <c:v>1E-3</c:v>
                </c:pt>
                <c:pt idx="1">
                  <c:v>4.3333299999999998E-3</c:v>
                </c:pt>
                <c:pt idx="2">
                  <c:v>5.6666700000000004E-3</c:v>
                </c:pt>
                <c:pt idx="3">
                  <c:v>7.6666700000000004E-3</c:v>
                </c:pt>
                <c:pt idx="4">
                  <c:v>8.9999999999999993E-3</c:v>
                </c:pt>
                <c:pt idx="5">
                  <c:v>1.16667E-2</c:v>
                </c:pt>
                <c:pt idx="6">
                  <c:v>1.4E-2</c:v>
                </c:pt>
                <c:pt idx="7">
                  <c:v>1.7333299999999999E-2</c:v>
                </c:pt>
                <c:pt idx="8">
                  <c:v>1.9666699999999999E-2</c:v>
                </c:pt>
                <c:pt idx="9">
                  <c:v>2.1000000000000001E-2</c:v>
                </c:pt>
                <c:pt idx="10">
                  <c:v>2.2666700000000001E-2</c:v>
                </c:pt>
                <c:pt idx="11">
                  <c:v>2.5000000000000001E-2</c:v>
                </c:pt>
                <c:pt idx="12">
                  <c:v>2.7E-2</c:v>
                </c:pt>
                <c:pt idx="13">
                  <c:v>2.93333E-2</c:v>
                </c:pt>
                <c:pt idx="14">
                  <c:v>3.1333300000000001E-2</c:v>
                </c:pt>
                <c:pt idx="15">
                  <c:v>3.2333300000000002E-2</c:v>
                </c:pt>
                <c:pt idx="16">
                  <c:v>3.5666700000000003E-2</c:v>
                </c:pt>
                <c:pt idx="17">
                  <c:v>3.6666700000000003E-2</c:v>
                </c:pt>
                <c:pt idx="18">
                  <c:v>3.9333300000000002E-2</c:v>
                </c:pt>
                <c:pt idx="19">
                  <c:v>4.06667E-2</c:v>
                </c:pt>
                <c:pt idx="20">
                  <c:v>4.2999999999999997E-2</c:v>
                </c:pt>
                <c:pt idx="21">
                  <c:v>4.4999999999999998E-2</c:v>
                </c:pt>
                <c:pt idx="22">
                  <c:v>4.8000000000000001E-2</c:v>
                </c:pt>
                <c:pt idx="23">
                  <c:v>0.05</c:v>
                </c:pt>
                <c:pt idx="24">
                  <c:v>5.1999999999999998E-2</c:v>
                </c:pt>
                <c:pt idx="25">
                  <c:v>5.2666699999999997E-2</c:v>
                </c:pt>
                <c:pt idx="26">
                  <c:v>5.66667E-2</c:v>
                </c:pt>
                <c:pt idx="27">
                  <c:v>5.9666700000000003E-2</c:v>
                </c:pt>
                <c:pt idx="28">
                  <c:v>6.1666699999999998E-2</c:v>
                </c:pt>
                <c:pt idx="29">
                  <c:v>6.4666699999999994E-2</c:v>
                </c:pt>
                <c:pt idx="30">
                  <c:v>6.7666699999999996E-2</c:v>
                </c:pt>
                <c:pt idx="31">
                  <c:v>7.0666699999999999E-2</c:v>
                </c:pt>
                <c:pt idx="32">
                  <c:v>7.4666700000000003E-2</c:v>
                </c:pt>
                <c:pt idx="33">
                  <c:v>7.9000000000000001E-2</c:v>
                </c:pt>
                <c:pt idx="34">
                  <c:v>8.2000000000000003E-2</c:v>
                </c:pt>
                <c:pt idx="35">
                  <c:v>8.5666699999999998E-2</c:v>
                </c:pt>
                <c:pt idx="36">
                  <c:v>9.0333300000000005E-2</c:v>
                </c:pt>
                <c:pt idx="37">
                  <c:v>9.3333299999999994E-2</c:v>
                </c:pt>
                <c:pt idx="38">
                  <c:v>9.9333299999999999E-2</c:v>
                </c:pt>
                <c:pt idx="39">
                  <c:v>0.10299999999999999</c:v>
                </c:pt>
                <c:pt idx="40">
                  <c:v>0.107667</c:v>
                </c:pt>
                <c:pt idx="41">
                  <c:v>0.112333</c:v>
                </c:pt>
                <c:pt idx="42">
                  <c:v>0.11799999999999999</c:v>
                </c:pt>
                <c:pt idx="43">
                  <c:v>0.122</c:v>
                </c:pt>
                <c:pt idx="44">
                  <c:v>0.16200000000000001</c:v>
                </c:pt>
                <c:pt idx="45">
                  <c:v>0.221333</c:v>
                </c:pt>
                <c:pt idx="46">
                  <c:v>0.24366699999999999</c:v>
                </c:pt>
                <c:pt idx="47">
                  <c:v>0.249333</c:v>
                </c:pt>
                <c:pt idx="48">
                  <c:v>0.25566699999999998</c:v>
                </c:pt>
                <c:pt idx="49">
                  <c:v>0.26233299999999998</c:v>
                </c:pt>
                <c:pt idx="50">
                  <c:v>0.27033299999999999</c:v>
                </c:pt>
                <c:pt idx="51">
                  <c:v>0.276333</c:v>
                </c:pt>
                <c:pt idx="52">
                  <c:v>0.284333</c:v>
                </c:pt>
                <c:pt idx="53">
                  <c:v>0.29033300000000001</c:v>
                </c:pt>
                <c:pt idx="54">
                  <c:v>0.29733300000000001</c:v>
                </c:pt>
                <c:pt idx="55">
                  <c:v>0.30599999999999999</c:v>
                </c:pt>
                <c:pt idx="56">
                  <c:v>0.312</c:v>
                </c:pt>
                <c:pt idx="57">
                  <c:v>0.31833299999999998</c:v>
                </c:pt>
                <c:pt idx="58">
                  <c:v>0.32266699999999998</c:v>
                </c:pt>
                <c:pt idx="59">
                  <c:v>0.32800000000000001</c:v>
                </c:pt>
                <c:pt idx="60">
                  <c:v>0.33733299999999999</c:v>
                </c:pt>
                <c:pt idx="61">
                  <c:v>0.343667</c:v>
                </c:pt>
                <c:pt idx="62">
                  <c:v>0.349333</c:v>
                </c:pt>
                <c:pt idx="63">
                  <c:v>0.35733300000000001</c:v>
                </c:pt>
                <c:pt idx="64">
                  <c:v>0.36733300000000002</c:v>
                </c:pt>
                <c:pt idx="65">
                  <c:v>0.38</c:v>
                </c:pt>
                <c:pt idx="66">
                  <c:v>0.38866699999999998</c:v>
                </c:pt>
                <c:pt idx="67">
                  <c:v>0.403333</c:v>
                </c:pt>
                <c:pt idx="68">
                  <c:v>0.41533300000000001</c:v>
                </c:pt>
                <c:pt idx="69">
                  <c:v>0.42833300000000002</c:v>
                </c:pt>
                <c:pt idx="70">
                  <c:v>0.44133299999999998</c:v>
                </c:pt>
                <c:pt idx="71">
                  <c:v>0.45433299999999999</c:v>
                </c:pt>
                <c:pt idx="72">
                  <c:v>0.47499999999999998</c:v>
                </c:pt>
                <c:pt idx="73">
                  <c:v>0.496</c:v>
                </c:pt>
                <c:pt idx="74">
                  <c:v>0.52333300000000005</c:v>
                </c:pt>
                <c:pt idx="75">
                  <c:v>0.55700000000000005</c:v>
                </c:pt>
                <c:pt idx="76">
                  <c:v>0.60066699999999995</c:v>
                </c:pt>
                <c:pt idx="77">
                  <c:v>0.651667</c:v>
                </c:pt>
                <c:pt idx="78">
                  <c:v>0.69266700000000003</c:v>
                </c:pt>
                <c:pt idx="79">
                  <c:v>0.72899999999999998</c:v>
                </c:pt>
                <c:pt idx="80">
                  <c:v>0.75433300000000003</c:v>
                </c:pt>
                <c:pt idx="81">
                  <c:v>0.780667</c:v>
                </c:pt>
                <c:pt idx="82">
                  <c:v>0.80366700000000002</c:v>
                </c:pt>
                <c:pt idx="83">
                  <c:v>0.82066700000000004</c:v>
                </c:pt>
                <c:pt idx="84">
                  <c:v>0.83699999999999997</c:v>
                </c:pt>
                <c:pt idx="85">
                  <c:v>0.85233300000000001</c:v>
                </c:pt>
                <c:pt idx="86">
                  <c:v>0.86466699999999996</c:v>
                </c:pt>
                <c:pt idx="87">
                  <c:v>0.87366699999999997</c:v>
                </c:pt>
                <c:pt idx="88">
                  <c:v>0.88933300000000004</c:v>
                </c:pt>
                <c:pt idx="89">
                  <c:v>0.90033300000000005</c:v>
                </c:pt>
                <c:pt idx="90">
                  <c:v>0.91333299999999995</c:v>
                </c:pt>
                <c:pt idx="91">
                  <c:v>0.92033299999999996</c:v>
                </c:pt>
                <c:pt idx="92">
                  <c:v>0.93366700000000002</c:v>
                </c:pt>
                <c:pt idx="93">
                  <c:v>0.94366700000000003</c:v>
                </c:pt>
                <c:pt idx="94">
                  <c:v>0.95566700000000004</c:v>
                </c:pt>
                <c:pt idx="95">
                  <c:v>0.967333</c:v>
                </c:pt>
                <c:pt idx="96">
                  <c:v>0.97533300000000001</c:v>
                </c:pt>
                <c:pt idx="97">
                  <c:v>0.98599999999999999</c:v>
                </c:pt>
                <c:pt idx="98">
                  <c:v>0.99333300000000002</c:v>
                </c:pt>
                <c:pt idx="99">
                  <c:v>0.999</c:v>
                </c:pt>
              </c:numCache>
            </c:numRef>
          </c:xVal>
          <c:yVal>
            <c:numRef>
              <c:f>Sheet1!$C$26:$CX$26</c:f>
              <c:numCache>
                <c:formatCode>General</c:formatCode>
                <c:ptCount val="100"/>
                <c:pt idx="0">
                  <c:v>1.0999999999999999E-2</c:v>
                </c:pt>
                <c:pt idx="1">
                  <c:v>3.3333300000000003E-2</c:v>
                </c:pt>
                <c:pt idx="2">
                  <c:v>5.1999999999999998E-2</c:v>
                </c:pt>
                <c:pt idx="3">
                  <c:v>6.93333E-2</c:v>
                </c:pt>
                <c:pt idx="4">
                  <c:v>8.7999999999999995E-2</c:v>
                </c:pt>
                <c:pt idx="5">
                  <c:v>0.105667</c:v>
                </c:pt>
                <c:pt idx="6">
                  <c:v>0.130333</c:v>
                </c:pt>
                <c:pt idx="7">
                  <c:v>0.14966699999999999</c:v>
                </c:pt>
                <c:pt idx="8">
                  <c:v>0.16733300000000001</c:v>
                </c:pt>
                <c:pt idx="9">
                  <c:v>0.187333</c:v>
                </c:pt>
                <c:pt idx="10">
                  <c:v>0.20666699999999999</c:v>
                </c:pt>
                <c:pt idx="11">
                  <c:v>0.219</c:v>
                </c:pt>
                <c:pt idx="12">
                  <c:v>0.23066700000000001</c:v>
                </c:pt>
                <c:pt idx="13">
                  <c:v>0.24399999999999999</c:v>
                </c:pt>
                <c:pt idx="14">
                  <c:v>0.25733299999999998</c:v>
                </c:pt>
                <c:pt idx="15">
                  <c:v>0.27200000000000002</c:v>
                </c:pt>
                <c:pt idx="16">
                  <c:v>0.28933300000000001</c:v>
                </c:pt>
                <c:pt idx="17">
                  <c:v>0.30233300000000002</c:v>
                </c:pt>
                <c:pt idx="18">
                  <c:v>0.31633299999999998</c:v>
                </c:pt>
                <c:pt idx="19">
                  <c:v>0.33166699999999999</c:v>
                </c:pt>
                <c:pt idx="20">
                  <c:v>0.343333</c:v>
                </c:pt>
                <c:pt idx="21">
                  <c:v>0.35433300000000001</c:v>
                </c:pt>
                <c:pt idx="22">
                  <c:v>0.37</c:v>
                </c:pt>
                <c:pt idx="23">
                  <c:v>0.38300000000000001</c:v>
                </c:pt>
                <c:pt idx="24">
                  <c:v>0.39933299999999999</c:v>
                </c:pt>
                <c:pt idx="25">
                  <c:v>0.405333</c:v>
                </c:pt>
                <c:pt idx="26">
                  <c:v>0.41866700000000001</c:v>
                </c:pt>
                <c:pt idx="27">
                  <c:v>0.42966700000000002</c:v>
                </c:pt>
                <c:pt idx="28">
                  <c:v>0.443</c:v>
                </c:pt>
                <c:pt idx="29">
                  <c:v>0.45600000000000002</c:v>
                </c:pt>
                <c:pt idx="30">
                  <c:v>0.470667</c:v>
                </c:pt>
                <c:pt idx="31">
                  <c:v>0.48199999999999998</c:v>
                </c:pt>
                <c:pt idx="32">
                  <c:v>0.496</c:v>
                </c:pt>
                <c:pt idx="33">
                  <c:v>0.50266699999999997</c:v>
                </c:pt>
                <c:pt idx="34">
                  <c:v>0.51233300000000004</c:v>
                </c:pt>
                <c:pt idx="35">
                  <c:v>0.51966699999999999</c:v>
                </c:pt>
                <c:pt idx="36">
                  <c:v>0.53</c:v>
                </c:pt>
                <c:pt idx="37">
                  <c:v>0.54033299999999995</c:v>
                </c:pt>
                <c:pt idx="38">
                  <c:v>0.55000000000000004</c:v>
                </c:pt>
                <c:pt idx="39">
                  <c:v>0.56166700000000003</c:v>
                </c:pt>
                <c:pt idx="40">
                  <c:v>0.57533299999999998</c:v>
                </c:pt>
                <c:pt idx="41">
                  <c:v>0.58699999999999997</c:v>
                </c:pt>
                <c:pt idx="42">
                  <c:v>0.60033300000000001</c:v>
                </c:pt>
                <c:pt idx="43">
                  <c:v>0.62066699999999997</c:v>
                </c:pt>
                <c:pt idx="44">
                  <c:v>0.67300000000000004</c:v>
                </c:pt>
                <c:pt idx="45">
                  <c:v>0.73566699999999996</c:v>
                </c:pt>
                <c:pt idx="46">
                  <c:v>0.75800000000000001</c:v>
                </c:pt>
                <c:pt idx="47">
                  <c:v>0.76600000000000001</c:v>
                </c:pt>
                <c:pt idx="48">
                  <c:v>0.77700000000000002</c:v>
                </c:pt>
                <c:pt idx="49">
                  <c:v>0.78666700000000001</c:v>
                </c:pt>
                <c:pt idx="50">
                  <c:v>0.79400000000000004</c:v>
                </c:pt>
                <c:pt idx="51">
                  <c:v>0.79866700000000002</c:v>
                </c:pt>
                <c:pt idx="52">
                  <c:v>0.80466700000000002</c:v>
                </c:pt>
                <c:pt idx="53">
                  <c:v>0.81166700000000003</c:v>
                </c:pt>
                <c:pt idx="54">
                  <c:v>0.81766700000000003</c:v>
                </c:pt>
                <c:pt idx="55">
                  <c:v>0.82433299999999998</c:v>
                </c:pt>
                <c:pt idx="56">
                  <c:v>0.82933299999999999</c:v>
                </c:pt>
                <c:pt idx="57">
                  <c:v>0.83566700000000005</c:v>
                </c:pt>
                <c:pt idx="58">
                  <c:v>0.84066700000000005</c:v>
                </c:pt>
                <c:pt idx="59">
                  <c:v>0.845333</c:v>
                </c:pt>
                <c:pt idx="60">
                  <c:v>0.846333</c:v>
                </c:pt>
                <c:pt idx="61">
                  <c:v>0.85099999999999998</c:v>
                </c:pt>
                <c:pt idx="62">
                  <c:v>0.85733300000000001</c:v>
                </c:pt>
                <c:pt idx="63">
                  <c:v>0.86466699999999996</c:v>
                </c:pt>
                <c:pt idx="64">
                  <c:v>0.87066699999999997</c:v>
                </c:pt>
                <c:pt idx="65">
                  <c:v>0.875</c:v>
                </c:pt>
                <c:pt idx="66">
                  <c:v>0.88</c:v>
                </c:pt>
                <c:pt idx="67">
                  <c:v>0.88433300000000004</c:v>
                </c:pt>
                <c:pt idx="68">
                  <c:v>0.89133300000000004</c:v>
                </c:pt>
                <c:pt idx="69">
                  <c:v>0.89633300000000005</c:v>
                </c:pt>
                <c:pt idx="70">
                  <c:v>0.90133300000000005</c:v>
                </c:pt>
                <c:pt idx="71">
                  <c:v>0.905667</c:v>
                </c:pt>
                <c:pt idx="72">
                  <c:v>0.91166700000000001</c:v>
                </c:pt>
                <c:pt idx="73">
                  <c:v>0.91833299999999995</c:v>
                </c:pt>
                <c:pt idx="74">
                  <c:v>0.92433299999999996</c:v>
                </c:pt>
                <c:pt idx="75">
                  <c:v>0.93066700000000002</c:v>
                </c:pt>
                <c:pt idx="76">
                  <c:v>0.93899999999999995</c:v>
                </c:pt>
                <c:pt idx="77">
                  <c:v>0.94666700000000004</c:v>
                </c:pt>
                <c:pt idx="78">
                  <c:v>0.95466700000000004</c:v>
                </c:pt>
                <c:pt idx="79">
                  <c:v>0.95966700000000005</c:v>
                </c:pt>
                <c:pt idx="80">
                  <c:v>0.965333</c:v>
                </c:pt>
                <c:pt idx="81">
                  <c:v>0.968333</c:v>
                </c:pt>
                <c:pt idx="82">
                  <c:v>0.972333</c:v>
                </c:pt>
                <c:pt idx="83">
                  <c:v>0.97399999999999998</c:v>
                </c:pt>
                <c:pt idx="84">
                  <c:v>0.97699999999999998</c:v>
                </c:pt>
                <c:pt idx="85">
                  <c:v>0.97933300000000001</c:v>
                </c:pt>
                <c:pt idx="86">
                  <c:v>0.98133300000000001</c:v>
                </c:pt>
                <c:pt idx="87">
                  <c:v>0.98399999999999999</c:v>
                </c:pt>
                <c:pt idx="88">
                  <c:v>0.98499999999999999</c:v>
                </c:pt>
                <c:pt idx="89">
                  <c:v>0.98699999999999999</c:v>
                </c:pt>
                <c:pt idx="90">
                  <c:v>0.98933300000000002</c:v>
                </c:pt>
                <c:pt idx="91">
                  <c:v>0.99099999999999999</c:v>
                </c:pt>
                <c:pt idx="92">
                  <c:v>0.99299999999999999</c:v>
                </c:pt>
                <c:pt idx="93">
                  <c:v>0.99433300000000002</c:v>
                </c:pt>
                <c:pt idx="94">
                  <c:v>0.996</c:v>
                </c:pt>
                <c:pt idx="95">
                  <c:v>0.99633300000000002</c:v>
                </c:pt>
                <c:pt idx="96">
                  <c:v>0.997</c:v>
                </c:pt>
                <c:pt idx="97">
                  <c:v>0.99733300000000003</c:v>
                </c:pt>
                <c:pt idx="98">
                  <c:v>0.999</c:v>
                </c:pt>
                <c:pt idx="99">
                  <c:v>0.99966699999999997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Sheet1!$B$28</c:f>
              <c:strCache>
                <c:ptCount val="1"/>
                <c:pt idx="0">
                  <c:v>Local Stats. (color)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Sheet1!$C$30:$CX$30</c:f>
              <c:numCache>
                <c:formatCode>General</c:formatCode>
                <c:ptCount val="100"/>
                <c:pt idx="0">
                  <c:v>0</c:v>
                </c:pt>
                <c:pt idx="1">
                  <c:v>3.3333374999999999E-4</c:v>
                </c:pt>
                <c:pt idx="2">
                  <c:v>1E-3</c:v>
                </c:pt>
                <c:pt idx="3">
                  <c:v>1.3333375000000001E-3</c:v>
                </c:pt>
                <c:pt idx="4">
                  <c:v>3.3333374999999998E-3</c:v>
                </c:pt>
                <c:pt idx="5">
                  <c:v>4.6666625E-3</c:v>
                </c:pt>
                <c:pt idx="6">
                  <c:v>5.3333375000000002E-3</c:v>
                </c:pt>
                <c:pt idx="7">
                  <c:v>6.6666625E-3</c:v>
                </c:pt>
                <c:pt idx="8">
                  <c:v>8.0000000000000002E-3</c:v>
                </c:pt>
                <c:pt idx="9">
                  <c:v>9.3333375000000003E-3</c:v>
                </c:pt>
                <c:pt idx="10">
                  <c:v>1.1000000000000001E-2</c:v>
                </c:pt>
                <c:pt idx="11">
                  <c:v>1.1666662500000001E-2</c:v>
                </c:pt>
                <c:pt idx="12">
                  <c:v>1.1999999999999999E-2</c:v>
                </c:pt>
                <c:pt idx="13">
                  <c:v>1.2666624999999999E-2</c:v>
                </c:pt>
                <c:pt idx="14">
                  <c:v>1.4333374999999999E-2</c:v>
                </c:pt>
                <c:pt idx="15">
                  <c:v>1.5333375E-2</c:v>
                </c:pt>
                <c:pt idx="16">
                  <c:v>1.8333374999999999E-2</c:v>
                </c:pt>
                <c:pt idx="17">
                  <c:v>2.2000000000000002E-2</c:v>
                </c:pt>
                <c:pt idx="18">
                  <c:v>2.3666625E-2</c:v>
                </c:pt>
                <c:pt idx="19">
                  <c:v>2.5666625000000002E-2</c:v>
                </c:pt>
                <c:pt idx="20">
                  <c:v>2.7333375E-2</c:v>
                </c:pt>
                <c:pt idx="21">
                  <c:v>2.8000000000000001E-2</c:v>
                </c:pt>
                <c:pt idx="22">
                  <c:v>3.0333374999999999E-2</c:v>
                </c:pt>
                <c:pt idx="23">
                  <c:v>3.2000000000000001E-2</c:v>
                </c:pt>
                <c:pt idx="24">
                  <c:v>3.3666624999999999E-2</c:v>
                </c:pt>
                <c:pt idx="25">
                  <c:v>3.6666625000000001E-2</c:v>
                </c:pt>
                <c:pt idx="26">
                  <c:v>4.2666625E-2</c:v>
                </c:pt>
                <c:pt idx="27">
                  <c:v>4.5999999999999999E-2</c:v>
                </c:pt>
                <c:pt idx="28">
                  <c:v>5.1333375000000001E-2</c:v>
                </c:pt>
                <c:pt idx="29">
                  <c:v>5.7666624999999999E-2</c:v>
                </c:pt>
                <c:pt idx="30">
                  <c:v>6.3333374999999997E-2</c:v>
                </c:pt>
                <c:pt idx="31">
                  <c:v>6.9666624999999996E-2</c:v>
                </c:pt>
                <c:pt idx="32">
                  <c:v>7.6333375000000009E-2</c:v>
                </c:pt>
                <c:pt idx="33">
                  <c:v>8.3333374999999987E-2</c:v>
                </c:pt>
                <c:pt idx="34">
                  <c:v>9.2333374999999995E-2</c:v>
                </c:pt>
                <c:pt idx="35">
                  <c:v>9.9333375000000002E-2</c:v>
                </c:pt>
                <c:pt idx="36">
                  <c:v>0.106666625</c:v>
                </c:pt>
                <c:pt idx="37">
                  <c:v>0.114333375</c:v>
                </c:pt>
                <c:pt idx="38">
                  <c:v>0.12433337500000001</c:v>
                </c:pt>
                <c:pt idx="39">
                  <c:v>0.13033375</c:v>
                </c:pt>
                <c:pt idx="40">
                  <c:v>0.14133375000000001</c:v>
                </c:pt>
                <c:pt idx="41">
                  <c:v>0.15266625</c:v>
                </c:pt>
                <c:pt idx="42">
                  <c:v>0.161</c:v>
                </c:pt>
                <c:pt idx="43">
                  <c:v>0.17</c:v>
                </c:pt>
                <c:pt idx="44">
                  <c:v>0.17966625</c:v>
                </c:pt>
                <c:pt idx="45">
                  <c:v>0.19233375</c:v>
                </c:pt>
                <c:pt idx="46">
                  <c:v>0.20500000000000002</c:v>
                </c:pt>
                <c:pt idx="47">
                  <c:v>0.21733374999999999</c:v>
                </c:pt>
                <c:pt idx="48">
                  <c:v>0.22700000000000001</c:v>
                </c:pt>
                <c:pt idx="49">
                  <c:v>0.23933375000000001</c:v>
                </c:pt>
                <c:pt idx="50">
                  <c:v>0.25333375000000002</c:v>
                </c:pt>
                <c:pt idx="51">
                  <c:v>0.26866625</c:v>
                </c:pt>
                <c:pt idx="52">
                  <c:v>0.28266625000000001</c:v>
                </c:pt>
                <c:pt idx="53">
                  <c:v>0.30099999999999999</c:v>
                </c:pt>
                <c:pt idx="54">
                  <c:v>0.32033375000000003</c:v>
                </c:pt>
                <c:pt idx="55">
                  <c:v>0.33866624999999995</c:v>
                </c:pt>
                <c:pt idx="56">
                  <c:v>0.36033375000000001</c:v>
                </c:pt>
                <c:pt idx="57">
                  <c:v>0.39733375000000004</c:v>
                </c:pt>
                <c:pt idx="58">
                  <c:v>0.44600000000000001</c:v>
                </c:pt>
                <c:pt idx="59">
                  <c:v>0.47933375</c:v>
                </c:pt>
                <c:pt idx="60">
                  <c:v>0.50800000000000001</c:v>
                </c:pt>
                <c:pt idx="61">
                  <c:v>0.54133374999999995</c:v>
                </c:pt>
                <c:pt idx="62">
                  <c:v>0.57500000000000007</c:v>
                </c:pt>
                <c:pt idx="63">
                  <c:v>0.61166625000000008</c:v>
                </c:pt>
                <c:pt idx="64">
                  <c:v>0.65733374999999994</c:v>
                </c:pt>
                <c:pt idx="65">
                  <c:v>0.76233375000000003</c:v>
                </c:pt>
                <c:pt idx="66">
                  <c:v>0.81299999999999994</c:v>
                </c:pt>
                <c:pt idx="67">
                  <c:v>0.83666624999999994</c:v>
                </c:pt>
                <c:pt idx="68">
                  <c:v>0.85233375</c:v>
                </c:pt>
                <c:pt idx="69">
                  <c:v>0.86833375000000002</c:v>
                </c:pt>
                <c:pt idx="70">
                  <c:v>0.87933374999999991</c:v>
                </c:pt>
                <c:pt idx="71">
                  <c:v>0.89533375000000004</c:v>
                </c:pt>
                <c:pt idx="72">
                  <c:v>0.90466625000000001</c:v>
                </c:pt>
                <c:pt idx="73">
                  <c:v>0.91133375000000005</c:v>
                </c:pt>
                <c:pt idx="74">
                  <c:v>0.91566625000000001</c:v>
                </c:pt>
                <c:pt idx="75">
                  <c:v>0.92166625000000002</c:v>
                </c:pt>
                <c:pt idx="76">
                  <c:v>0.92566625000000002</c:v>
                </c:pt>
                <c:pt idx="77">
                  <c:v>0.93333374999999996</c:v>
                </c:pt>
                <c:pt idx="78">
                  <c:v>0.93866624999999992</c:v>
                </c:pt>
                <c:pt idx="79">
                  <c:v>0.94633375000000008</c:v>
                </c:pt>
                <c:pt idx="80">
                  <c:v>0.94933374999999998</c:v>
                </c:pt>
                <c:pt idx="81">
                  <c:v>0.95366624999999994</c:v>
                </c:pt>
                <c:pt idx="82">
                  <c:v>0.95933374999999999</c:v>
                </c:pt>
                <c:pt idx="83">
                  <c:v>0.96366624999999995</c:v>
                </c:pt>
                <c:pt idx="84">
                  <c:v>0.96766624999999995</c:v>
                </c:pt>
                <c:pt idx="85">
                  <c:v>0.97100000000000009</c:v>
                </c:pt>
                <c:pt idx="86">
                  <c:v>0.97433375</c:v>
                </c:pt>
                <c:pt idx="87">
                  <c:v>0.97733375</c:v>
                </c:pt>
                <c:pt idx="88">
                  <c:v>0.97899999999999998</c:v>
                </c:pt>
                <c:pt idx="89">
                  <c:v>0.98233375000000001</c:v>
                </c:pt>
                <c:pt idx="90">
                  <c:v>0.98566625000000008</c:v>
                </c:pt>
                <c:pt idx="91">
                  <c:v>0.98733375000000001</c:v>
                </c:pt>
                <c:pt idx="92">
                  <c:v>0.98966624999999997</c:v>
                </c:pt>
                <c:pt idx="93">
                  <c:v>0.99199999999999999</c:v>
                </c:pt>
                <c:pt idx="94">
                  <c:v>0.99333375000000002</c:v>
                </c:pt>
                <c:pt idx="95">
                  <c:v>0.99433375000000002</c:v>
                </c:pt>
                <c:pt idx="96">
                  <c:v>0.99566625000000009</c:v>
                </c:pt>
                <c:pt idx="97">
                  <c:v>0.99666624999999998</c:v>
                </c:pt>
                <c:pt idx="98">
                  <c:v>0.99866624999999998</c:v>
                </c:pt>
                <c:pt idx="99">
                  <c:v>0.99933375000000002</c:v>
                </c:pt>
              </c:numCache>
            </c:numRef>
          </c:xVal>
          <c:yVal>
            <c:numRef>
              <c:f>Sheet1!$C$31:$CX$31</c:f>
              <c:numCache>
                <c:formatCode>General</c:formatCode>
                <c:ptCount val="100"/>
                <c:pt idx="0">
                  <c:v>1E-3</c:v>
                </c:pt>
                <c:pt idx="1">
                  <c:v>6.3333374999999994E-3</c:v>
                </c:pt>
                <c:pt idx="2">
                  <c:v>8.9999999999999993E-3</c:v>
                </c:pt>
                <c:pt idx="3">
                  <c:v>1.1999999999999999E-2</c:v>
                </c:pt>
                <c:pt idx="4">
                  <c:v>1.3333375E-2</c:v>
                </c:pt>
                <c:pt idx="5">
                  <c:v>1.7333374999999998E-2</c:v>
                </c:pt>
                <c:pt idx="6">
                  <c:v>2.1666624999999998E-2</c:v>
                </c:pt>
                <c:pt idx="7">
                  <c:v>2.5333374999999998E-2</c:v>
                </c:pt>
                <c:pt idx="8">
                  <c:v>2.8333375000000001E-2</c:v>
                </c:pt>
                <c:pt idx="9">
                  <c:v>3.1E-2</c:v>
                </c:pt>
                <c:pt idx="10">
                  <c:v>3.3999999999999996E-2</c:v>
                </c:pt>
                <c:pt idx="11">
                  <c:v>3.7666624999999995E-2</c:v>
                </c:pt>
                <c:pt idx="12">
                  <c:v>4.1333374999999999E-2</c:v>
                </c:pt>
                <c:pt idx="13">
                  <c:v>4.4999999999999998E-2</c:v>
                </c:pt>
                <c:pt idx="14">
                  <c:v>4.7999999999999994E-2</c:v>
                </c:pt>
                <c:pt idx="15">
                  <c:v>5.2999999999999999E-2</c:v>
                </c:pt>
                <c:pt idx="16">
                  <c:v>5.8999999999999997E-2</c:v>
                </c:pt>
                <c:pt idx="17">
                  <c:v>6.3666625000000004E-2</c:v>
                </c:pt>
                <c:pt idx="18">
                  <c:v>7.1000000000000008E-2</c:v>
                </c:pt>
                <c:pt idx="19">
                  <c:v>7.5666625000000001E-2</c:v>
                </c:pt>
                <c:pt idx="20">
                  <c:v>8.5999999999999993E-2</c:v>
                </c:pt>
                <c:pt idx="21">
                  <c:v>9.8666624999999994E-2</c:v>
                </c:pt>
                <c:pt idx="22">
                  <c:v>0.109666625</c:v>
                </c:pt>
                <c:pt idx="23">
                  <c:v>0.12233337499999999</c:v>
                </c:pt>
                <c:pt idx="24">
                  <c:v>0.13333375</c:v>
                </c:pt>
                <c:pt idx="25">
                  <c:v>0.14599999999999999</c:v>
                </c:pt>
                <c:pt idx="26">
                  <c:v>0.16199999999999998</c:v>
                </c:pt>
                <c:pt idx="27">
                  <c:v>0.18066625</c:v>
                </c:pt>
                <c:pt idx="28">
                  <c:v>0.20066625000000002</c:v>
                </c:pt>
                <c:pt idx="29">
                  <c:v>0.22866625000000002</c:v>
                </c:pt>
                <c:pt idx="30">
                  <c:v>0.25766624999999999</c:v>
                </c:pt>
                <c:pt idx="31">
                  <c:v>0.28666625000000001</c:v>
                </c:pt>
                <c:pt idx="32">
                  <c:v>0.31533375000000002</c:v>
                </c:pt>
                <c:pt idx="33">
                  <c:v>0.34166625</c:v>
                </c:pt>
                <c:pt idx="34">
                  <c:v>0.37433374999999997</c:v>
                </c:pt>
                <c:pt idx="35">
                  <c:v>0.39899999999999997</c:v>
                </c:pt>
                <c:pt idx="36">
                  <c:v>0.41866624999999996</c:v>
                </c:pt>
                <c:pt idx="37">
                  <c:v>0.441</c:v>
                </c:pt>
                <c:pt idx="38">
                  <c:v>0.45733374999999998</c:v>
                </c:pt>
                <c:pt idx="39">
                  <c:v>0.47300000000000003</c:v>
                </c:pt>
                <c:pt idx="40">
                  <c:v>0.48666624999999997</c:v>
                </c:pt>
                <c:pt idx="41">
                  <c:v>0.502</c:v>
                </c:pt>
                <c:pt idx="42">
                  <c:v>0.51766624999999999</c:v>
                </c:pt>
                <c:pt idx="43">
                  <c:v>0.53233375000000005</c:v>
                </c:pt>
                <c:pt idx="44">
                  <c:v>0.54899999999999993</c:v>
                </c:pt>
                <c:pt idx="45">
                  <c:v>0.56366624999999992</c:v>
                </c:pt>
                <c:pt idx="46">
                  <c:v>0.57799999999999996</c:v>
                </c:pt>
                <c:pt idx="47">
                  <c:v>0.59233374999999999</c:v>
                </c:pt>
                <c:pt idx="48">
                  <c:v>0.60299999999999998</c:v>
                </c:pt>
                <c:pt idx="49">
                  <c:v>0.61766624999999997</c:v>
                </c:pt>
                <c:pt idx="50">
                  <c:v>0.63233374999999992</c:v>
                </c:pt>
                <c:pt idx="51">
                  <c:v>0.64600000000000002</c:v>
                </c:pt>
                <c:pt idx="52">
                  <c:v>0.65900000000000003</c:v>
                </c:pt>
                <c:pt idx="53">
                  <c:v>0.67433375000000007</c:v>
                </c:pt>
                <c:pt idx="54">
                  <c:v>0.68599999999999994</c:v>
                </c:pt>
                <c:pt idx="55">
                  <c:v>0.70433375000000009</c:v>
                </c:pt>
                <c:pt idx="56">
                  <c:v>0.72066624999999995</c:v>
                </c:pt>
                <c:pt idx="57">
                  <c:v>0.74466624999999997</c:v>
                </c:pt>
                <c:pt idx="58">
                  <c:v>0.76766624999999999</c:v>
                </c:pt>
                <c:pt idx="59">
                  <c:v>0.78666625000000001</c:v>
                </c:pt>
                <c:pt idx="60">
                  <c:v>0.81</c:v>
                </c:pt>
                <c:pt idx="61">
                  <c:v>0.82899999999999996</c:v>
                </c:pt>
                <c:pt idx="62">
                  <c:v>0.84833375</c:v>
                </c:pt>
                <c:pt idx="63">
                  <c:v>0.87266624999999998</c:v>
                </c:pt>
                <c:pt idx="64">
                  <c:v>0.89733375000000004</c:v>
                </c:pt>
                <c:pt idx="65">
                  <c:v>0.92833374999999996</c:v>
                </c:pt>
                <c:pt idx="66">
                  <c:v>0.93899999999999995</c:v>
                </c:pt>
                <c:pt idx="67">
                  <c:v>0.94433374999999997</c:v>
                </c:pt>
                <c:pt idx="68">
                  <c:v>0.94799999999999995</c:v>
                </c:pt>
                <c:pt idx="69">
                  <c:v>0.95533375000000009</c:v>
                </c:pt>
                <c:pt idx="70">
                  <c:v>0.96</c:v>
                </c:pt>
                <c:pt idx="71">
                  <c:v>0.96266624999999995</c:v>
                </c:pt>
                <c:pt idx="72">
                  <c:v>0.96566625000000006</c:v>
                </c:pt>
                <c:pt idx="73">
                  <c:v>0.96766624999999995</c:v>
                </c:pt>
                <c:pt idx="74">
                  <c:v>0.97033374999999999</c:v>
                </c:pt>
                <c:pt idx="75">
                  <c:v>0.97333375</c:v>
                </c:pt>
                <c:pt idx="76">
                  <c:v>0.97733375</c:v>
                </c:pt>
                <c:pt idx="77">
                  <c:v>0.97833375</c:v>
                </c:pt>
                <c:pt idx="78">
                  <c:v>0.97966624999999996</c:v>
                </c:pt>
                <c:pt idx="79">
                  <c:v>0.98066625000000007</c:v>
                </c:pt>
                <c:pt idx="80">
                  <c:v>0.98266624999999996</c:v>
                </c:pt>
                <c:pt idx="81">
                  <c:v>0.98433375000000001</c:v>
                </c:pt>
                <c:pt idx="82">
                  <c:v>0.98533375000000012</c:v>
                </c:pt>
                <c:pt idx="83">
                  <c:v>0.98699999999999999</c:v>
                </c:pt>
                <c:pt idx="84">
                  <c:v>0.98733375000000001</c:v>
                </c:pt>
                <c:pt idx="85">
                  <c:v>0.98833375000000001</c:v>
                </c:pt>
                <c:pt idx="86">
                  <c:v>0.98933375000000001</c:v>
                </c:pt>
                <c:pt idx="87">
                  <c:v>0.99199999999999999</c:v>
                </c:pt>
                <c:pt idx="88">
                  <c:v>0.99399999999999999</c:v>
                </c:pt>
                <c:pt idx="89">
                  <c:v>0.99399999999999999</c:v>
                </c:pt>
                <c:pt idx="90">
                  <c:v>0.99466625000000009</c:v>
                </c:pt>
                <c:pt idx="91">
                  <c:v>0.99500000000000011</c:v>
                </c:pt>
                <c:pt idx="92">
                  <c:v>0.99566625000000009</c:v>
                </c:pt>
                <c:pt idx="93">
                  <c:v>0.99666624999999998</c:v>
                </c:pt>
                <c:pt idx="94">
                  <c:v>0.997</c:v>
                </c:pt>
                <c:pt idx="95">
                  <c:v>0.99766624999999998</c:v>
                </c:pt>
                <c:pt idx="96">
                  <c:v>0.998</c:v>
                </c:pt>
                <c:pt idx="97">
                  <c:v>0.99833375000000002</c:v>
                </c:pt>
                <c:pt idx="98">
                  <c:v>0.999</c:v>
                </c:pt>
                <c:pt idx="99">
                  <c:v>1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Sheet1!$B$33</c:f>
              <c:strCache>
                <c:ptCount val="1"/>
                <c:pt idx="0">
                  <c:v>HoG (color)</c:v>
                </c:pt>
              </c:strCache>
            </c:strRef>
          </c:tx>
          <c:spPr>
            <a:ln w="28575" cmpd="sng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Sheet1!$C$35:$CX$35</c:f>
              <c:numCache>
                <c:formatCode>General</c:formatCode>
                <c:ptCount val="100"/>
                <c:pt idx="0">
                  <c:v>0</c:v>
                </c:pt>
                <c:pt idx="1">
                  <c:v>1.3333375000000001E-3</c:v>
                </c:pt>
                <c:pt idx="2">
                  <c:v>4.0000000000000001E-3</c:v>
                </c:pt>
                <c:pt idx="3">
                  <c:v>6.6666625E-3</c:v>
                </c:pt>
                <c:pt idx="4">
                  <c:v>8.9999999999999993E-3</c:v>
                </c:pt>
                <c:pt idx="5">
                  <c:v>1.23333375E-2</c:v>
                </c:pt>
                <c:pt idx="6">
                  <c:v>1.6333375000000001E-2</c:v>
                </c:pt>
                <c:pt idx="7">
                  <c:v>1.7666624999999998E-2</c:v>
                </c:pt>
                <c:pt idx="8">
                  <c:v>0.02</c:v>
                </c:pt>
                <c:pt idx="9">
                  <c:v>2.3333375000000003E-2</c:v>
                </c:pt>
                <c:pt idx="10">
                  <c:v>2.4333375000000001E-2</c:v>
                </c:pt>
                <c:pt idx="11">
                  <c:v>2.6666624999999999E-2</c:v>
                </c:pt>
                <c:pt idx="12">
                  <c:v>2.9333375000000002E-2</c:v>
                </c:pt>
                <c:pt idx="13">
                  <c:v>3.3999999999999996E-2</c:v>
                </c:pt>
                <c:pt idx="14">
                  <c:v>3.7333375000000002E-2</c:v>
                </c:pt>
                <c:pt idx="15">
                  <c:v>0.04</c:v>
                </c:pt>
                <c:pt idx="16">
                  <c:v>4.2666625E-2</c:v>
                </c:pt>
                <c:pt idx="17">
                  <c:v>4.4666625000000001E-2</c:v>
                </c:pt>
                <c:pt idx="18">
                  <c:v>4.7333375000000004E-2</c:v>
                </c:pt>
                <c:pt idx="19">
                  <c:v>4.9333374999999999E-2</c:v>
                </c:pt>
                <c:pt idx="20">
                  <c:v>5.1333375000000001E-2</c:v>
                </c:pt>
                <c:pt idx="21">
                  <c:v>5.4333374999999996E-2</c:v>
                </c:pt>
                <c:pt idx="22">
                  <c:v>5.7333375000000006E-2</c:v>
                </c:pt>
                <c:pt idx="23">
                  <c:v>6.2333374999999996E-2</c:v>
                </c:pt>
                <c:pt idx="24">
                  <c:v>6.6000000000000003E-2</c:v>
                </c:pt>
                <c:pt idx="25">
                  <c:v>6.8666624999999995E-2</c:v>
                </c:pt>
                <c:pt idx="26">
                  <c:v>7.0000000000000007E-2</c:v>
                </c:pt>
                <c:pt idx="27">
                  <c:v>7.400000000000001E-2</c:v>
                </c:pt>
                <c:pt idx="28">
                  <c:v>7.7333374999999996E-2</c:v>
                </c:pt>
                <c:pt idx="29">
                  <c:v>0.08</c:v>
                </c:pt>
                <c:pt idx="30">
                  <c:v>8.4333375000000002E-2</c:v>
                </c:pt>
                <c:pt idx="31">
                  <c:v>8.7333375000000005E-2</c:v>
                </c:pt>
                <c:pt idx="32">
                  <c:v>9.0999999999999998E-2</c:v>
                </c:pt>
                <c:pt idx="33">
                  <c:v>9.2999999999999999E-2</c:v>
                </c:pt>
                <c:pt idx="34">
                  <c:v>9.5000000000000001E-2</c:v>
                </c:pt>
                <c:pt idx="35">
                  <c:v>9.8666624999999994E-2</c:v>
                </c:pt>
                <c:pt idx="36">
                  <c:v>0.1</c:v>
                </c:pt>
                <c:pt idx="37">
                  <c:v>0.10300000000000001</c:v>
                </c:pt>
                <c:pt idx="38">
                  <c:v>0.10733337500000001</c:v>
                </c:pt>
                <c:pt idx="39">
                  <c:v>0.109</c:v>
                </c:pt>
                <c:pt idx="40">
                  <c:v>0.111333375</c:v>
                </c:pt>
                <c:pt idx="41">
                  <c:v>0.11466662500000001</c:v>
                </c:pt>
                <c:pt idx="42">
                  <c:v>0.118666625</c:v>
                </c:pt>
                <c:pt idx="43">
                  <c:v>0.12233337499999999</c:v>
                </c:pt>
                <c:pt idx="44">
                  <c:v>0.126</c:v>
                </c:pt>
                <c:pt idx="45">
                  <c:v>0.13133375</c:v>
                </c:pt>
                <c:pt idx="46">
                  <c:v>0.13433375</c:v>
                </c:pt>
                <c:pt idx="47">
                  <c:v>0.13733375</c:v>
                </c:pt>
                <c:pt idx="48">
                  <c:v>0.13966624999999999</c:v>
                </c:pt>
                <c:pt idx="49">
                  <c:v>0.14133375000000001</c:v>
                </c:pt>
                <c:pt idx="50">
                  <c:v>0.14399999999999999</c:v>
                </c:pt>
                <c:pt idx="51">
                  <c:v>0.14800000000000002</c:v>
                </c:pt>
                <c:pt idx="52">
                  <c:v>0.154</c:v>
                </c:pt>
                <c:pt idx="53">
                  <c:v>0.15866624999999998</c:v>
                </c:pt>
                <c:pt idx="54">
                  <c:v>0.16333375</c:v>
                </c:pt>
                <c:pt idx="55">
                  <c:v>0.16733375</c:v>
                </c:pt>
                <c:pt idx="56">
                  <c:v>0.17199999999999999</c:v>
                </c:pt>
                <c:pt idx="57">
                  <c:v>0.17766625000000003</c:v>
                </c:pt>
                <c:pt idx="58">
                  <c:v>0.185</c:v>
                </c:pt>
                <c:pt idx="59">
                  <c:v>0.19</c:v>
                </c:pt>
                <c:pt idx="60">
                  <c:v>0.19466625000000001</c:v>
                </c:pt>
                <c:pt idx="61">
                  <c:v>0.19966625000000002</c:v>
                </c:pt>
                <c:pt idx="62">
                  <c:v>0.20699999999999999</c:v>
                </c:pt>
                <c:pt idx="63">
                  <c:v>0.20899999999999999</c:v>
                </c:pt>
                <c:pt idx="64">
                  <c:v>0.21566625</c:v>
                </c:pt>
                <c:pt idx="65">
                  <c:v>0.22233375</c:v>
                </c:pt>
                <c:pt idx="66">
                  <c:v>0.22933375</c:v>
                </c:pt>
                <c:pt idx="67">
                  <c:v>0.23566625000000002</c:v>
                </c:pt>
                <c:pt idx="68">
                  <c:v>0.24099999999999999</c:v>
                </c:pt>
                <c:pt idx="69">
                  <c:v>0.24733374999999999</c:v>
                </c:pt>
                <c:pt idx="70">
                  <c:v>0.25633375000000003</c:v>
                </c:pt>
                <c:pt idx="71">
                  <c:v>0.26600000000000001</c:v>
                </c:pt>
                <c:pt idx="72">
                  <c:v>0.27233374999999999</c:v>
                </c:pt>
                <c:pt idx="73">
                  <c:v>0.28000000000000003</c:v>
                </c:pt>
                <c:pt idx="74">
                  <c:v>0.28866625000000001</c:v>
                </c:pt>
                <c:pt idx="75">
                  <c:v>0.29733375000000001</c:v>
                </c:pt>
                <c:pt idx="76">
                  <c:v>0.30466625000000003</c:v>
                </c:pt>
                <c:pt idx="77">
                  <c:v>0.31333374999999997</c:v>
                </c:pt>
                <c:pt idx="78">
                  <c:v>0.32399999999999995</c:v>
                </c:pt>
                <c:pt idx="79">
                  <c:v>0.33266625</c:v>
                </c:pt>
                <c:pt idx="80">
                  <c:v>0.34366624999999995</c:v>
                </c:pt>
                <c:pt idx="81">
                  <c:v>0.35466625000000002</c:v>
                </c:pt>
                <c:pt idx="82">
                  <c:v>0.36533375000000001</c:v>
                </c:pt>
                <c:pt idx="83">
                  <c:v>0.38466624999999999</c:v>
                </c:pt>
                <c:pt idx="84">
                  <c:v>0.39600000000000002</c:v>
                </c:pt>
                <c:pt idx="85">
                  <c:v>0.40866624999999995</c:v>
                </c:pt>
                <c:pt idx="86">
                  <c:v>0.42599999999999999</c:v>
                </c:pt>
                <c:pt idx="87">
                  <c:v>0.443</c:v>
                </c:pt>
                <c:pt idx="88">
                  <c:v>0.46333375000000004</c:v>
                </c:pt>
                <c:pt idx="89">
                  <c:v>0.48433375000000001</c:v>
                </c:pt>
                <c:pt idx="90">
                  <c:v>0.50766624999999999</c:v>
                </c:pt>
                <c:pt idx="91">
                  <c:v>0.53666625000000001</c:v>
                </c:pt>
                <c:pt idx="92">
                  <c:v>0.56099999999999994</c:v>
                </c:pt>
                <c:pt idx="93">
                  <c:v>0.59533374999999999</c:v>
                </c:pt>
                <c:pt idx="94">
                  <c:v>0.63</c:v>
                </c:pt>
                <c:pt idx="95">
                  <c:v>0.66833374999999995</c:v>
                </c:pt>
                <c:pt idx="96">
                  <c:v>0.71666624999999995</c:v>
                </c:pt>
                <c:pt idx="97">
                  <c:v>0.77700000000000002</c:v>
                </c:pt>
                <c:pt idx="98">
                  <c:v>0.85266624999999996</c:v>
                </c:pt>
                <c:pt idx="99">
                  <c:v>0.96299999999999997</c:v>
                </c:pt>
              </c:numCache>
            </c:numRef>
          </c:xVal>
          <c:yVal>
            <c:numRef>
              <c:f>Sheet1!$C$36:$CX$36</c:f>
              <c:numCache>
                <c:formatCode>General</c:formatCode>
                <c:ptCount val="100"/>
                <c:pt idx="0">
                  <c:v>2.3333375000000002E-3</c:v>
                </c:pt>
                <c:pt idx="1">
                  <c:v>3.2000000000000001E-2</c:v>
                </c:pt>
                <c:pt idx="2">
                  <c:v>8.6666624999999997E-2</c:v>
                </c:pt>
                <c:pt idx="3">
                  <c:v>0.14200000000000002</c:v>
                </c:pt>
                <c:pt idx="4">
                  <c:v>0.20266624999999999</c:v>
                </c:pt>
                <c:pt idx="5">
                  <c:v>0.26333374999999998</c:v>
                </c:pt>
                <c:pt idx="6">
                  <c:v>0.33433374999999999</c:v>
                </c:pt>
                <c:pt idx="7">
                  <c:v>0.38500000000000001</c:v>
                </c:pt>
                <c:pt idx="8">
                  <c:v>0.43200000000000005</c:v>
                </c:pt>
                <c:pt idx="9">
                  <c:v>0.46766625000000001</c:v>
                </c:pt>
                <c:pt idx="10">
                  <c:v>0.50133375000000002</c:v>
                </c:pt>
                <c:pt idx="11">
                  <c:v>0.53066625000000001</c:v>
                </c:pt>
                <c:pt idx="12">
                  <c:v>0.56066625000000003</c:v>
                </c:pt>
                <c:pt idx="13">
                  <c:v>0.58266625000000005</c:v>
                </c:pt>
                <c:pt idx="14">
                  <c:v>0.60333375</c:v>
                </c:pt>
                <c:pt idx="15">
                  <c:v>0.62133375000000002</c:v>
                </c:pt>
                <c:pt idx="16">
                  <c:v>0.64033375000000003</c:v>
                </c:pt>
                <c:pt idx="17">
                  <c:v>0.65199999999999991</c:v>
                </c:pt>
                <c:pt idx="18">
                  <c:v>0.66699999999999993</c:v>
                </c:pt>
                <c:pt idx="19">
                  <c:v>0.67900000000000005</c:v>
                </c:pt>
                <c:pt idx="20">
                  <c:v>0.68599999999999994</c:v>
                </c:pt>
                <c:pt idx="21">
                  <c:v>0.69466625000000004</c:v>
                </c:pt>
                <c:pt idx="22">
                  <c:v>0.70799999999999996</c:v>
                </c:pt>
                <c:pt idx="23">
                  <c:v>0.72233375</c:v>
                </c:pt>
                <c:pt idx="24">
                  <c:v>0.73099999999999998</c:v>
                </c:pt>
                <c:pt idx="25">
                  <c:v>0.74099999999999999</c:v>
                </c:pt>
                <c:pt idx="26">
                  <c:v>0.75</c:v>
                </c:pt>
                <c:pt idx="27">
                  <c:v>0.75800000000000001</c:v>
                </c:pt>
                <c:pt idx="28">
                  <c:v>0.76366624999999999</c:v>
                </c:pt>
                <c:pt idx="29">
                  <c:v>0.77100000000000002</c:v>
                </c:pt>
                <c:pt idx="30">
                  <c:v>0.77833374999999994</c:v>
                </c:pt>
                <c:pt idx="31">
                  <c:v>0.78666625000000001</c:v>
                </c:pt>
                <c:pt idx="32">
                  <c:v>0.79100000000000004</c:v>
                </c:pt>
                <c:pt idx="33">
                  <c:v>0.79533375000000006</c:v>
                </c:pt>
                <c:pt idx="34">
                  <c:v>0.80100000000000005</c:v>
                </c:pt>
                <c:pt idx="35">
                  <c:v>0.80566625000000003</c:v>
                </c:pt>
                <c:pt idx="36">
                  <c:v>0.81066625000000003</c:v>
                </c:pt>
                <c:pt idx="37">
                  <c:v>0.81600000000000006</c:v>
                </c:pt>
                <c:pt idx="38">
                  <c:v>0.82100000000000006</c:v>
                </c:pt>
                <c:pt idx="39">
                  <c:v>0.82633374999999998</c:v>
                </c:pt>
                <c:pt idx="40">
                  <c:v>0.83166624999999994</c:v>
                </c:pt>
                <c:pt idx="41">
                  <c:v>0.83699999999999997</c:v>
                </c:pt>
                <c:pt idx="42">
                  <c:v>0.84099999999999997</c:v>
                </c:pt>
                <c:pt idx="43">
                  <c:v>0.84500000000000008</c:v>
                </c:pt>
                <c:pt idx="44">
                  <c:v>0.84899999999999998</c:v>
                </c:pt>
                <c:pt idx="45">
                  <c:v>0.85233375</c:v>
                </c:pt>
                <c:pt idx="46">
                  <c:v>0.85633375</c:v>
                </c:pt>
                <c:pt idx="47">
                  <c:v>0.86066624999999997</c:v>
                </c:pt>
                <c:pt idx="48">
                  <c:v>0.86366625000000008</c:v>
                </c:pt>
                <c:pt idx="49">
                  <c:v>0.86799999999999999</c:v>
                </c:pt>
                <c:pt idx="50">
                  <c:v>0.87166624999999998</c:v>
                </c:pt>
                <c:pt idx="51">
                  <c:v>0.87566624999999998</c:v>
                </c:pt>
                <c:pt idx="52">
                  <c:v>0.877</c:v>
                </c:pt>
                <c:pt idx="53">
                  <c:v>0.88200000000000001</c:v>
                </c:pt>
                <c:pt idx="54">
                  <c:v>0.88566624999999999</c:v>
                </c:pt>
                <c:pt idx="55">
                  <c:v>0.8899999999999999</c:v>
                </c:pt>
                <c:pt idx="56">
                  <c:v>0.89266624999999999</c:v>
                </c:pt>
                <c:pt idx="57">
                  <c:v>0.89533375000000004</c:v>
                </c:pt>
                <c:pt idx="58">
                  <c:v>0.89899999999999991</c:v>
                </c:pt>
                <c:pt idx="59">
                  <c:v>0.90233375000000005</c:v>
                </c:pt>
                <c:pt idx="60">
                  <c:v>0.90433374999999994</c:v>
                </c:pt>
                <c:pt idx="61">
                  <c:v>0.90566625000000001</c:v>
                </c:pt>
                <c:pt idx="62">
                  <c:v>0.90700000000000003</c:v>
                </c:pt>
                <c:pt idx="63">
                  <c:v>0.91166625000000001</c:v>
                </c:pt>
                <c:pt idx="64">
                  <c:v>0.91600000000000004</c:v>
                </c:pt>
                <c:pt idx="65">
                  <c:v>0.92266625000000002</c:v>
                </c:pt>
                <c:pt idx="66">
                  <c:v>0.92466625000000002</c:v>
                </c:pt>
                <c:pt idx="67">
                  <c:v>0.92766625000000003</c:v>
                </c:pt>
                <c:pt idx="68">
                  <c:v>0.93066625000000003</c:v>
                </c:pt>
                <c:pt idx="69">
                  <c:v>0.93366624999999992</c:v>
                </c:pt>
                <c:pt idx="70">
                  <c:v>0.93666625000000003</c:v>
                </c:pt>
                <c:pt idx="71">
                  <c:v>0.94166625000000004</c:v>
                </c:pt>
                <c:pt idx="72">
                  <c:v>0.94333374999999997</c:v>
                </c:pt>
                <c:pt idx="73">
                  <c:v>0.94666625000000004</c:v>
                </c:pt>
                <c:pt idx="74">
                  <c:v>0.94833374999999998</c:v>
                </c:pt>
                <c:pt idx="75">
                  <c:v>0.95066625000000005</c:v>
                </c:pt>
                <c:pt idx="76">
                  <c:v>0.95233374999999998</c:v>
                </c:pt>
                <c:pt idx="77">
                  <c:v>0.95433374999999998</c:v>
                </c:pt>
                <c:pt idx="78">
                  <c:v>0.95766624999999994</c:v>
                </c:pt>
                <c:pt idx="79">
                  <c:v>0.96</c:v>
                </c:pt>
                <c:pt idx="80">
                  <c:v>0.96199999999999997</c:v>
                </c:pt>
                <c:pt idx="81">
                  <c:v>0.96399999999999997</c:v>
                </c:pt>
                <c:pt idx="82">
                  <c:v>0.96600000000000008</c:v>
                </c:pt>
                <c:pt idx="83">
                  <c:v>0.96899999999999997</c:v>
                </c:pt>
                <c:pt idx="84">
                  <c:v>0.97233375</c:v>
                </c:pt>
                <c:pt idx="85">
                  <c:v>0.97466625000000007</c:v>
                </c:pt>
                <c:pt idx="86">
                  <c:v>0.97666625000000007</c:v>
                </c:pt>
                <c:pt idx="87">
                  <c:v>0.97833375</c:v>
                </c:pt>
                <c:pt idx="88">
                  <c:v>0.98133374999999989</c:v>
                </c:pt>
                <c:pt idx="89">
                  <c:v>0.98299999999999998</c:v>
                </c:pt>
                <c:pt idx="90">
                  <c:v>0.98699999999999999</c:v>
                </c:pt>
                <c:pt idx="91">
                  <c:v>0.98933375000000001</c:v>
                </c:pt>
                <c:pt idx="92">
                  <c:v>0.99</c:v>
                </c:pt>
                <c:pt idx="93">
                  <c:v>0.99199999999999999</c:v>
                </c:pt>
                <c:pt idx="94">
                  <c:v>0.99399999999999999</c:v>
                </c:pt>
                <c:pt idx="95">
                  <c:v>0.99533374999999991</c:v>
                </c:pt>
                <c:pt idx="96">
                  <c:v>0.997</c:v>
                </c:pt>
                <c:pt idx="97">
                  <c:v>0.998</c:v>
                </c:pt>
                <c:pt idx="98">
                  <c:v>0.99866624999999998</c:v>
                </c:pt>
                <c:pt idx="99">
                  <c:v>0.99966624999999998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Sheet1!$B$38</c:f>
              <c:strCache>
                <c:ptCount val="1"/>
                <c:pt idx="0">
                  <c:v>SSAO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Sheet1!$C$40:$CX$40</c:f>
              <c:numCache>
                <c:formatCode>General</c:formatCode>
                <c:ptCount val="100"/>
                <c:pt idx="0">
                  <c:v>0</c:v>
                </c:pt>
                <c:pt idx="1">
                  <c:v>3.3333374999999999E-4</c:v>
                </c:pt>
                <c:pt idx="2">
                  <c:v>1E-3</c:v>
                </c:pt>
                <c:pt idx="3">
                  <c:v>2.6666624999999999E-3</c:v>
                </c:pt>
                <c:pt idx="4">
                  <c:v>5.9999999999999993E-3</c:v>
                </c:pt>
                <c:pt idx="5">
                  <c:v>1.0333337500000001E-2</c:v>
                </c:pt>
                <c:pt idx="6">
                  <c:v>1.3333375E-2</c:v>
                </c:pt>
                <c:pt idx="7">
                  <c:v>1.4666625000000001E-2</c:v>
                </c:pt>
                <c:pt idx="8">
                  <c:v>1.6666624999999997E-2</c:v>
                </c:pt>
                <c:pt idx="9">
                  <c:v>1.8666624999999999E-2</c:v>
                </c:pt>
                <c:pt idx="10">
                  <c:v>2.1666624999999998E-2</c:v>
                </c:pt>
                <c:pt idx="11">
                  <c:v>2.4333375000000001E-2</c:v>
                </c:pt>
                <c:pt idx="12">
                  <c:v>2.7666625E-2</c:v>
                </c:pt>
                <c:pt idx="13">
                  <c:v>3.0333374999999999E-2</c:v>
                </c:pt>
                <c:pt idx="14">
                  <c:v>3.2666625000000005E-2</c:v>
                </c:pt>
                <c:pt idx="15">
                  <c:v>3.3999999999999996E-2</c:v>
                </c:pt>
                <c:pt idx="16">
                  <c:v>3.6666625000000001E-2</c:v>
                </c:pt>
                <c:pt idx="17">
                  <c:v>3.7999999999999999E-2</c:v>
                </c:pt>
                <c:pt idx="18">
                  <c:v>4.0333375000000005E-2</c:v>
                </c:pt>
                <c:pt idx="19">
                  <c:v>4.1999999999999996E-2</c:v>
                </c:pt>
                <c:pt idx="20">
                  <c:v>4.5333374999999995E-2</c:v>
                </c:pt>
                <c:pt idx="21">
                  <c:v>4.6333375000000003E-2</c:v>
                </c:pt>
                <c:pt idx="22">
                  <c:v>0.05</c:v>
                </c:pt>
                <c:pt idx="23">
                  <c:v>5.2333375000000001E-2</c:v>
                </c:pt>
                <c:pt idx="24">
                  <c:v>5.4333374999999996E-2</c:v>
                </c:pt>
                <c:pt idx="25">
                  <c:v>5.6666624999999998E-2</c:v>
                </c:pt>
                <c:pt idx="26">
                  <c:v>6.1000000000000006E-2</c:v>
                </c:pt>
                <c:pt idx="27">
                  <c:v>6.2333374999999996E-2</c:v>
                </c:pt>
                <c:pt idx="28">
                  <c:v>6.4666625000000005E-2</c:v>
                </c:pt>
                <c:pt idx="29">
                  <c:v>6.8333375000000002E-2</c:v>
                </c:pt>
                <c:pt idx="30">
                  <c:v>7.0333375000000004E-2</c:v>
                </c:pt>
                <c:pt idx="31">
                  <c:v>7.4666625E-2</c:v>
                </c:pt>
                <c:pt idx="32">
                  <c:v>7.7666625000000003E-2</c:v>
                </c:pt>
                <c:pt idx="33">
                  <c:v>8.0333374999999999E-2</c:v>
                </c:pt>
                <c:pt idx="34">
                  <c:v>8.3666624999999994E-2</c:v>
                </c:pt>
                <c:pt idx="35">
                  <c:v>8.6999999999999994E-2</c:v>
                </c:pt>
                <c:pt idx="36">
                  <c:v>8.9333374999999993E-2</c:v>
                </c:pt>
                <c:pt idx="37">
                  <c:v>9.1999999999999998E-2</c:v>
                </c:pt>
                <c:pt idx="38">
                  <c:v>9.7000000000000003E-2</c:v>
                </c:pt>
                <c:pt idx="39">
                  <c:v>0.101333375</c:v>
                </c:pt>
                <c:pt idx="40">
                  <c:v>0.10633337499999999</c:v>
                </c:pt>
                <c:pt idx="41">
                  <c:v>0.11233337499999999</c:v>
                </c:pt>
                <c:pt idx="42">
                  <c:v>0.116333375</c:v>
                </c:pt>
                <c:pt idx="43">
                  <c:v>0.12200000000000001</c:v>
                </c:pt>
                <c:pt idx="44">
                  <c:v>0.12666625000000001</c:v>
                </c:pt>
                <c:pt idx="45">
                  <c:v>0.13033375</c:v>
                </c:pt>
                <c:pt idx="46">
                  <c:v>0.13566625000000002</c:v>
                </c:pt>
                <c:pt idx="47">
                  <c:v>0.14033375000000001</c:v>
                </c:pt>
                <c:pt idx="48">
                  <c:v>0.14666625</c:v>
                </c:pt>
                <c:pt idx="49">
                  <c:v>0.153</c:v>
                </c:pt>
                <c:pt idx="50">
                  <c:v>0.16</c:v>
                </c:pt>
                <c:pt idx="51">
                  <c:v>0.16866624999999999</c:v>
                </c:pt>
                <c:pt idx="52">
                  <c:v>0.17433375000000001</c:v>
                </c:pt>
                <c:pt idx="53">
                  <c:v>0.186</c:v>
                </c:pt>
                <c:pt idx="54">
                  <c:v>0.2</c:v>
                </c:pt>
                <c:pt idx="55">
                  <c:v>0.22499999999999998</c:v>
                </c:pt>
                <c:pt idx="56">
                  <c:v>0.32366625000000004</c:v>
                </c:pt>
                <c:pt idx="57">
                  <c:v>0.32766624999999999</c:v>
                </c:pt>
                <c:pt idx="58">
                  <c:v>0.33266625</c:v>
                </c:pt>
                <c:pt idx="59">
                  <c:v>0.33766625</c:v>
                </c:pt>
                <c:pt idx="60">
                  <c:v>0.34299999999999997</c:v>
                </c:pt>
                <c:pt idx="61">
                  <c:v>0.35166625000000001</c:v>
                </c:pt>
                <c:pt idx="62">
                  <c:v>0.38133374999999997</c:v>
                </c:pt>
                <c:pt idx="63">
                  <c:v>0.47366625000000001</c:v>
                </c:pt>
                <c:pt idx="64">
                  <c:v>0.47933375</c:v>
                </c:pt>
                <c:pt idx="65">
                  <c:v>0.48433375000000001</c:v>
                </c:pt>
                <c:pt idx="66">
                  <c:v>0.48899999999999999</c:v>
                </c:pt>
                <c:pt idx="67">
                  <c:v>0.49433375000000002</c:v>
                </c:pt>
                <c:pt idx="68">
                  <c:v>0.5</c:v>
                </c:pt>
                <c:pt idx="69">
                  <c:v>0.50966624999999999</c:v>
                </c:pt>
                <c:pt idx="70">
                  <c:v>0.51900000000000002</c:v>
                </c:pt>
                <c:pt idx="71">
                  <c:v>0.53933374999999995</c:v>
                </c:pt>
                <c:pt idx="72">
                  <c:v>0.55666624999999992</c:v>
                </c:pt>
                <c:pt idx="73">
                  <c:v>0.59066624999999995</c:v>
                </c:pt>
                <c:pt idx="74">
                  <c:v>0.79500000000000004</c:v>
                </c:pt>
                <c:pt idx="75">
                  <c:v>0.82966625000000005</c:v>
                </c:pt>
                <c:pt idx="76">
                  <c:v>0.83166624999999994</c:v>
                </c:pt>
                <c:pt idx="77">
                  <c:v>0.83666624999999994</c:v>
                </c:pt>
                <c:pt idx="78">
                  <c:v>0.84066625000000006</c:v>
                </c:pt>
                <c:pt idx="79">
                  <c:v>0.84599999999999997</c:v>
                </c:pt>
                <c:pt idx="80">
                  <c:v>0.85500000000000009</c:v>
                </c:pt>
                <c:pt idx="81">
                  <c:v>0.86499999999999999</c:v>
                </c:pt>
                <c:pt idx="82">
                  <c:v>0.90999999999999992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xVal>
          <c:yVal>
            <c:numRef>
              <c:f>Sheet1!$C$41:$CX$41</c:f>
              <c:numCache>
                <c:formatCode>General</c:formatCode>
                <c:ptCount val="100"/>
                <c:pt idx="0">
                  <c:v>3.3333374999999999E-4</c:v>
                </c:pt>
                <c:pt idx="1">
                  <c:v>6.6666625E-3</c:v>
                </c:pt>
                <c:pt idx="2">
                  <c:v>2.6666624999999999E-2</c:v>
                </c:pt>
                <c:pt idx="3">
                  <c:v>5.9333375000000001E-2</c:v>
                </c:pt>
                <c:pt idx="4">
                  <c:v>8.9333374999999993E-2</c:v>
                </c:pt>
                <c:pt idx="5">
                  <c:v>0.120666625</c:v>
                </c:pt>
                <c:pt idx="6">
                  <c:v>0.16066625000000001</c:v>
                </c:pt>
                <c:pt idx="7">
                  <c:v>0.18733374999999999</c:v>
                </c:pt>
                <c:pt idx="8">
                  <c:v>0.21133374999999999</c:v>
                </c:pt>
                <c:pt idx="9">
                  <c:v>0.23499999999999999</c:v>
                </c:pt>
                <c:pt idx="10">
                  <c:v>0.25433375000000003</c:v>
                </c:pt>
                <c:pt idx="11">
                  <c:v>0.27600000000000002</c:v>
                </c:pt>
                <c:pt idx="12">
                  <c:v>0.29299999999999998</c:v>
                </c:pt>
                <c:pt idx="13">
                  <c:v>0.312</c:v>
                </c:pt>
                <c:pt idx="14">
                  <c:v>0.32966624999999999</c:v>
                </c:pt>
                <c:pt idx="15">
                  <c:v>0.34166625</c:v>
                </c:pt>
                <c:pt idx="16">
                  <c:v>0.35866624999999996</c:v>
                </c:pt>
                <c:pt idx="17">
                  <c:v>0.37033375000000002</c:v>
                </c:pt>
                <c:pt idx="18">
                  <c:v>0.38133374999999997</c:v>
                </c:pt>
                <c:pt idx="19">
                  <c:v>0.39033375000000003</c:v>
                </c:pt>
                <c:pt idx="20">
                  <c:v>0.40133374999999999</c:v>
                </c:pt>
                <c:pt idx="21">
                  <c:v>0.41300000000000003</c:v>
                </c:pt>
                <c:pt idx="22">
                  <c:v>0.42066625000000002</c:v>
                </c:pt>
                <c:pt idx="23">
                  <c:v>0.42799999999999999</c:v>
                </c:pt>
                <c:pt idx="24">
                  <c:v>0.43833375000000002</c:v>
                </c:pt>
                <c:pt idx="25">
                  <c:v>0.44533374999999997</c:v>
                </c:pt>
                <c:pt idx="26">
                  <c:v>0.45733374999999998</c:v>
                </c:pt>
                <c:pt idx="27">
                  <c:v>0.46866625000000001</c:v>
                </c:pt>
                <c:pt idx="28">
                  <c:v>0.48033375</c:v>
                </c:pt>
                <c:pt idx="29">
                  <c:v>0.48933375000000001</c:v>
                </c:pt>
                <c:pt idx="30">
                  <c:v>0.49666624999999998</c:v>
                </c:pt>
                <c:pt idx="31">
                  <c:v>0.50566624999999998</c:v>
                </c:pt>
                <c:pt idx="32">
                  <c:v>0.51533375000000003</c:v>
                </c:pt>
                <c:pt idx="33">
                  <c:v>0.52333375000000004</c:v>
                </c:pt>
                <c:pt idx="34">
                  <c:v>0.53066625000000001</c:v>
                </c:pt>
                <c:pt idx="35">
                  <c:v>0.53800000000000003</c:v>
                </c:pt>
                <c:pt idx="36">
                  <c:v>0.54833374999999995</c:v>
                </c:pt>
                <c:pt idx="37">
                  <c:v>0.55533375000000007</c:v>
                </c:pt>
                <c:pt idx="38">
                  <c:v>0.56200000000000006</c:v>
                </c:pt>
                <c:pt idx="39">
                  <c:v>0.56899999999999995</c:v>
                </c:pt>
                <c:pt idx="40">
                  <c:v>0.57266625000000004</c:v>
                </c:pt>
                <c:pt idx="41">
                  <c:v>0.57833374999999998</c:v>
                </c:pt>
                <c:pt idx="42">
                  <c:v>0.58366624999999994</c:v>
                </c:pt>
                <c:pt idx="43">
                  <c:v>0.59266625000000006</c:v>
                </c:pt>
                <c:pt idx="44">
                  <c:v>0.60299999999999998</c:v>
                </c:pt>
                <c:pt idx="45">
                  <c:v>0.61199999999999999</c:v>
                </c:pt>
                <c:pt idx="46">
                  <c:v>0.61733375000000001</c:v>
                </c:pt>
                <c:pt idx="47">
                  <c:v>0.62333375000000002</c:v>
                </c:pt>
                <c:pt idx="48">
                  <c:v>0.63133375000000003</c:v>
                </c:pt>
                <c:pt idx="49">
                  <c:v>0.63866624999999999</c:v>
                </c:pt>
                <c:pt idx="50">
                  <c:v>0.64433375000000004</c:v>
                </c:pt>
                <c:pt idx="51">
                  <c:v>0.65100000000000002</c:v>
                </c:pt>
                <c:pt idx="52">
                  <c:v>0.65966625000000001</c:v>
                </c:pt>
                <c:pt idx="53">
                  <c:v>0.66633374999999995</c:v>
                </c:pt>
                <c:pt idx="54">
                  <c:v>0.67766624999999991</c:v>
                </c:pt>
                <c:pt idx="55">
                  <c:v>0.69133374999999997</c:v>
                </c:pt>
                <c:pt idx="56">
                  <c:v>0.69933375000000009</c:v>
                </c:pt>
                <c:pt idx="57">
                  <c:v>0.70699999999999996</c:v>
                </c:pt>
                <c:pt idx="58">
                  <c:v>0.71633374999999999</c:v>
                </c:pt>
                <c:pt idx="59">
                  <c:v>0.72799999999999998</c:v>
                </c:pt>
                <c:pt idx="60">
                  <c:v>0.73566624999999997</c:v>
                </c:pt>
                <c:pt idx="61">
                  <c:v>0.745</c:v>
                </c:pt>
                <c:pt idx="62">
                  <c:v>0.75700000000000001</c:v>
                </c:pt>
                <c:pt idx="63">
                  <c:v>0.77033375000000004</c:v>
                </c:pt>
                <c:pt idx="64">
                  <c:v>0.78433375000000005</c:v>
                </c:pt>
                <c:pt idx="65">
                  <c:v>0.79566625000000002</c:v>
                </c:pt>
                <c:pt idx="66">
                  <c:v>0.80466625000000003</c:v>
                </c:pt>
                <c:pt idx="67">
                  <c:v>0.81633374999999997</c:v>
                </c:pt>
                <c:pt idx="68">
                  <c:v>0.82833374999999998</c:v>
                </c:pt>
                <c:pt idx="69">
                  <c:v>0.83799999999999997</c:v>
                </c:pt>
                <c:pt idx="70">
                  <c:v>0.85099999999999998</c:v>
                </c:pt>
                <c:pt idx="71">
                  <c:v>0.87066624999999997</c:v>
                </c:pt>
                <c:pt idx="72">
                  <c:v>0.8836662500000001</c:v>
                </c:pt>
                <c:pt idx="73">
                  <c:v>0.90200000000000002</c:v>
                </c:pt>
                <c:pt idx="74">
                  <c:v>0.91766625000000002</c:v>
                </c:pt>
                <c:pt idx="75">
                  <c:v>0.92133375000000006</c:v>
                </c:pt>
                <c:pt idx="76">
                  <c:v>0.92700000000000005</c:v>
                </c:pt>
                <c:pt idx="77">
                  <c:v>0.93600000000000005</c:v>
                </c:pt>
                <c:pt idx="78">
                  <c:v>0.94533375000000008</c:v>
                </c:pt>
                <c:pt idx="79">
                  <c:v>0.95066625000000005</c:v>
                </c:pt>
                <c:pt idx="80">
                  <c:v>0.95899999999999996</c:v>
                </c:pt>
                <c:pt idx="81">
                  <c:v>0.97266624999999995</c:v>
                </c:pt>
                <c:pt idx="82">
                  <c:v>0.99033375000000001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</c:numCache>
            </c:numRef>
          </c:yVal>
          <c:smooth val="1"/>
        </c:ser>
        <c:ser>
          <c:idx val="11"/>
          <c:order val="11"/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Sheet1!$C$22:$CX$22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Sheet1!$C$23:$CX$23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yVal>
          <c:smooth val="1"/>
        </c:ser>
        <c:ser>
          <c:idx val="12"/>
          <c:order val="12"/>
          <c:tx>
            <c:strRef>
              <c:f>Sheet1!$B$43</c:f>
              <c:strCache>
                <c:ptCount val="1"/>
                <c:pt idx="0">
                  <c:v>HoG (depth)</c:v>
                </c:pt>
              </c:strCache>
            </c:strRef>
          </c:tx>
          <c:spPr>
            <a:ln w="19050" cmpd="sng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Sheet1!$C$43:$CX$43</c:f>
              <c:numCache>
                <c:formatCode>General</c:formatCode>
                <c:ptCount val="100"/>
                <c:pt idx="0">
                  <c:v>1E-3</c:v>
                </c:pt>
                <c:pt idx="1">
                  <c:v>3.3333299999999998E-3</c:v>
                </c:pt>
                <c:pt idx="2">
                  <c:v>6.3333299999999999E-3</c:v>
                </c:pt>
                <c:pt idx="3">
                  <c:v>8.3333299999999999E-3</c:v>
                </c:pt>
                <c:pt idx="4">
                  <c:v>1.2666699999999999E-2</c:v>
                </c:pt>
                <c:pt idx="5">
                  <c:v>1.4999999999999999E-2</c:v>
                </c:pt>
                <c:pt idx="6">
                  <c:v>1.6E-2</c:v>
                </c:pt>
                <c:pt idx="7">
                  <c:v>1.9E-2</c:v>
                </c:pt>
                <c:pt idx="8">
                  <c:v>2.2666700000000001E-2</c:v>
                </c:pt>
                <c:pt idx="9">
                  <c:v>2.63333E-2</c:v>
                </c:pt>
                <c:pt idx="10">
                  <c:v>3.0333300000000001E-2</c:v>
                </c:pt>
                <c:pt idx="11">
                  <c:v>3.4666700000000002E-2</c:v>
                </c:pt>
                <c:pt idx="12">
                  <c:v>3.7999999999999999E-2</c:v>
                </c:pt>
                <c:pt idx="13">
                  <c:v>3.9666699999999999E-2</c:v>
                </c:pt>
                <c:pt idx="14">
                  <c:v>4.2666700000000002E-2</c:v>
                </c:pt>
                <c:pt idx="15">
                  <c:v>4.6333300000000001E-2</c:v>
                </c:pt>
                <c:pt idx="16">
                  <c:v>4.86667E-2</c:v>
                </c:pt>
                <c:pt idx="17">
                  <c:v>5.0666700000000002E-2</c:v>
                </c:pt>
                <c:pt idx="18">
                  <c:v>5.2666699999999997E-2</c:v>
                </c:pt>
                <c:pt idx="19">
                  <c:v>5.7666700000000001E-2</c:v>
                </c:pt>
                <c:pt idx="20">
                  <c:v>6.1666699999999998E-2</c:v>
                </c:pt>
                <c:pt idx="21">
                  <c:v>6.4333299999999996E-2</c:v>
                </c:pt>
                <c:pt idx="22">
                  <c:v>6.6333299999999998E-2</c:v>
                </c:pt>
                <c:pt idx="23">
                  <c:v>7.0333300000000001E-2</c:v>
                </c:pt>
                <c:pt idx="24">
                  <c:v>7.3666700000000002E-2</c:v>
                </c:pt>
                <c:pt idx="25">
                  <c:v>7.5999999999999998E-2</c:v>
                </c:pt>
                <c:pt idx="26">
                  <c:v>7.9666699999999993E-2</c:v>
                </c:pt>
                <c:pt idx="27">
                  <c:v>8.2000000000000003E-2</c:v>
                </c:pt>
                <c:pt idx="28">
                  <c:v>8.4666699999999998E-2</c:v>
                </c:pt>
                <c:pt idx="29">
                  <c:v>8.7999999999999995E-2</c:v>
                </c:pt>
                <c:pt idx="30">
                  <c:v>9.0333300000000005E-2</c:v>
                </c:pt>
                <c:pt idx="31">
                  <c:v>9.4E-2</c:v>
                </c:pt>
                <c:pt idx="32">
                  <c:v>9.6666699999999994E-2</c:v>
                </c:pt>
                <c:pt idx="33">
                  <c:v>9.8000000000000004E-2</c:v>
                </c:pt>
                <c:pt idx="34">
                  <c:v>0.10166699999999999</c:v>
                </c:pt>
                <c:pt idx="35">
                  <c:v>0.105333</c:v>
                </c:pt>
                <c:pt idx="36">
                  <c:v>0.109667</c:v>
                </c:pt>
                <c:pt idx="37">
                  <c:v>0.113667</c:v>
                </c:pt>
                <c:pt idx="38">
                  <c:v>0.11766699999999999</c:v>
                </c:pt>
                <c:pt idx="39">
                  <c:v>0.120667</c:v>
                </c:pt>
                <c:pt idx="40">
                  <c:v>0.123333</c:v>
                </c:pt>
                <c:pt idx="41">
                  <c:v>0.127</c:v>
                </c:pt>
                <c:pt idx="42">
                  <c:v>0.13</c:v>
                </c:pt>
                <c:pt idx="43">
                  <c:v>0.13400000000000001</c:v>
                </c:pt>
                <c:pt idx="44">
                  <c:v>0.13566700000000001</c:v>
                </c:pt>
                <c:pt idx="45">
                  <c:v>0.14066699999999999</c:v>
                </c:pt>
                <c:pt idx="46">
                  <c:v>0.14366699999999999</c:v>
                </c:pt>
                <c:pt idx="47">
                  <c:v>0.14933299999999999</c:v>
                </c:pt>
                <c:pt idx="48">
                  <c:v>0.151667</c:v>
                </c:pt>
                <c:pt idx="49">
                  <c:v>0.156333</c:v>
                </c:pt>
                <c:pt idx="50">
                  <c:v>0.158667</c:v>
                </c:pt>
                <c:pt idx="51">
                  <c:v>0.16333300000000001</c:v>
                </c:pt>
                <c:pt idx="52">
                  <c:v>0.16733300000000001</c:v>
                </c:pt>
                <c:pt idx="53">
                  <c:v>0.17299999999999999</c:v>
                </c:pt>
                <c:pt idx="54">
                  <c:v>0.18033299999999999</c:v>
                </c:pt>
                <c:pt idx="55">
                  <c:v>0.186</c:v>
                </c:pt>
                <c:pt idx="56">
                  <c:v>0.192</c:v>
                </c:pt>
                <c:pt idx="57">
                  <c:v>0.2</c:v>
                </c:pt>
                <c:pt idx="58">
                  <c:v>0.20733299999999999</c:v>
                </c:pt>
                <c:pt idx="59">
                  <c:v>0.213667</c:v>
                </c:pt>
                <c:pt idx="60">
                  <c:v>0.223667</c:v>
                </c:pt>
                <c:pt idx="61">
                  <c:v>0.22833300000000001</c:v>
                </c:pt>
                <c:pt idx="62">
                  <c:v>0.23466699999999999</c:v>
                </c:pt>
                <c:pt idx="63">
                  <c:v>0.23799999999999999</c:v>
                </c:pt>
                <c:pt idx="64">
                  <c:v>0.245</c:v>
                </c:pt>
                <c:pt idx="65">
                  <c:v>0.249667</c:v>
                </c:pt>
                <c:pt idx="66">
                  <c:v>0.25600000000000001</c:v>
                </c:pt>
                <c:pt idx="67">
                  <c:v>0.26066699999999998</c:v>
                </c:pt>
                <c:pt idx="68">
                  <c:v>0.26633299999999999</c:v>
                </c:pt>
                <c:pt idx="69">
                  <c:v>0.27366699999999999</c:v>
                </c:pt>
                <c:pt idx="70">
                  <c:v>0.279333</c:v>
                </c:pt>
                <c:pt idx="71">
                  <c:v>0.284333</c:v>
                </c:pt>
                <c:pt idx="72">
                  <c:v>0.28899999999999998</c:v>
                </c:pt>
                <c:pt idx="73">
                  <c:v>0.29299999999999998</c:v>
                </c:pt>
                <c:pt idx="74">
                  <c:v>0.29766700000000001</c:v>
                </c:pt>
                <c:pt idx="75">
                  <c:v>0.30533300000000002</c:v>
                </c:pt>
                <c:pt idx="76">
                  <c:v>0.31133300000000003</c:v>
                </c:pt>
                <c:pt idx="77">
                  <c:v>0.31866699999999998</c:v>
                </c:pt>
                <c:pt idx="78">
                  <c:v>0.32400000000000001</c:v>
                </c:pt>
                <c:pt idx="79">
                  <c:v>0.32933299999999999</c:v>
                </c:pt>
                <c:pt idx="80">
                  <c:v>0.33366699999999999</c:v>
                </c:pt>
                <c:pt idx="81">
                  <c:v>0.33900000000000002</c:v>
                </c:pt>
                <c:pt idx="82">
                  <c:v>0.34699999999999998</c:v>
                </c:pt>
                <c:pt idx="83">
                  <c:v>0.35633300000000001</c:v>
                </c:pt>
                <c:pt idx="84">
                  <c:v>0.36499999999999999</c:v>
                </c:pt>
                <c:pt idx="85">
                  <c:v>0.37633299999999997</c:v>
                </c:pt>
                <c:pt idx="86">
                  <c:v>0.38666699999999998</c:v>
                </c:pt>
                <c:pt idx="87">
                  <c:v>0.406333</c:v>
                </c:pt>
                <c:pt idx="88">
                  <c:v>0.43</c:v>
                </c:pt>
                <c:pt idx="89">
                  <c:v>0.45866699999999999</c:v>
                </c:pt>
                <c:pt idx="90">
                  <c:v>0.49033300000000002</c:v>
                </c:pt>
                <c:pt idx="91">
                  <c:v>0.56566700000000003</c:v>
                </c:pt>
                <c:pt idx="92">
                  <c:v>0.67666700000000002</c:v>
                </c:pt>
                <c:pt idx="93">
                  <c:v>0.73599999999999999</c:v>
                </c:pt>
                <c:pt idx="94">
                  <c:v>0.780667</c:v>
                </c:pt>
                <c:pt idx="95">
                  <c:v>0.82333299999999998</c:v>
                </c:pt>
                <c:pt idx="96">
                  <c:v>0.86266699999999996</c:v>
                </c:pt>
                <c:pt idx="97">
                  <c:v>0.92133299999999996</c:v>
                </c:pt>
                <c:pt idx="98">
                  <c:v>0.95866700000000005</c:v>
                </c:pt>
                <c:pt idx="99">
                  <c:v>0.98899999999999999</c:v>
                </c:pt>
              </c:numCache>
            </c:numRef>
          </c:xVal>
          <c:yVal>
            <c:numRef>
              <c:f>Sheet1!$C$44:$CX$44</c:f>
              <c:numCache>
                <c:formatCode>General</c:formatCode>
                <c:ptCount val="100"/>
                <c:pt idx="0">
                  <c:v>3.7999999999999999E-2</c:v>
                </c:pt>
                <c:pt idx="1">
                  <c:v>9.4333299999999995E-2</c:v>
                </c:pt>
                <c:pt idx="2">
                  <c:v>0.13900000000000001</c:v>
                </c:pt>
                <c:pt idx="3">
                  <c:v>0.17399999999999999</c:v>
                </c:pt>
                <c:pt idx="4">
                  <c:v>0.21233299999999999</c:v>
                </c:pt>
                <c:pt idx="5">
                  <c:v>0.25233299999999997</c:v>
                </c:pt>
                <c:pt idx="6">
                  <c:v>0.29833300000000001</c:v>
                </c:pt>
                <c:pt idx="7">
                  <c:v>0.33533299999999999</c:v>
                </c:pt>
                <c:pt idx="8">
                  <c:v>0.36799999999999999</c:v>
                </c:pt>
                <c:pt idx="9">
                  <c:v>0.39633299999999999</c:v>
                </c:pt>
                <c:pt idx="10">
                  <c:v>0.42866700000000002</c:v>
                </c:pt>
                <c:pt idx="11">
                  <c:v>0.464667</c:v>
                </c:pt>
                <c:pt idx="12">
                  <c:v>0.495</c:v>
                </c:pt>
                <c:pt idx="13">
                  <c:v>0.52</c:v>
                </c:pt>
                <c:pt idx="14">
                  <c:v>0.54933299999999996</c:v>
                </c:pt>
                <c:pt idx="15">
                  <c:v>0.57166700000000004</c:v>
                </c:pt>
                <c:pt idx="16">
                  <c:v>0.59099999999999997</c:v>
                </c:pt>
                <c:pt idx="17">
                  <c:v>0.60766699999999996</c:v>
                </c:pt>
                <c:pt idx="18">
                  <c:v>0.621</c:v>
                </c:pt>
                <c:pt idx="19">
                  <c:v>0.63500000000000001</c:v>
                </c:pt>
                <c:pt idx="20">
                  <c:v>0.64800000000000002</c:v>
                </c:pt>
                <c:pt idx="21">
                  <c:v>0.657667</c:v>
                </c:pt>
                <c:pt idx="22">
                  <c:v>0.66833299999999995</c:v>
                </c:pt>
                <c:pt idx="23">
                  <c:v>0.68133299999999997</c:v>
                </c:pt>
                <c:pt idx="24">
                  <c:v>0.69299999999999995</c:v>
                </c:pt>
                <c:pt idx="25">
                  <c:v>0.70099999999999996</c:v>
                </c:pt>
                <c:pt idx="26">
                  <c:v>0.71199999999999997</c:v>
                </c:pt>
                <c:pt idx="27">
                  <c:v>0.71766700000000005</c:v>
                </c:pt>
                <c:pt idx="28">
                  <c:v>0.72466699999999995</c:v>
                </c:pt>
                <c:pt idx="29">
                  <c:v>0.73233300000000001</c:v>
                </c:pt>
                <c:pt idx="30">
                  <c:v>0.73799999999999999</c:v>
                </c:pt>
                <c:pt idx="31">
                  <c:v>0.74666699999999997</c:v>
                </c:pt>
                <c:pt idx="32">
                  <c:v>0.75166699999999997</c:v>
                </c:pt>
                <c:pt idx="33">
                  <c:v>0.75766699999999998</c:v>
                </c:pt>
                <c:pt idx="34">
                  <c:v>0.76400000000000001</c:v>
                </c:pt>
                <c:pt idx="35">
                  <c:v>0.77033300000000005</c:v>
                </c:pt>
                <c:pt idx="36">
                  <c:v>0.77733300000000005</c:v>
                </c:pt>
                <c:pt idx="37">
                  <c:v>0.78300000000000003</c:v>
                </c:pt>
                <c:pt idx="38">
                  <c:v>0.78933299999999995</c:v>
                </c:pt>
                <c:pt idx="39">
                  <c:v>0.79433299999999996</c:v>
                </c:pt>
                <c:pt idx="40">
                  <c:v>0.80333299999999996</c:v>
                </c:pt>
                <c:pt idx="41">
                  <c:v>0.80833299999999997</c:v>
                </c:pt>
                <c:pt idx="42">
                  <c:v>0.81699999999999995</c:v>
                </c:pt>
                <c:pt idx="43">
                  <c:v>0.82166700000000004</c:v>
                </c:pt>
                <c:pt idx="44">
                  <c:v>0.82599999999999996</c:v>
                </c:pt>
                <c:pt idx="45">
                  <c:v>0.83266700000000005</c:v>
                </c:pt>
                <c:pt idx="46">
                  <c:v>0.83766700000000005</c:v>
                </c:pt>
                <c:pt idx="47">
                  <c:v>0.84299999999999997</c:v>
                </c:pt>
                <c:pt idx="48">
                  <c:v>0.847333</c:v>
                </c:pt>
                <c:pt idx="49">
                  <c:v>0.85199999999999998</c:v>
                </c:pt>
                <c:pt idx="50">
                  <c:v>0.85666699999999996</c:v>
                </c:pt>
                <c:pt idx="51">
                  <c:v>0.86</c:v>
                </c:pt>
                <c:pt idx="52">
                  <c:v>0.86366699999999996</c:v>
                </c:pt>
                <c:pt idx="53">
                  <c:v>0.86766699999999997</c:v>
                </c:pt>
                <c:pt idx="54">
                  <c:v>0.87066699999999997</c:v>
                </c:pt>
                <c:pt idx="55">
                  <c:v>0.87466699999999997</c:v>
                </c:pt>
                <c:pt idx="56">
                  <c:v>0.88</c:v>
                </c:pt>
                <c:pt idx="57">
                  <c:v>0.88700000000000001</c:v>
                </c:pt>
                <c:pt idx="58">
                  <c:v>0.89233300000000004</c:v>
                </c:pt>
                <c:pt idx="59">
                  <c:v>0.89833300000000005</c:v>
                </c:pt>
                <c:pt idx="60">
                  <c:v>0.90600000000000003</c:v>
                </c:pt>
                <c:pt idx="61">
                  <c:v>0.90933299999999995</c:v>
                </c:pt>
                <c:pt idx="62">
                  <c:v>0.91500000000000004</c:v>
                </c:pt>
                <c:pt idx="63">
                  <c:v>0.91733299999999995</c:v>
                </c:pt>
                <c:pt idx="64">
                  <c:v>0.92</c:v>
                </c:pt>
                <c:pt idx="65">
                  <c:v>0.92533299999999996</c:v>
                </c:pt>
                <c:pt idx="66">
                  <c:v>0.92966700000000002</c:v>
                </c:pt>
                <c:pt idx="67">
                  <c:v>0.93300000000000005</c:v>
                </c:pt>
                <c:pt idx="68">
                  <c:v>0.93766700000000003</c:v>
                </c:pt>
                <c:pt idx="69">
                  <c:v>0.94</c:v>
                </c:pt>
                <c:pt idx="70">
                  <c:v>0.94233299999999998</c:v>
                </c:pt>
                <c:pt idx="71">
                  <c:v>0.94666700000000004</c:v>
                </c:pt>
                <c:pt idx="72">
                  <c:v>0.94933299999999998</c:v>
                </c:pt>
                <c:pt idx="73">
                  <c:v>0.95266700000000004</c:v>
                </c:pt>
                <c:pt idx="74">
                  <c:v>0.95499999999999996</c:v>
                </c:pt>
                <c:pt idx="75">
                  <c:v>0.95766700000000005</c:v>
                </c:pt>
                <c:pt idx="76">
                  <c:v>0.95966700000000005</c:v>
                </c:pt>
                <c:pt idx="77">
                  <c:v>0.96099999999999997</c:v>
                </c:pt>
                <c:pt idx="78">
                  <c:v>0.96366700000000005</c:v>
                </c:pt>
                <c:pt idx="79">
                  <c:v>0.965333</c:v>
                </c:pt>
                <c:pt idx="80">
                  <c:v>0.96666700000000005</c:v>
                </c:pt>
                <c:pt idx="81">
                  <c:v>0.96799999999999997</c:v>
                </c:pt>
                <c:pt idx="82">
                  <c:v>0.97066699999999995</c:v>
                </c:pt>
                <c:pt idx="83">
                  <c:v>0.97299999999999998</c:v>
                </c:pt>
                <c:pt idx="84">
                  <c:v>0.97466699999999995</c:v>
                </c:pt>
                <c:pt idx="85">
                  <c:v>0.97699999999999998</c:v>
                </c:pt>
                <c:pt idx="86">
                  <c:v>0.97833300000000001</c:v>
                </c:pt>
                <c:pt idx="87">
                  <c:v>0.98133300000000001</c:v>
                </c:pt>
                <c:pt idx="88">
                  <c:v>0.98466699999999996</c:v>
                </c:pt>
                <c:pt idx="89">
                  <c:v>0.98733300000000002</c:v>
                </c:pt>
                <c:pt idx="90">
                  <c:v>0.99133300000000002</c:v>
                </c:pt>
                <c:pt idx="91">
                  <c:v>0.99166699999999997</c:v>
                </c:pt>
                <c:pt idx="92">
                  <c:v>0.99333300000000002</c:v>
                </c:pt>
                <c:pt idx="93">
                  <c:v>0.99466699999999997</c:v>
                </c:pt>
                <c:pt idx="94">
                  <c:v>0.996</c:v>
                </c:pt>
                <c:pt idx="95">
                  <c:v>0.997</c:v>
                </c:pt>
                <c:pt idx="96">
                  <c:v>0.998</c:v>
                </c:pt>
                <c:pt idx="97">
                  <c:v>0.99866699999999997</c:v>
                </c:pt>
                <c:pt idx="98">
                  <c:v>0.999</c:v>
                </c:pt>
                <c:pt idx="99">
                  <c:v>0.99933300000000003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Sheet1!$B$166</c:f>
              <c:strCache>
                <c:ptCount val="1"/>
                <c:pt idx="0">
                  <c:v>color+depth+ssao (complex)</c:v>
                </c:pt>
              </c:strCache>
            </c:strRef>
          </c:tx>
          <c:spPr>
            <a:ln w="25400" cmpd="sng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Sheet1!$C$166:$CX$166</c:f>
              <c:numCache>
                <c:formatCode>General</c:formatCode>
                <c:ptCount val="100"/>
                <c:pt idx="0">
                  <c:v>6.2500000000000001E-4</c:v>
                </c:pt>
                <c:pt idx="1">
                  <c:v>4.0625000000000001E-3</c:v>
                </c:pt>
                <c:pt idx="2">
                  <c:v>5.9375000000000001E-3</c:v>
                </c:pt>
                <c:pt idx="3">
                  <c:v>9.6874999999999999E-3</c:v>
                </c:pt>
                <c:pt idx="4">
                  <c:v>1.15625E-2</c:v>
                </c:pt>
                <c:pt idx="5">
                  <c:v>1.4375000000000001E-2</c:v>
                </c:pt>
                <c:pt idx="6">
                  <c:v>1.6562500000000001E-2</c:v>
                </c:pt>
                <c:pt idx="7">
                  <c:v>1.6875000000000001E-2</c:v>
                </c:pt>
                <c:pt idx="8">
                  <c:v>0.02</c:v>
                </c:pt>
                <c:pt idx="9">
                  <c:v>2.2187499999999999E-2</c:v>
                </c:pt>
                <c:pt idx="10">
                  <c:v>2.4687500000000001E-2</c:v>
                </c:pt>
                <c:pt idx="11">
                  <c:v>2.6249999999999999E-2</c:v>
                </c:pt>
                <c:pt idx="12">
                  <c:v>2.8437500000000001E-2</c:v>
                </c:pt>
                <c:pt idx="13">
                  <c:v>0.03</c:v>
                </c:pt>
                <c:pt idx="14">
                  <c:v>3.2812500000000001E-2</c:v>
                </c:pt>
                <c:pt idx="15">
                  <c:v>3.5312499999999997E-2</c:v>
                </c:pt>
                <c:pt idx="16">
                  <c:v>3.7187499999999998E-2</c:v>
                </c:pt>
                <c:pt idx="17">
                  <c:v>3.875E-2</c:v>
                </c:pt>
                <c:pt idx="18">
                  <c:v>3.9687500000000001E-2</c:v>
                </c:pt>
                <c:pt idx="19">
                  <c:v>4.2812500000000003E-2</c:v>
                </c:pt>
                <c:pt idx="20">
                  <c:v>4.3749999999999997E-2</c:v>
                </c:pt>
                <c:pt idx="21">
                  <c:v>4.4999999999999998E-2</c:v>
                </c:pt>
                <c:pt idx="22">
                  <c:v>4.6875E-2</c:v>
                </c:pt>
                <c:pt idx="23">
                  <c:v>4.8437500000000001E-2</c:v>
                </c:pt>
                <c:pt idx="24">
                  <c:v>4.9687500000000002E-2</c:v>
                </c:pt>
                <c:pt idx="25">
                  <c:v>5.0937499999999997E-2</c:v>
                </c:pt>
                <c:pt idx="26">
                  <c:v>5.3749999999999999E-2</c:v>
                </c:pt>
                <c:pt idx="27">
                  <c:v>5.5E-2</c:v>
                </c:pt>
                <c:pt idx="28">
                  <c:v>5.6875000000000002E-2</c:v>
                </c:pt>
                <c:pt idx="29">
                  <c:v>5.7812500000000003E-2</c:v>
                </c:pt>
                <c:pt idx="30">
                  <c:v>5.8749999999999997E-2</c:v>
                </c:pt>
                <c:pt idx="31">
                  <c:v>5.9374999999999997E-2</c:v>
                </c:pt>
                <c:pt idx="32">
                  <c:v>6.21875E-2</c:v>
                </c:pt>
                <c:pt idx="33">
                  <c:v>6.4062499999999994E-2</c:v>
                </c:pt>
                <c:pt idx="34">
                  <c:v>6.5937499999999996E-2</c:v>
                </c:pt>
                <c:pt idx="35">
                  <c:v>6.7812499999999998E-2</c:v>
                </c:pt>
                <c:pt idx="36">
                  <c:v>6.9062499999999999E-2</c:v>
                </c:pt>
                <c:pt idx="37">
                  <c:v>7.1249999999999994E-2</c:v>
                </c:pt>
                <c:pt idx="38">
                  <c:v>7.4062500000000003E-2</c:v>
                </c:pt>
                <c:pt idx="39">
                  <c:v>7.5312500000000004E-2</c:v>
                </c:pt>
                <c:pt idx="40">
                  <c:v>7.8125E-2</c:v>
                </c:pt>
                <c:pt idx="41">
                  <c:v>8.0312499999999995E-2</c:v>
                </c:pt>
                <c:pt idx="42">
                  <c:v>8.0625000000000002E-2</c:v>
                </c:pt>
                <c:pt idx="43">
                  <c:v>8.2812499999999997E-2</c:v>
                </c:pt>
                <c:pt idx="44">
                  <c:v>8.4375000000000006E-2</c:v>
                </c:pt>
                <c:pt idx="45">
                  <c:v>8.5000000000000006E-2</c:v>
                </c:pt>
                <c:pt idx="46">
                  <c:v>8.59375E-2</c:v>
                </c:pt>
                <c:pt idx="47">
                  <c:v>8.7812500000000002E-2</c:v>
                </c:pt>
                <c:pt idx="48">
                  <c:v>8.9374999999999996E-2</c:v>
                </c:pt>
                <c:pt idx="49">
                  <c:v>9.0624999999999997E-2</c:v>
                </c:pt>
                <c:pt idx="50">
                  <c:v>9.4375000000000001E-2</c:v>
                </c:pt>
                <c:pt idx="51">
                  <c:v>9.5937499999999995E-2</c:v>
                </c:pt>
                <c:pt idx="52">
                  <c:v>9.7812499999999997E-2</c:v>
                </c:pt>
                <c:pt idx="53">
                  <c:v>0.100313</c:v>
                </c:pt>
                <c:pt idx="54">
                  <c:v>0.103437</c:v>
                </c:pt>
                <c:pt idx="55">
                  <c:v>0.105938</c:v>
                </c:pt>
                <c:pt idx="56">
                  <c:v>0.109375</c:v>
                </c:pt>
                <c:pt idx="57">
                  <c:v>0.112187</c:v>
                </c:pt>
                <c:pt idx="58">
                  <c:v>0.11375</c:v>
                </c:pt>
                <c:pt idx="59">
                  <c:v>0.115938</c:v>
                </c:pt>
                <c:pt idx="60">
                  <c:v>0.117812</c:v>
                </c:pt>
                <c:pt idx="61">
                  <c:v>0.121563</c:v>
                </c:pt>
                <c:pt idx="62">
                  <c:v>0.124375</c:v>
                </c:pt>
                <c:pt idx="63">
                  <c:v>0.12625</c:v>
                </c:pt>
                <c:pt idx="64">
                  <c:v>0.12875</c:v>
                </c:pt>
                <c:pt idx="65">
                  <c:v>0.13406199999999999</c:v>
                </c:pt>
                <c:pt idx="66">
                  <c:v>0.136875</c:v>
                </c:pt>
                <c:pt idx="67">
                  <c:v>0.14124999999999999</c:v>
                </c:pt>
                <c:pt idx="68">
                  <c:v>0.14468800000000001</c:v>
                </c:pt>
                <c:pt idx="69">
                  <c:v>0.149062</c:v>
                </c:pt>
                <c:pt idx="70">
                  <c:v>0.15343699999999999</c:v>
                </c:pt>
                <c:pt idx="71">
                  <c:v>0.15687499999999999</c:v>
                </c:pt>
                <c:pt idx="72">
                  <c:v>0.16031300000000001</c:v>
                </c:pt>
                <c:pt idx="73">
                  <c:v>0.16500000000000001</c:v>
                </c:pt>
                <c:pt idx="74">
                  <c:v>0.169375</c:v>
                </c:pt>
                <c:pt idx="75">
                  <c:v>0.174375</c:v>
                </c:pt>
                <c:pt idx="76">
                  <c:v>0.18124999999999999</c:v>
                </c:pt>
                <c:pt idx="77">
                  <c:v>0.18718699999999999</c:v>
                </c:pt>
                <c:pt idx="78">
                  <c:v>0.19406300000000001</c:v>
                </c:pt>
                <c:pt idx="79">
                  <c:v>0.20218700000000001</c:v>
                </c:pt>
                <c:pt idx="80">
                  <c:v>0.21</c:v>
                </c:pt>
                <c:pt idx="81">
                  <c:v>0.21875</c:v>
                </c:pt>
                <c:pt idx="82">
                  <c:v>0.22906199999999999</c:v>
                </c:pt>
                <c:pt idx="83">
                  <c:v>0.239063</c:v>
                </c:pt>
                <c:pt idx="84">
                  <c:v>0.24906200000000001</c:v>
                </c:pt>
                <c:pt idx="85">
                  <c:v>0.25874999999999998</c:v>
                </c:pt>
                <c:pt idx="86">
                  <c:v>0.27187499999999998</c:v>
                </c:pt>
                <c:pt idx="87">
                  <c:v>0.28468700000000002</c:v>
                </c:pt>
                <c:pt idx="88">
                  <c:v>0.29875000000000002</c:v>
                </c:pt>
                <c:pt idx="89">
                  <c:v>0.31218699999999999</c:v>
                </c:pt>
                <c:pt idx="90">
                  <c:v>0.33124999999999999</c:v>
                </c:pt>
                <c:pt idx="91">
                  <c:v>0.35</c:v>
                </c:pt>
                <c:pt idx="92">
                  <c:v>0.37062499999999998</c:v>
                </c:pt>
                <c:pt idx="93">
                  <c:v>0.39031199999999999</c:v>
                </c:pt>
                <c:pt idx="94">
                  <c:v>0.41812500000000002</c:v>
                </c:pt>
                <c:pt idx="95">
                  <c:v>0.45218799999999998</c:v>
                </c:pt>
                <c:pt idx="96">
                  <c:v>0.49656299999999998</c:v>
                </c:pt>
                <c:pt idx="97">
                  <c:v>0.55593800000000004</c:v>
                </c:pt>
                <c:pt idx="98">
                  <c:v>0.64500000000000002</c:v>
                </c:pt>
                <c:pt idx="99">
                  <c:v>0.801562</c:v>
                </c:pt>
              </c:numCache>
            </c:numRef>
          </c:xVal>
          <c:yVal>
            <c:numRef>
              <c:f>Sheet1!$C$167:$CX$167</c:f>
              <c:numCache>
                <c:formatCode>General</c:formatCode>
                <c:ptCount val="100"/>
                <c:pt idx="0">
                  <c:v>7.9062499999999994E-2</c:v>
                </c:pt>
                <c:pt idx="1">
                  <c:v>0.246562</c:v>
                </c:pt>
                <c:pt idx="2">
                  <c:v>0.37093700000000002</c:v>
                </c:pt>
                <c:pt idx="3">
                  <c:v>0.46968700000000002</c:v>
                </c:pt>
                <c:pt idx="4">
                  <c:v>0.52781199999999995</c:v>
                </c:pt>
                <c:pt idx="5">
                  <c:v>0.583125</c:v>
                </c:pt>
                <c:pt idx="6">
                  <c:v>0.62093799999999999</c:v>
                </c:pt>
                <c:pt idx="7">
                  <c:v>0.64749999999999996</c:v>
                </c:pt>
                <c:pt idx="8">
                  <c:v>0.66781299999999999</c:v>
                </c:pt>
                <c:pt idx="9">
                  <c:v>0.68874999999999997</c:v>
                </c:pt>
                <c:pt idx="10">
                  <c:v>0.70593799999999995</c:v>
                </c:pt>
                <c:pt idx="11">
                  <c:v>0.72</c:v>
                </c:pt>
                <c:pt idx="12">
                  <c:v>0.73312500000000003</c:v>
                </c:pt>
                <c:pt idx="13">
                  <c:v>0.74437500000000001</c:v>
                </c:pt>
                <c:pt idx="14">
                  <c:v>0.75812500000000005</c:v>
                </c:pt>
                <c:pt idx="15">
                  <c:v>0.76718699999999995</c:v>
                </c:pt>
                <c:pt idx="16">
                  <c:v>0.77249999999999996</c:v>
                </c:pt>
                <c:pt idx="17">
                  <c:v>0.78156300000000001</c:v>
                </c:pt>
                <c:pt idx="18">
                  <c:v>0.78687499999999999</c:v>
                </c:pt>
                <c:pt idx="19">
                  <c:v>0.79374999999999996</c:v>
                </c:pt>
                <c:pt idx="20">
                  <c:v>0.80031300000000005</c:v>
                </c:pt>
                <c:pt idx="21">
                  <c:v>0.80843799999999999</c:v>
                </c:pt>
                <c:pt idx="22">
                  <c:v>0.8175</c:v>
                </c:pt>
                <c:pt idx="23">
                  <c:v>0.82125000000000004</c:v>
                </c:pt>
                <c:pt idx="24">
                  <c:v>0.82937499999999997</c:v>
                </c:pt>
                <c:pt idx="25">
                  <c:v>0.83437499999999998</c:v>
                </c:pt>
                <c:pt idx="26">
                  <c:v>0.83875</c:v>
                </c:pt>
                <c:pt idx="27">
                  <c:v>0.84093700000000005</c:v>
                </c:pt>
                <c:pt idx="28">
                  <c:v>0.84593700000000005</c:v>
                </c:pt>
                <c:pt idx="29">
                  <c:v>0.849688</c:v>
                </c:pt>
                <c:pt idx="30">
                  <c:v>0.85312500000000002</c:v>
                </c:pt>
                <c:pt idx="31">
                  <c:v>0.85531299999999999</c:v>
                </c:pt>
                <c:pt idx="32">
                  <c:v>0.85875000000000001</c:v>
                </c:pt>
                <c:pt idx="33">
                  <c:v>0.86281300000000005</c:v>
                </c:pt>
                <c:pt idx="34">
                  <c:v>0.86750000000000005</c:v>
                </c:pt>
                <c:pt idx="35">
                  <c:v>0.87093799999999999</c:v>
                </c:pt>
                <c:pt idx="36">
                  <c:v>0.87437500000000001</c:v>
                </c:pt>
                <c:pt idx="37">
                  <c:v>0.87624999999999997</c:v>
                </c:pt>
                <c:pt idx="38">
                  <c:v>0.87875000000000003</c:v>
                </c:pt>
                <c:pt idx="39">
                  <c:v>0.88187499999999996</c:v>
                </c:pt>
                <c:pt idx="40">
                  <c:v>0.88500000000000001</c:v>
                </c:pt>
                <c:pt idx="41">
                  <c:v>0.88718699999999995</c:v>
                </c:pt>
                <c:pt idx="42">
                  <c:v>0.89031199999999999</c:v>
                </c:pt>
                <c:pt idx="43">
                  <c:v>0.89437500000000003</c:v>
                </c:pt>
                <c:pt idx="44">
                  <c:v>0.896563</c:v>
                </c:pt>
                <c:pt idx="45">
                  <c:v>0.89843799999999996</c:v>
                </c:pt>
                <c:pt idx="46">
                  <c:v>0.90093699999999999</c:v>
                </c:pt>
                <c:pt idx="47">
                  <c:v>0.90218799999999999</c:v>
                </c:pt>
                <c:pt idx="48">
                  <c:v>0.90406299999999995</c:v>
                </c:pt>
                <c:pt idx="49">
                  <c:v>0.90749999999999997</c:v>
                </c:pt>
                <c:pt idx="50">
                  <c:v>0.91</c:v>
                </c:pt>
                <c:pt idx="51">
                  <c:v>0.91281199999999996</c:v>
                </c:pt>
                <c:pt idx="52">
                  <c:v>0.915937</c:v>
                </c:pt>
                <c:pt idx="53">
                  <c:v>0.91843699999999995</c:v>
                </c:pt>
                <c:pt idx="54">
                  <c:v>0.92031300000000005</c:v>
                </c:pt>
                <c:pt idx="55">
                  <c:v>0.92312499999999997</c:v>
                </c:pt>
                <c:pt idx="56">
                  <c:v>0.92500000000000004</c:v>
                </c:pt>
                <c:pt idx="57">
                  <c:v>0.92625000000000002</c:v>
                </c:pt>
                <c:pt idx="58">
                  <c:v>0.92843699999999996</c:v>
                </c:pt>
                <c:pt idx="59">
                  <c:v>0.93093800000000004</c:v>
                </c:pt>
                <c:pt idx="60">
                  <c:v>0.9325</c:v>
                </c:pt>
                <c:pt idx="61">
                  <c:v>0.93343799999999999</c:v>
                </c:pt>
                <c:pt idx="62">
                  <c:v>0.93562500000000004</c:v>
                </c:pt>
                <c:pt idx="63">
                  <c:v>0.93656200000000001</c:v>
                </c:pt>
                <c:pt idx="64">
                  <c:v>0.94</c:v>
                </c:pt>
                <c:pt idx="65">
                  <c:v>0.9425</c:v>
                </c:pt>
                <c:pt idx="66">
                  <c:v>0.94625000000000004</c:v>
                </c:pt>
                <c:pt idx="67">
                  <c:v>0.948125</c:v>
                </c:pt>
                <c:pt idx="68">
                  <c:v>0.948125</c:v>
                </c:pt>
                <c:pt idx="69">
                  <c:v>0.95031200000000005</c:v>
                </c:pt>
                <c:pt idx="70">
                  <c:v>0.95125000000000004</c:v>
                </c:pt>
                <c:pt idx="71">
                  <c:v>0.95281199999999999</c:v>
                </c:pt>
                <c:pt idx="72">
                  <c:v>0.95468699999999995</c:v>
                </c:pt>
                <c:pt idx="73">
                  <c:v>0.95562499999999995</c:v>
                </c:pt>
                <c:pt idx="74">
                  <c:v>0.958125</c:v>
                </c:pt>
                <c:pt idx="75">
                  <c:v>0.96062499999999995</c:v>
                </c:pt>
                <c:pt idx="76">
                  <c:v>0.96156299999999995</c:v>
                </c:pt>
                <c:pt idx="77">
                  <c:v>0.96437499999999998</c:v>
                </c:pt>
                <c:pt idx="78">
                  <c:v>0.96656299999999995</c:v>
                </c:pt>
                <c:pt idx="79">
                  <c:v>0.96781200000000001</c:v>
                </c:pt>
                <c:pt idx="80">
                  <c:v>0.97093700000000005</c:v>
                </c:pt>
                <c:pt idx="81">
                  <c:v>0.97250000000000003</c:v>
                </c:pt>
                <c:pt idx="82">
                  <c:v>0.97499999999999998</c:v>
                </c:pt>
                <c:pt idx="83">
                  <c:v>0.97812500000000002</c:v>
                </c:pt>
                <c:pt idx="84">
                  <c:v>0.98</c:v>
                </c:pt>
                <c:pt idx="85">
                  <c:v>0.98093699999999995</c:v>
                </c:pt>
                <c:pt idx="86">
                  <c:v>0.98187500000000005</c:v>
                </c:pt>
                <c:pt idx="87">
                  <c:v>0.98312500000000003</c:v>
                </c:pt>
                <c:pt idx="88">
                  <c:v>0.98406199999999999</c:v>
                </c:pt>
                <c:pt idx="89">
                  <c:v>0.98624999999999996</c:v>
                </c:pt>
                <c:pt idx="90">
                  <c:v>0.98750000000000004</c:v>
                </c:pt>
                <c:pt idx="91">
                  <c:v>0.98875000000000002</c:v>
                </c:pt>
                <c:pt idx="92">
                  <c:v>0.990313</c:v>
                </c:pt>
                <c:pt idx="93">
                  <c:v>0.99124999999999996</c:v>
                </c:pt>
                <c:pt idx="94">
                  <c:v>0.99312500000000004</c:v>
                </c:pt>
                <c:pt idx="95">
                  <c:v>0.994062</c:v>
                </c:pt>
                <c:pt idx="96">
                  <c:v>0.99468699999999999</c:v>
                </c:pt>
                <c:pt idx="97">
                  <c:v>0.99562499999999998</c:v>
                </c:pt>
                <c:pt idx="98">
                  <c:v>0.99937500000000001</c:v>
                </c:pt>
                <c:pt idx="99">
                  <c:v>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286784"/>
        <c:axId val="93288320"/>
      </c:scatterChart>
      <c:valAx>
        <c:axId val="93286784"/>
        <c:scaling>
          <c:orientation val="minMax"/>
          <c:max val="1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93288320"/>
        <c:crosses val="autoZero"/>
        <c:crossBetween val="midCat"/>
      </c:valAx>
      <c:valAx>
        <c:axId val="93288320"/>
        <c:scaling>
          <c:orientation val="minMax"/>
          <c:max val="1"/>
          <c:min val="0"/>
        </c:scaling>
        <c:delete val="0"/>
        <c:axPos val="l"/>
        <c:majorGridlines>
          <c:spPr>
            <a:ln w="3175"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932867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EFFA8-B37A-43D8-A295-81B13C88D600}" type="datetimeFigureOut">
              <a:rPr lang="en-US" smtClean="0"/>
              <a:pPr/>
              <a:t>8/30/2012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6CB30-223C-4522-A8E7-6CDEFC76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9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8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2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25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4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68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68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8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1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8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97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3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i="1" dirty="0" smtClean="0">
              <a:solidFill>
                <a:srgbClr val="00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3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1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5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6CB30-223C-4522-A8E7-6CDEFC7615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5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4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432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448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212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2250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143000"/>
            <a:ext cx="4033838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56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82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78315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92066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55144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2250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143000"/>
            <a:ext cx="4033838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9426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58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79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738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6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539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4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130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135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33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46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37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27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04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09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5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933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36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49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677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1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41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761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95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385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617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73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034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42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98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5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040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70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1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279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1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812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604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613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24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49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92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114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940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5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23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30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9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2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784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838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2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17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6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68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241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40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96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63" Type="http://schemas.openxmlformats.org/officeDocument/2006/relationships/slideLayout" Target="../slideLayouts/slideLayout94.xml"/><Relationship Id="rId68" Type="http://schemas.openxmlformats.org/officeDocument/2006/relationships/slideLayout" Target="../slideLayouts/slideLayout99.xml"/><Relationship Id="rId7" Type="http://schemas.openxmlformats.org/officeDocument/2006/relationships/slideLayout" Target="../slideLayouts/slideLayout38.xml"/><Relationship Id="rId71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6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6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65" Type="http://schemas.openxmlformats.org/officeDocument/2006/relationships/slideLayout" Target="../slideLayouts/slideLayout96.xml"/><Relationship Id="rId73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64" Type="http://schemas.openxmlformats.org/officeDocument/2006/relationships/slideLayout" Target="../slideLayouts/slideLayout95.xml"/><Relationship Id="rId69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72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Relationship Id="rId67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62" Type="http://schemas.openxmlformats.org/officeDocument/2006/relationships/slideLayout" Target="../slideLayouts/slideLayout93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457200" y="6424613"/>
            <a:ext cx="3429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200900" y="381000"/>
            <a:ext cx="18716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8496300" y="0"/>
            <a:ext cx="107950" cy="74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029200" y="6424613"/>
            <a:ext cx="3581400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54013"/>
            <a:ext cx="64706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18488" cy="4972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  <p:sldLayoutId id="2147483692" r:id="rId16"/>
    <p:sldLayoutId id="2147483694" r:id="rId17"/>
    <p:sldLayoutId id="2147483697" r:id="rId18"/>
    <p:sldLayoutId id="2147483701" r:id="rId19"/>
    <p:sldLayoutId id="2147483702" r:id="rId20"/>
    <p:sldLayoutId id="2147483704" r:id="rId21"/>
    <p:sldLayoutId id="2147483705" r:id="rId22"/>
    <p:sldLayoutId id="2147483708" r:id="rId23"/>
    <p:sldLayoutId id="2147483709" r:id="rId24"/>
    <p:sldLayoutId id="2147483710" r:id="rId25"/>
    <p:sldLayoutId id="2147483712" r:id="rId26"/>
    <p:sldLayoutId id="2147483713" r:id="rId27"/>
    <p:sldLayoutId id="2147483714" r:id="rId28"/>
    <p:sldLayoutId id="2147483715" r:id="rId29"/>
    <p:sldLayoutId id="2147483717" r:id="rId30"/>
    <p:sldLayoutId id="2147483718" r:id="rId31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9pPr>
    </p:titleStyle>
    <p:bodyStyle>
      <a:lvl1pPr marL="331788" indent="-331788" algn="l" defTabSz="457200" rtl="0" eaLnBrk="1" fontAlgn="base" hangingPunct="1">
        <a:spcBef>
          <a:spcPts val="700"/>
        </a:spcBef>
        <a:spcAft>
          <a:spcPct val="0"/>
        </a:spcAft>
        <a:buClr>
          <a:srgbClr val="336699"/>
        </a:buClr>
        <a:buSzPct val="100000"/>
        <a:buFont typeface="Wingdings" pitchFamily="2" charset="2"/>
        <a:buChar char="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31838" indent="-274638" algn="l" defTabSz="457200" rtl="0" eaLnBrk="1" fontAlgn="base" hangingPunct="1">
        <a:spcBef>
          <a:spcPts val="600"/>
        </a:spcBef>
        <a:spcAft>
          <a:spcPct val="0"/>
        </a:spcAft>
        <a:buClr>
          <a:srgbClr val="9AAED2"/>
        </a:buClr>
        <a:buSzPct val="100000"/>
        <a:buFont typeface="Arial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457200" y="6424613"/>
            <a:ext cx="3429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7200900" y="381000"/>
            <a:ext cx="18716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8496300" y="0"/>
            <a:ext cx="107950" cy="74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029200" y="6424613"/>
            <a:ext cx="3581400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54013"/>
            <a:ext cx="64706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18488" cy="4972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814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2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  <p:sldLayoutId id="2147483818" r:id="rId69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buClr>
          <a:srgbClr val="003366"/>
        </a:buClr>
        <a:buSzPct val="100000"/>
        <a:buFont typeface="Arial" charset="0"/>
        <a:defRPr sz="3600">
          <a:solidFill>
            <a:srgbClr val="003366"/>
          </a:solidFill>
          <a:latin typeface="Arial" charset="0"/>
          <a:ea typeface="Bitstream Vera Sans" pitchFamily="34" charset="0"/>
          <a:cs typeface="Bitstream Vera Sans" pitchFamily="34" charset="0"/>
        </a:defRPr>
      </a:lvl9pPr>
    </p:titleStyle>
    <p:bodyStyle>
      <a:lvl1pPr marL="331788" indent="-331788" algn="l" defTabSz="457200" rtl="0" eaLnBrk="1" fontAlgn="base" hangingPunct="1">
        <a:spcBef>
          <a:spcPts val="700"/>
        </a:spcBef>
        <a:spcAft>
          <a:spcPct val="0"/>
        </a:spcAft>
        <a:buClr>
          <a:srgbClr val="336699"/>
        </a:buClr>
        <a:buSzPct val="100000"/>
        <a:buFont typeface="Wingdings" pitchFamily="2" charset="2"/>
        <a:buChar char="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31838" indent="-274638" algn="l" defTabSz="457200" rtl="0" eaLnBrk="1" fontAlgn="base" hangingPunct="1">
        <a:spcBef>
          <a:spcPts val="600"/>
        </a:spcBef>
        <a:spcAft>
          <a:spcPct val="0"/>
        </a:spcAft>
        <a:buClr>
          <a:srgbClr val="9AAED2"/>
        </a:buClr>
        <a:buSzPct val="100000"/>
        <a:buFont typeface="Arial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11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../media/image26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26" Type="http://schemas.openxmlformats.org/officeDocument/2006/relationships/image" Target="../media/image54.jpeg"/><Relationship Id="rId3" Type="http://schemas.openxmlformats.org/officeDocument/2006/relationships/image" Target="../media/image35.jpeg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5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20" Type="http://schemas.microsoft.com/office/2007/relationships/hdphoto" Target="../media/hdphoto5.wdp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24" Type="http://schemas.openxmlformats.org/officeDocument/2006/relationships/image" Target="../media/image5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28" Type="http://schemas.openxmlformats.org/officeDocument/2006/relationships/image" Target="../media/image56.jpeg"/><Relationship Id="rId10" Type="http://schemas.openxmlformats.org/officeDocument/2006/relationships/image" Target="../media/image31.jpeg"/><Relationship Id="rId19" Type="http://schemas.openxmlformats.org/officeDocument/2006/relationships/image" Target="../media/image48.jpeg"/><Relationship Id="rId31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26" Type="http://schemas.openxmlformats.org/officeDocument/2006/relationships/image" Target="../media/image54.jpeg"/><Relationship Id="rId3" Type="http://schemas.openxmlformats.org/officeDocument/2006/relationships/image" Target="../media/image35.jpeg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5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microsoft.com/office/2007/relationships/hdphoto" Target="../media/hdphoto5.wdp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24" Type="http://schemas.openxmlformats.org/officeDocument/2006/relationships/image" Target="../media/image5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28" Type="http://schemas.openxmlformats.org/officeDocument/2006/relationships/image" Target="../media/image56.jpeg"/><Relationship Id="rId10" Type="http://schemas.openxmlformats.org/officeDocument/2006/relationships/image" Target="../media/image31.jpeg"/><Relationship Id="rId19" Type="http://schemas.openxmlformats.org/officeDocument/2006/relationships/image" Target="../media/image48.jpeg"/><Relationship Id="rId31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5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39.jpeg"/><Relationship Id="rId12" Type="http://schemas.microsoft.com/office/2007/relationships/hdphoto" Target="../media/hdphoto4.wdp"/><Relationship Id="rId17" Type="http://schemas.openxmlformats.org/officeDocument/2006/relationships/image" Target="../media/image47.png"/><Relationship Id="rId25" Type="http://schemas.openxmlformats.org/officeDocument/2006/relationships/image" Target="../media/image54.jpeg"/><Relationship Id="rId2" Type="http://schemas.openxmlformats.org/officeDocument/2006/relationships/image" Target="../media/image35.jpe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24" Type="http://schemas.openxmlformats.org/officeDocument/2006/relationships/image" Target="../media/image53.jpeg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41.png"/><Relationship Id="rId19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31.jpeg"/><Relationship Id="rId14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6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5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39.jpeg"/><Relationship Id="rId12" Type="http://schemas.microsoft.com/office/2007/relationships/hdphoto" Target="../media/hdphoto4.wdp"/><Relationship Id="rId17" Type="http://schemas.openxmlformats.org/officeDocument/2006/relationships/image" Target="../media/image47.png"/><Relationship Id="rId25" Type="http://schemas.openxmlformats.org/officeDocument/2006/relationships/image" Target="../media/image54.jpeg"/><Relationship Id="rId2" Type="http://schemas.openxmlformats.org/officeDocument/2006/relationships/image" Target="../media/image35.jpe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24" Type="http://schemas.openxmlformats.org/officeDocument/2006/relationships/image" Target="../media/image53.jpeg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41.png"/><Relationship Id="rId19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31.jpeg"/><Relationship Id="rId14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26" Type="http://schemas.openxmlformats.org/officeDocument/2006/relationships/image" Target="../media/image54.jpeg"/><Relationship Id="rId3" Type="http://schemas.openxmlformats.org/officeDocument/2006/relationships/image" Target="../media/image35.jpeg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5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5.png"/><Relationship Id="rId20" Type="http://schemas.microsoft.com/office/2007/relationships/hdphoto" Target="../media/hdphoto5.wdp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24" Type="http://schemas.openxmlformats.org/officeDocument/2006/relationships/image" Target="../media/image5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28" Type="http://schemas.openxmlformats.org/officeDocument/2006/relationships/image" Target="../media/image56.jpeg"/><Relationship Id="rId10" Type="http://schemas.openxmlformats.org/officeDocument/2006/relationships/image" Target="../media/image31.jpeg"/><Relationship Id="rId19" Type="http://schemas.openxmlformats.org/officeDocument/2006/relationships/image" Target="../media/image48.jpeg"/><Relationship Id="rId31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5.png"/><Relationship Id="rId7" Type="http://schemas.openxmlformats.org/officeDocument/2006/relationships/image" Target="../media/image49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11" Type="http://schemas.openxmlformats.org/officeDocument/2006/relationships/image" Target="../media/image99.png"/><Relationship Id="rId5" Type="http://schemas.openxmlformats.org/officeDocument/2006/relationships/image" Target="../media/image97.png"/><Relationship Id="rId10" Type="http://schemas.microsoft.com/office/2007/relationships/hdphoto" Target="../media/hdphoto5.wdp"/><Relationship Id="rId4" Type="http://schemas.openxmlformats.org/officeDocument/2006/relationships/image" Target="../media/image96.png"/><Relationship Id="rId9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5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39.jpeg"/><Relationship Id="rId12" Type="http://schemas.microsoft.com/office/2007/relationships/hdphoto" Target="../media/hdphoto4.wdp"/><Relationship Id="rId17" Type="http://schemas.openxmlformats.org/officeDocument/2006/relationships/image" Target="../media/image47.png"/><Relationship Id="rId25" Type="http://schemas.openxmlformats.org/officeDocument/2006/relationships/image" Target="../media/image54.jpeg"/><Relationship Id="rId2" Type="http://schemas.openxmlformats.org/officeDocument/2006/relationships/image" Target="../media/image35.jpe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24" Type="http://schemas.openxmlformats.org/officeDocument/2006/relationships/image" Target="../media/image53.jpeg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41.png"/><Relationship Id="rId19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31.jpeg"/><Relationship Id="rId14" Type="http://schemas.openxmlformats.org/officeDocument/2006/relationships/image" Target="../media/image44.pn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5.jpeg"/><Relationship Id="rId18" Type="http://schemas.microsoft.com/office/2007/relationships/hdphoto" Target="../media/hdphoto10.wdp"/><Relationship Id="rId3" Type="http://schemas.openxmlformats.org/officeDocument/2006/relationships/image" Target="../media/image107.png"/><Relationship Id="rId21" Type="http://schemas.openxmlformats.org/officeDocument/2006/relationships/image" Target="../media/image121.png"/><Relationship Id="rId7" Type="http://schemas.openxmlformats.org/officeDocument/2006/relationships/image" Target="../media/image110.png"/><Relationship Id="rId12" Type="http://schemas.microsoft.com/office/2007/relationships/hdphoto" Target="../media/hdphoto9.wdp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8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4.png"/><Relationship Id="rId5" Type="http://schemas.openxmlformats.org/officeDocument/2006/relationships/image" Target="../media/image91.png"/><Relationship Id="rId15" Type="http://schemas.openxmlformats.org/officeDocument/2006/relationships/image" Target="../media/image117.jpeg"/><Relationship Id="rId23" Type="http://schemas.openxmlformats.org/officeDocument/2006/relationships/image" Target="../media/image123.png"/><Relationship Id="rId10" Type="http://schemas.openxmlformats.org/officeDocument/2006/relationships/image" Target="../media/image113.png"/><Relationship Id="rId19" Type="http://schemas.openxmlformats.org/officeDocument/2006/relationships/image" Target="../media/image120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Relationship Id="rId14" Type="http://schemas.openxmlformats.org/officeDocument/2006/relationships/image" Target="../media/image116.jpeg"/><Relationship Id="rId22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0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png"/><Relationship Id="rId11" Type="http://schemas.openxmlformats.org/officeDocument/2006/relationships/image" Target="../media/image130.png"/><Relationship Id="rId5" Type="http://schemas.openxmlformats.org/officeDocument/2006/relationships/image" Target="../media/image126.png"/><Relationship Id="rId10" Type="http://schemas.openxmlformats.org/officeDocument/2006/relationships/image" Target="../media/image129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8.png"/><Relationship Id="rId7" Type="http://schemas.openxmlformats.org/officeDocument/2006/relationships/image" Target="../media/image13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2.png"/><Relationship Id="rId5" Type="http://schemas.openxmlformats.org/officeDocument/2006/relationships/image" Target="../media/image9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7.png"/><Relationship Id="rId5" Type="http://schemas.openxmlformats.org/officeDocument/2006/relationships/image" Target="../media/image136.png"/><Relationship Id="rId4" Type="http://schemas.openxmlformats.org/officeDocument/2006/relationships/image" Target="../media/image126.png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4.png"/><Relationship Id="rId7" Type="http://schemas.openxmlformats.org/officeDocument/2006/relationships/image" Target="../media/image132.png"/><Relationship Id="rId12" Type="http://schemas.openxmlformats.org/officeDocument/2006/relationships/image" Target="../media/image14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26.png"/><Relationship Id="rId9" Type="http://schemas.openxmlformats.org/officeDocument/2006/relationships/image" Target="../media/image138.png"/><Relationship Id="rId14" Type="http://schemas.openxmlformats.org/officeDocument/2006/relationships/image" Target="../media/image14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6802478" cy="1470025"/>
          </a:xfrm>
        </p:spPr>
        <p:txBody>
          <a:bodyPr/>
          <a:lstStyle/>
          <a:p>
            <a:pPr algn="r"/>
            <a:r>
              <a:rPr lang="en-US" dirty="0" err="1" smtClean="0"/>
              <a:t>NoRM</a:t>
            </a:r>
            <a:r>
              <a:rPr lang="en-US" dirty="0" smtClean="0"/>
              <a:t>: No-Reference Metric </a:t>
            </a:r>
            <a:br>
              <a:rPr lang="en-US" dirty="0" smtClean="0"/>
            </a:br>
            <a:r>
              <a:rPr lang="en-US" dirty="0" smtClean="0"/>
              <a:t>for Computer Graphics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3764632"/>
            <a:ext cx="6400800" cy="1752600"/>
          </a:xfrm>
        </p:spPr>
        <p:txBody>
          <a:bodyPr/>
          <a:lstStyle/>
          <a:p>
            <a:pPr algn="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Robert Herzog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*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 Martin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Čadík</a:t>
            </a:r>
            <a:r>
              <a:rPr lang="en-US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 Tunç Aydın</a:t>
            </a: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◊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Kwang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Kim</a:t>
            </a:r>
            <a:r>
              <a:rPr lang="en-US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K. Myszkowski</a:t>
            </a:r>
            <a:r>
              <a:rPr lang="en-US" dirty="0">
                <a:latin typeface="Calibri" pitchFamily="34" charset="0"/>
                <a:cs typeface="Calibri" pitchFamily="34" charset="0"/>
              </a:rPr>
              <a:t>*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H.-P. Seidel</a:t>
            </a:r>
            <a:r>
              <a:rPr lang="en-US" dirty="0">
                <a:latin typeface="Calibri" pitchFamily="34" charset="0"/>
                <a:cs typeface="Calibri" pitchFamily="34" charset="0"/>
              </a:rPr>
              <a:t>*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  <a:cs typeface="Calibri" pitchFamily="34" charset="0"/>
              </a:rPr>
              <a:t>*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MPI Informatik,  </a:t>
            </a: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◊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Disney Research Zürich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0" y="1412776"/>
            <a:ext cx="8218488" cy="18320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Feature descriptors (various information available)</a:t>
            </a:r>
          </a:p>
          <a:p>
            <a:pPr lvl="1"/>
            <a:r>
              <a:rPr lang="en-US" dirty="0" smtClean="0"/>
              <a:t>Distortion maps (possibly real subjective data)</a:t>
            </a:r>
          </a:p>
          <a:p>
            <a:pPr lvl="1"/>
            <a:r>
              <a:rPr lang="en-US" dirty="0" smtClean="0"/>
              <a:t>Depth + 3D related information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54013"/>
            <a:ext cx="6552976" cy="641350"/>
          </a:xfrm>
        </p:spPr>
        <p:txBody>
          <a:bodyPr/>
          <a:lstStyle/>
          <a:p>
            <a:r>
              <a:rPr lang="en-US" dirty="0"/>
              <a:t>Data-Driven No-Ref. IQM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96136" y="3604849"/>
            <a:ext cx="1512168" cy="1944216"/>
            <a:chOff x="5004048" y="3604849"/>
            <a:chExt cx="1512168" cy="1944216"/>
          </a:xfrm>
        </p:grpSpPr>
        <p:sp>
          <p:nvSpPr>
            <p:cNvPr id="32" name="Rectangle 31"/>
            <p:cNvSpPr/>
            <p:nvPr/>
          </p:nvSpPr>
          <p:spPr>
            <a:xfrm>
              <a:off x="5004048" y="3604849"/>
              <a:ext cx="1512168" cy="194421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48064" y="3722731"/>
              <a:ext cx="12961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SVM / K-NN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 rot="5400000">
            <a:off x="1325662" y="5772220"/>
            <a:ext cx="90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06080"/>
            <a:ext cx="1072338" cy="80222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869161"/>
            <a:ext cx="1058498" cy="79387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3" descr="C:\Documents and Settings\Administrator\Desktop\pilot_study_results\with_reference\disney2_2400x1800_vpl10000000_test_full_small_small_map_avg_vi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979" y="3006080"/>
            <a:ext cx="1069630" cy="80222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279" r="9100" b="2336"/>
          <a:stretch/>
        </p:blipFill>
        <p:spPr bwMode="auto">
          <a:xfrm>
            <a:off x="1588155" y="4869160"/>
            <a:ext cx="1074102" cy="7766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 bwMode="auto">
          <a:xfrm>
            <a:off x="3995936" y="3451630"/>
            <a:ext cx="1656184" cy="711057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3995936" y="4334837"/>
            <a:ext cx="1694336" cy="18537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3995936" y="4974947"/>
            <a:ext cx="1656184" cy="407364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2" name="Picture 10" descr="C:\Robert\renderingArtifacts\trunk\paper\images\studyImages\color_sponzaTreesRadCacheLC00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1071416" cy="80356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C:\Robert\renderingArtifacts\trunk\paper\images\studyImages\with_reference\color_sponzaTreesRadCacheLC0000_map_avg_vi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55" y="3933056"/>
            <a:ext cx="1074102" cy="805577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89835" y="4797152"/>
            <a:ext cx="471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" descr="depthBuff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08847" y="3005160"/>
            <a:ext cx="1081802" cy="81135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9" descr="C:\Downloads\cglunch\figs\linearDepthBuff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08848" y="3933210"/>
            <a:ext cx="1075232" cy="806424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009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5960" y="1412777"/>
            <a:ext cx="8218488" cy="15933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Distorted (rendered) image </a:t>
            </a:r>
            <a:r>
              <a:rPr lang="en-US" dirty="0">
                <a:sym typeface="Wingdings" pitchFamily="2" charset="2"/>
              </a:rPr>
              <a:t> prediction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  <a:sym typeface="Wingdings" pitchFamily="2" charset="2"/>
              </a:rPr>
              <a:t>Traditional metrics: just a </a:t>
            </a:r>
            <a:r>
              <a:rPr lang="en-US" sz="2000" dirty="0">
                <a:solidFill>
                  <a:schemeClr val="bg2"/>
                </a:solidFill>
                <a:sym typeface="Wingdings" pitchFamily="2" charset="2"/>
              </a:rPr>
              <a:t>number on scale </a:t>
            </a:r>
            <a:r>
              <a:rPr lang="en-US" sz="2000" dirty="0" smtClean="0">
                <a:solidFill>
                  <a:schemeClr val="bg2"/>
                </a:solidFill>
                <a:sym typeface="Wingdings" pitchFamily="2" charset="2"/>
              </a:rPr>
              <a:t>1-5</a:t>
            </a:r>
          </a:p>
          <a:p>
            <a:r>
              <a:rPr lang="en-US" dirty="0">
                <a:sym typeface="Wingdings" pitchFamily="2" charset="2"/>
              </a:rPr>
              <a:t>We want a distortion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map per pixel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sym typeface="Wingdings" pitchFamily="2" charset="2"/>
              </a:rPr>
              <a:t>Much harder problem</a:t>
            </a: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But ... we have </a:t>
            </a:r>
            <a:r>
              <a:rPr lang="en-US" sz="2000" dirty="0">
                <a:solidFill>
                  <a:srgbClr val="FF0000"/>
                </a:solidFill>
              </a:rPr>
              <a:t>3D data</a:t>
            </a:r>
            <a:r>
              <a:rPr lang="en-US" sz="2000" dirty="0">
                <a:solidFill>
                  <a:schemeClr val="bg2"/>
                </a:solidFill>
              </a:rPr>
              <a:t>!!!</a:t>
            </a:r>
          </a:p>
          <a:p>
            <a:pPr lvl="1"/>
            <a:endParaRPr lang="en-US" sz="20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54013"/>
            <a:ext cx="6552976" cy="641350"/>
          </a:xfrm>
        </p:spPr>
        <p:txBody>
          <a:bodyPr/>
          <a:lstStyle/>
          <a:p>
            <a:r>
              <a:rPr lang="en-US" dirty="0"/>
              <a:t>Data-Driven No-Ref. IQM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96136" y="3604849"/>
            <a:ext cx="1512168" cy="1944216"/>
            <a:chOff x="5004048" y="3604849"/>
            <a:chExt cx="1512168" cy="1944216"/>
          </a:xfrm>
        </p:grpSpPr>
        <p:sp>
          <p:nvSpPr>
            <p:cNvPr id="32" name="Rectangle 31"/>
            <p:cNvSpPr/>
            <p:nvPr/>
          </p:nvSpPr>
          <p:spPr>
            <a:xfrm>
              <a:off x="5004048" y="3604849"/>
              <a:ext cx="1512168" cy="194421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48064" y="3722731"/>
              <a:ext cx="12961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SVM / K-NN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03535"/>
            <a:ext cx="1491432" cy="111936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6" name="Straight Arrow Connector 45"/>
          <p:cNvCxnSpPr/>
          <p:nvPr/>
        </p:nvCxnSpPr>
        <p:spPr bwMode="auto">
          <a:xfrm>
            <a:off x="2398805" y="4496926"/>
            <a:ext cx="758232" cy="0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5076056" y="4523127"/>
            <a:ext cx="936104" cy="0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TextBox 6"/>
          <p:cNvSpPr txBox="1"/>
          <p:nvPr/>
        </p:nvSpPr>
        <p:spPr>
          <a:xfrm>
            <a:off x="6232975" y="4192972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6228184" y="3930075"/>
            <a:ext cx="1674533" cy="1155109"/>
            <a:chOff x="4932040" y="3424416"/>
            <a:chExt cx="3441578" cy="2374033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4416"/>
              <a:ext cx="3168352" cy="23740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3424416"/>
              <a:ext cx="201218" cy="151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228184" y="5085183"/>
            <a:ext cx="154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Distortion strength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5400000">
            <a:off x="1325662" y="5772220"/>
            <a:ext cx="90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31525" y="2997655"/>
            <a:ext cx="471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97947" y="3789040"/>
            <a:ext cx="471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006080"/>
            <a:ext cx="1072338" cy="80222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869161"/>
            <a:ext cx="1058498" cy="79387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3" descr="C:\Documents and Settings\Administrator\Desktop\pilot_study_results\with_reference\disney2_2400x1800_vpl10000000_test_full_small_small_map_avg_vi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4979" y="3006080"/>
            <a:ext cx="1069630" cy="80222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279" r="9100" b="2336"/>
          <a:stretch/>
        </p:blipFill>
        <p:spPr bwMode="auto">
          <a:xfrm>
            <a:off x="1588155" y="4869160"/>
            <a:ext cx="1074102" cy="7766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 bwMode="auto">
          <a:xfrm>
            <a:off x="4716016" y="3685952"/>
            <a:ext cx="936104" cy="476735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4644008" y="4496926"/>
            <a:ext cx="1046264" cy="23289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4211960" y="4974947"/>
            <a:ext cx="1440160" cy="317444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0" name="Picture 6" descr="depthBuff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06397" y="2996952"/>
            <a:ext cx="1081802" cy="81135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9" descr="C:\Downloads\cglunch\figs\linearDepthBuff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06398" y="3935050"/>
            <a:ext cx="1125128" cy="843846"/>
          </a:xfrm>
          <a:prstGeom prst="rect">
            <a:avLst/>
          </a:prstGeom>
          <a:noFill/>
        </p:spPr>
      </p:pic>
      <p:pic>
        <p:nvPicPr>
          <p:cNvPr id="62" name="Picture 10" descr="C:\Robert\renderingArtifacts\trunk\paper\images\studyImages\color_sponzaTreesRadCacheLC00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1071416" cy="80356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C:\Robert\renderingArtifacts\trunk\paper\images\studyImages\with_reference\color_sponzaTreesRadCacheLC0000_map_avg_vi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55" y="3933056"/>
            <a:ext cx="1074102" cy="805577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89835" y="4797152"/>
            <a:ext cx="471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0" y="1412776"/>
            <a:ext cx="8218488" cy="18320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Feature descriptors (various information available)</a:t>
            </a:r>
          </a:p>
          <a:p>
            <a:pPr lvl="1"/>
            <a:r>
              <a:rPr lang="en-US" dirty="0" smtClean="0"/>
              <a:t>Distortion maps (possibly real subjective data)</a:t>
            </a:r>
          </a:p>
          <a:p>
            <a:pPr lvl="1"/>
            <a:r>
              <a:rPr lang="en-US" dirty="0" smtClean="0"/>
              <a:t>Depth + 3D related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L -0.27951 0.0006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0" grpId="0"/>
      <p:bldP spid="51" grpId="0"/>
      <p:bldP spid="52" grpId="0"/>
      <p:bldP spid="64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Pipeline NoRM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99787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786387" y="3812728"/>
              <a:ext cx="3816096" cy="28620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4" name="Group 2083"/>
          <p:cNvGrpSpPr/>
          <p:nvPr/>
        </p:nvGrpSpPr>
        <p:grpSpPr>
          <a:xfrm>
            <a:off x="4716016" y="2576772"/>
            <a:ext cx="1168691" cy="870822"/>
            <a:chOff x="9383839" y="1421010"/>
            <a:chExt cx="1953908" cy="1455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36" y="1421010"/>
              <a:ext cx="1941210" cy="14559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Freeform 40"/>
            <p:cNvSpPr/>
            <p:nvPr/>
          </p:nvSpPr>
          <p:spPr bwMode="auto">
            <a:xfrm>
              <a:off x="9383839" y="2533650"/>
              <a:ext cx="1953908" cy="276530"/>
            </a:xfrm>
            <a:custGeom>
              <a:avLst/>
              <a:gdLst>
                <a:gd name="connsiteX0" fmla="*/ 103062 w 2017347"/>
                <a:gd name="connsiteY0" fmla="*/ 276225 h 276530"/>
                <a:gd name="connsiteX1" fmla="*/ 1817562 w 2017347"/>
                <a:gd name="connsiteY1" fmla="*/ 257175 h 276530"/>
                <a:gd name="connsiteX2" fmla="*/ 1798512 w 2017347"/>
                <a:gd name="connsiteY2" fmla="*/ 152400 h 276530"/>
                <a:gd name="connsiteX3" fmla="*/ 169737 w 2017347"/>
                <a:gd name="connsiteY3" fmla="*/ 152400 h 276530"/>
                <a:gd name="connsiteX4" fmla="*/ 169737 w 2017347"/>
                <a:gd name="connsiteY4" fmla="*/ 28575 h 276530"/>
                <a:gd name="connsiteX5" fmla="*/ 1227012 w 2017347"/>
                <a:gd name="connsiteY5" fmla="*/ 0 h 27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347" h="276530">
                  <a:moveTo>
                    <a:pt x="103062" y="276225"/>
                  </a:moveTo>
                  <a:cubicBezTo>
                    <a:pt x="819024" y="277018"/>
                    <a:pt x="1534987" y="277812"/>
                    <a:pt x="1817562" y="257175"/>
                  </a:cubicBezTo>
                  <a:cubicBezTo>
                    <a:pt x="2100137" y="236538"/>
                    <a:pt x="2073150" y="169862"/>
                    <a:pt x="1798512" y="152400"/>
                  </a:cubicBezTo>
                  <a:cubicBezTo>
                    <a:pt x="1523875" y="134937"/>
                    <a:pt x="441199" y="173037"/>
                    <a:pt x="169737" y="152400"/>
                  </a:cubicBezTo>
                  <a:cubicBezTo>
                    <a:pt x="-101725" y="131763"/>
                    <a:pt x="-6476" y="53975"/>
                    <a:pt x="169737" y="28575"/>
                  </a:cubicBezTo>
                  <a:cubicBezTo>
                    <a:pt x="345950" y="3175"/>
                    <a:pt x="786481" y="1587"/>
                    <a:pt x="1227012" y="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86402"/>
            <a:ext cx="609972" cy="80395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38978" y="3803411"/>
            <a:ext cx="504056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stCxn id="41" idx="5"/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cxnSp>
        <p:nvCxnSpPr>
          <p:cNvPr id="5" name="Straight Connector 4"/>
          <p:cNvCxnSpPr/>
          <p:nvPr/>
        </p:nvCxnSpPr>
        <p:spPr bwMode="auto">
          <a:xfrm>
            <a:off x="2349277" y="1683244"/>
            <a:ext cx="0" cy="4626076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653533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949677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/>
          <p:nvPr/>
        </p:nvCxnSpPr>
        <p:spPr bwMode="auto">
          <a:xfrm>
            <a:off x="7533853" y="1662746"/>
            <a:ext cx="0" cy="4646574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44009" y="2287905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New test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319263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</p:spTree>
    <p:extLst>
      <p:ext uri="{BB962C8B-B14F-4D97-AF65-F5344CB8AC3E}">
        <p14:creationId xmlns:p14="http://schemas.microsoft.com/office/powerpoint/2010/main" val="19663925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424" grpId="0"/>
      <p:bldP spid="425" grpId="0"/>
      <p:bldP spid="448" grpId="0"/>
      <p:bldP spid="449" grpId="0"/>
      <p:bldP spid="450" grpId="0"/>
      <p:bldP spid="409" grpId="0" animBg="1"/>
      <p:bldP spid="470" grpId="0" animBg="1"/>
      <p:bldP spid="4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99787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786386" y="3812729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4" name="Group 2083"/>
          <p:cNvGrpSpPr/>
          <p:nvPr/>
        </p:nvGrpSpPr>
        <p:grpSpPr>
          <a:xfrm>
            <a:off x="4716016" y="2576772"/>
            <a:ext cx="1168691" cy="870822"/>
            <a:chOff x="9383839" y="1421010"/>
            <a:chExt cx="1953908" cy="1455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36" y="1421010"/>
              <a:ext cx="1941210" cy="14559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Freeform 40"/>
            <p:cNvSpPr/>
            <p:nvPr/>
          </p:nvSpPr>
          <p:spPr bwMode="auto">
            <a:xfrm>
              <a:off x="9383839" y="2533650"/>
              <a:ext cx="1953908" cy="276530"/>
            </a:xfrm>
            <a:custGeom>
              <a:avLst/>
              <a:gdLst>
                <a:gd name="connsiteX0" fmla="*/ 103062 w 2017347"/>
                <a:gd name="connsiteY0" fmla="*/ 276225 h 276530"/>
                <a:gd name="connsiteX1" fmla="*/ 1817562 w 2017347"/>
                <a:gd name="connsiteY1" fmla="*/ 257175 h 276530"/>
                <a:gd name="connsiteX2" fmla="*/ 1798512 w 2017347"/>
                <a:gd name="connsiteY2" fmla="*/ 152400 h 276530"/>
                <a:gd name="connsiteX3" fmla="*/ 169737 w 2017347"/>
                <a:gd name="connsiteY3" fmla="*/ 152400 h 276530"/>
                <a:gd name="connsiteX4" fmla="*/ 169737 w 2017347"/>
                <a:gd name="connsiteY4" fmla="*/ 28575 h 276530"/>
                <a:gd name="connsiteX5" fmla="*/ 1227012 w 2017347"/>
                <a:gd name="connsiteY5" fmla="*/ 0 h 27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347" h="276530">
                  <a:moveTo>
                    <a:pt x="103062" y="276225"/>
                  </a:moveTo>
                  <a:cubicBezTo>
                    <a:pt x="819024" y="277018"/>
                    <a:pt x="1534987" y="277812"/>
                    <a:pt x="1817562" y="257175"/>
                  </a:cubicBezTo>
                  <a:cubicBezTo>
                    <a:pt x="2100137" y="236538"/>
                    <a:pt x="2073150" y="169862"/>
                    <a:pt x="1798512" y="152400"/>
                  </a:cubicBezTo>
                  <a:cubicBezTo>
                    <a:pt x="1523875" y="134937"/>
                    <a:pt x="441199" y="173037"/>
                    <a:pt x="169737" y="152400"/>
                  </a:cubicBezTo>
                  <a:cubicBezTo>
                    <a:pt x="-101725" y="131763"/>
                    <a:pt x="-6476" y="53975"/>
                    <a:pt x="169737" y="28575"/>
                  </a:cubicBezTo>
                  <a:cubicBezTo>
                    <a:pt x="345950" y="3175"/>
                    <a:pt x="786481" y="1587"/>
                    <a:pt x="1227012" y="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86402"/>
            <a:ext cx="609972" cy="80395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38978" y="3803411"/>
            <a:ext cx="504056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stCxn id="41" idx="5"/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cxnSp>
        <p:nvCxnSpPr>
          <p:cNvPr id="5" name="Straight Connector 4"/>
          <p:cNvCxnSpPr/>
          <p:nvPr/>
        </p:nvCxnSpPr>
        <p:spPr bwMode="auto">
          <a:xfrm>
            <a:off x="2349277" y="1683244"/>
            <a:ext cx="0" cy="4626076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653533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949677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/>
          <p:nvPr/>
        </p:nvCxnSpPr>
        <p:spPr bwMode="auto">
          <a:xfrm>
            <a:off x="7533853" y="1662746"/>
            <a:ext cx="0" cy="4646574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44009" y="2287905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New test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319263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  <p:sp>
        <p:nvSpPr>
          <p:cNvPr id="98" name="Title 1"/>
          <p:cNvSpPr>
            <a:spLocks noGrp="1"/>
          </p:cNvSpPr>
          <p:nvPr>
            <p:ph type="title"/>
          </p:nvPr>
        </p:nvSpPr>
        <p:spPr>
          <a:xfrm>
            <a:off x="395288" y="354013"/>
            <a:ext cx="6470650" cy="641350"/>
          </a:xfrm>
        </p:spPr>
        <p:txBody>
          <a:bodyPr/>
          <a:lstStyle/>
          <a:p>
            <a:r>
              <a:rPr lang="en-US" sz="2800" dirty="0" smtClean="0"/>
              <a:t>System Pipeline NoRM:  Prepare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45705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9" dur="indefinite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2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5" dur="indefinite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8" dur="indefinite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1" dur="indefinite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4" dur="indefinite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7" dur="indefinite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0" dur="indefinite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3" dur="indefinite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6" dur="indefinite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9" dur="indefinite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2" dur="indefinite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5" dur="indefinite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8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1" dur="indefinite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0" dur="indefinite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6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  <p:bldP spid="59" grpId="0" animBg="1"/>
      <p:bldP spid="67" grpId="0" animBg="1"/>
      <p:bldP spid="79" grpId="0" animBg="1"/>
      <p:bldP spid="95" grpId="0" animBg="1"/>
      <p:bldP spid="96" grpId="0" animBg="1"/>
      <p:bldP spid="422" grpId="0"/>
      <p:bldP spid="423" grpId="0"/>
      <p:bldP spid="424" grpId="0"/>
      <p:bldP spid="425" grpId="0"/>
      <p:bldP spid="442" grpId="0"/>
      <p:bldP spid="443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09" grpId="0" animBg="1"/>
      <p:bldP spid="470" grpId="0" animBg="1"/>
      <p:bldP spid="473" grpId="0"/>
      <p:bldP spid="474" grpId="0"/>
      <p:bldP spid="4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Rendering Artifact Data Sample</a:t>
            </a:r>
            <a:endParaRPr lang="en-US" sz="3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1845"/>
            <a:ext cx="7423906" cy="478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769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968" y="1340768"/>
            <a:ext cx="8218488" cy="4514850"/>
          </a:xfrm>
        </p:spPr>
        <p:txBody>
          <a:bodyPr/>
          <a:lstStyle/>
          <a:p>
            <a:r>
              <a:rPr lang="en-US" sz="2400" dirty="0"/>
              <a:t>Which Pixels are Artifacts</a:t>
            </a:r>
            <a:r>
              <a:rPr lang="en-US" sz="2400" dirty="0" smtClean="0"/>
              <a:t>?</a:t>
            </a:r>
          </a:p>
          <a:p>
            <a:pPr marL="754062" lvl="2" indent="-342900">
              <a:spcBef>
                <a:spcPts val="700"/>
              </a:spcBef>
              <a:buClr>
                <a:srgbClr val="336699"/>
              </a:buClr>
              <a:buFont typeface="Wingdings"/>
              <a:buChar char="à"/>
            </a:pPr>
            <a:r>
              <a:rPr lang="en-US" sz="1800" dirty="0" smtClean="0"/>
              <a:t>Full-reference </a:t>
            </a:r>
            <a:r>
              <a:rPr lang="en-US" sz="1800" dirty="0"/>
              <a:t>metrics (e.g. </a:t>
            </a:r>
            <a:r>
              <a:rPr lang="en-US" sz="1800" dirty="0" smtClean="0"/>
              <a:t>HDR-VDP2, </a:t>
            </a:r>
            <a:r>
              <a:rPr lang="en-US" sz="1800" dirty="0"/>
              <a:t>SSIM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968" y="1340768"/>
            <a:ext cx="8218488" cy="4514850"/>
          </a:xfrm>
        </p:spPr>
        <p:txBody>
          <a:bodyPr/>
          <a:lstStyle/>
          <a:p>
            <a:r>
              <a:rPr lang="en-US" sz="2400" dirty="0"/>
              <a:t>Which Pixels are Artifacts</a:t>
            </a:r>
            <a:r>
              <a:rPr lang="en-US" sz="2400" dirty="0" smtClean="0"/>
              <a:t>?</a:t>
            </a:r>
          </a:p>
          <a:p>
            <a:pPr marL="754062" lvl="2" indent="-342900">
              <a:spcBef>
                <a:spcPts val="700"/>
              </a:spcBef>
              <a:buClr>
                <a:srgbClr val="336699"/>
              </a:buClr>
              <a:buFont typeface="Wingdings"/>
              <a:buChar char="à"/>
            </a:pPr>
            <a:r>
              <a:rPr lang="en-US" sz="1800" dirty="0" smtClean="0"/>
              <a:t>Asked 20 subjects</a:t>
            </a:r>
          </a:p>
          <a:p>
            <a:r>
              <a:rPr lang="en-US" sz="2400" dirty="0" smtClean="0"/>
              <a:t>Scribbling application</a:t>
            </a:r>
          </a:p>
          <a:p>
            <a:r>
              <a:rPr lang="en-US" sz="2400" dirty="0" smtClean="0"/>
              <a:t>No-reference / With-reference</a:t>
            </a:r>
            <a:endParaRPr lang="en-US" sz="2400" dirty="0"/>
          </a:p>
        </p:txBody>
      </p:sp>
      <p:pic>
        <p:nvPicPr>
          <p:cNvPr id="6" name="01_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652" y="3789040"/>
            <a:ext cx="7254875" cy="24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2840" y="1066800"/>
            <a:ext cx="8229600" cy="4525963"/>
          </a:xfrm>
        </p:spPr>
        <p:txBody>
          <a:bodyPr/>
          <a:lstStyle/>
          <a:p>
            <a:r>
              <a:rPr lang="en-US" sz="2400" dirty="0"/>
              <a:t>Given artifact image + reference + </a:t>
            </a:r>
            <a:r>
              <a:rPr lang="en-US" sz="2400" dirty="0" smtClean="0"/>
              <a:t>user mask</a:t>
            </a:r>
            <a:endParaRPr lang="en-US" sz="2400" dirty="0"/>
          </a:p>
          <a:p>
            <a:pPr lvl="1"/>
            <a:r>
              <a:rPr lang="en-US" sz="2000" dirty="0"/>
              <a:t>compute the error labels within the user mask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24" y="4540398"/>
            <a:ext cx="251460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4200377"/>
            <a:ext cx="3054322" cy="229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408138"/>
            <a:ext cx="19812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424" y="2411908"/>
            <a:ext cx="25146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82377" y="2104131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Image with artifacts</a:t>
            </a:r>
            <a:endParaRPr lang="en-US" sz="1600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419872" y="2109544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User Mask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894471" y="3882534"/>
            <a:ext cx="14919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Labels</a:t>
            </a:r>
            <a:endParaRPr lang="en-US" sz="1600" dirty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54013"/>
            <a:ext cx="6470650" cy="6413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the Mask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3103188" y="4342256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4000" baseline="30000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3000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2" name="Straight Arrow Connector 21"/>
          <p:cNvCxnSpPr>
            <a:stCxn id="24588" idx="3"/>
            <a:endCxn id="21" idx="0"/>
          </p:cNvCxnSpPr>
          <p:nvPr/>
        </p:nvCxnSpPr>
        <p:spPr bwMode="auto">
          <a:xfrm>
            <a:off x="2883024" y="3352502"/>
            <a:ext cx="381000" cy="989754"/>
          </a:xfrm>
          <a:prstGeom prst="bent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3" name="Rounded Rectangle 22"/>
          <p:cNvSpPr/>
          <p:nvPr/>
        </p:nvSpPr>
        <p:spPr bwMode="auto">
          <a:xfrm>
            <a:off x="3910500" y="4337699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Straight Arrow Connector 25"/>
          <p:cNvCxnSpPr>
            <a:stCxn id="24580" idx="3"/>
            <a:endCxn id="21" idx="2"/>
          </p:cNvCxnSpPr>
          <p:nvPr/>
        </p:nvCxnSpPr>
        <p:spPr bwMode="auto">
          <a:xfrm flipV="1">
            <a:off x="2883024" y="4653136"/>
            <a:ext cx="381000" cy="843731"/>
          </a:xfrm>
          <a:prstGeom prst="bent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Straight Arrow Connector 29"/>
          <p:cNvCxnSpPr>
            <a:stCxn id="24587" idx="2"/>
            <a:endCxn id="23" idx="0"/>
          </p:cNvCxnSpPr>
          <p:nvPr/>
        </p:nvCxnSpPr>
        <p:spPr bwMode="auto">
          <a:xfrm rot="5400000">
            <a:off x="4018665" y="3945892"/>
            <a:ext cx="446836" cy="33677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4" name="Straight Arrow Connector 33"/>
          <p:cNvCxnSpPr>
            <a:stCxn id="21" idx="3"/>
            <a:endCxn id="23" idx="1"/>
          </p:cNvCxnSpPr>
          <p:nvPr/>
        </p:nvCxnSpPr>
        <p:spPr bwMode="auto">
          <a:xfrm flipV="1">
            <a:off x="3424860" y="4495418"/>
            <a:ext cx="485640" cy="227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7" name="Straight Arrow Connector 36"/>
          <p:cNvCxnSpPr>
            <a:stCxn id="23" idx="3"/>
            <a:endCxn id="24586" idx="1"/>
          </p:cNvCxnSpPr>
          <p:nvPr/>
        </p:nvCxnSpPr>
        <p:spPr bwMode="auto">
          <a:xfrm>
            <a:off x="4236888" y="4495418"/>
            <a:ext cx="1631257" cy="85033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15627"/>
            <a:ext cx="3036524" cy="227549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99787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86386" y="3812729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SVM)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4" name="Group 2083"/>
          <p:cNvGrpSpPr/>
          <p:nvPr/>
        </p:nvGrpSpPr>
        <p:grpSpPr>
          <a:xfrm>
            <a:off x="4716016" y="2576772"/>
            <a:ext cx="1168691" cy="870822"/>
            <a:chOff x="9383839" y="1421010"/>
            <a:chExt cx="1953908" cy="1455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36" y="1421010"/>
              <a:ext cx="1941210" cy="14559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Freeform 40"/>
            <p:cNvSpPr/>
            <p:nvPr/>
          </p:nvSpPr>
          <p:spPr bwMode="auto">
            <a:xfrm>
              <a:off x="9383839" y="2533650"/>
              <a:ext cx="1953908" cy="276530"/>
            </a:xfrm>
            <a:custGeom>
              <a:avLst/>
              <a:gdLst>
                <a:gd name="connsiteX0" fmla="*/ 103062 w 2017347"/>
                <a:gd name="connsiteY0" fmla="*/ 276225 h 276530"/>
                <a:gd name="connsiteX1" fmla="*/ 1817562 w 2017347"/>
                <a:gd name="connsiteY1" fmla="*/ 257175 h 276530"/>
                <a:gd name="connsiteX2" fmla="*/ 1798512 w 2017347"/>
                <a:gd name="connsiteY2" fmla="*/ 152400 h 276530"/>
                <a:gd name="connsiteX3" fmla="*/ 169737 w 2017347"/>
                <a:gd name="connsiteY3" fmla="*/ 152400 h 276530"/>
                <a:gd name="connsiteX4" fmla="*/ 169737 w 2017347"/>
                <a:gd name="connsiteY4" fmla="*/ 28575 h 276530"/>
                <a:gd name="connsiteX5" fmla="*/ 1227012 w 2017347"/>
                <a:gd name="connsiteY5" fmla="*/ 0 h 27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347" h="276530">
                  <a:moveTo>
                    <a:pt x="103062" y="276225"/>
                  </a:moveTo>
                  <a:cubicBezTo>
                    <a:pt x="819024" y="277018"/>
                    <a:pt x="1534987" y="277812"/>
                    <a:pt x="1817562" y="257175"/>
                  </a:cubicBezTo>
                  <a:cubicBezTo>
                    <a:pt x="2100137" y="236538"/>
                    <a:pt x="2073150" y="169862"/>
                    <a:pt x="1798512" y="152400"/>
                  </a:cubicBezTo>
                  <a:cubicBezTo>
                    <a:pt x="1523875" y="134937"/>
                    <a:pt x="441199" y="173037"/>
                    <a:pt x="169737" y="152400"/>
                  </a:cubicBezTo>
                  <a:cubicBezTo>
                    <a:pt x="-101725" y="131763"/>
                    <a:pt x="-6476" y="53975"/>
                    <a:pt x="169737" y="28575"/>
                  </a:cubicBezTo>
                  <a:cubicBezTo>
                    <a:pt x="345950" y="3175"/>
                    <a:pt x="786481" y="1587"/>
                    <a:pt x="1227012" y="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86402"/>
            <a:ext cx="609972" cy="80395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38978" y="3803411"/>
            <a:ext cx="504056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stCxn id="41" idx="5"/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cxnSp>
        <p:nvCxnSpPr>
          <p:cNvPr id="5" name="Straight Connector 4"/>
          <p:cNvCxnSpPr/>
          <p:nvPr/>
        </p:nvCxnSpPr>
        <p:spPr bwMode="auto">
          <a:xfrm>
            <a:off x="2349277" y="1683244"/>
            <a:ext cx="0" cy="4626076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653533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949677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/>
          <p:nvPr/>
        </p:nvCxnSpPr>
        <p:spPr bwMode="auto">
          <a:xfrm>
            <a:off x="7533853" y="1662746"/>
            <a:ext cx="0" cy="4646574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44009" y="2287905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New test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319263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  <p:sp>
        <p:nvSpPr>
          <p:cNvPr id="98" name="Title 1"/>
          <p:cNvSpPr>
            <a:spLocks noGrp="1"/>
          </p:cNvSpPr>
          <p:nvPr>
            <p:ph type="title"/>
          </p:nvPr>
        </p:nvSpPr>
        <p:spPr>
          <a:xfrm>
            <a:off x="395288" y="354013"/>
            <a:ext cx="6470650" cy="641350"/>
          </a:xfrm>
        </p:spPr>
        <p:txBody>
          <a:bodyPr/>
          <a:lstStyle/>
          <a:p>
            <a:r>
              <a:rPr lang="en-US" sz="3200" dirty="0" smtClean="0"/>
              <a:t>System Pipeline NoRM: Training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86138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9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2" dur="indefinite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5" dur="indefinite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8" dur="indefinite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1" dur="indefinite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4" dur="indefinite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7" dur="indefinite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0" dur="indefinite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3" dur="indefinite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6" dur="indefinite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9" dur="indefinite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2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5" dur="indefinite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9" grpId="0" animBg="1"/>
      <p:bldP spid="95" grpId="0" animBg="1"/>
      <p:bldP spid="96" grpId="0" animBg="1"/>
      <p:bldP spid="36" grpId="0" animBg="1"/>
      <p:bldP spid="387" grpId="0"/>
      <p:bldP spid="423" grpId="0"/>
      <p:bldP spid="424" grpId="0"/>
      <p:bldP spid="425" grpId="0"/>
      <p:bldP spid="438" grpId="0"/>
      <p:bldP spid="439" grpId="0"/>
      <p:bldP spid="440" grpId="0"/>
      <p:bldP spid="445" grpId="0"/>
      <p:bldP spid="446" grpId="0"/>
      <p:bldP spid="447" grpId="0"/>
      <p:bldP spid="448" grpId="0"/>
      <p:bldP spid="449" grpId="0"/>
      <p:bldP spid="450" grpId="0"/>
      <p:bldP spid="409" grpId="0" animBg="1"/>
      <p:bldP spid="470" grpId="0" animBg="1"/>
      <p:bldP spid="4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Classifier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46856" y="1066800"/>
            <a:ext cx="8229600" cy="4525963"/>
          </a:xfrm>
        </p:spPr>
        <p:txBody>
          <a:bodyPr/>
          <a:lstStyle/>
          <a:p>
            <a:r>
              <a:rPr lang="en-US" sz="2400" dirty="0"/>
              <a:t>Given input data: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color, depth, material </a:t>
            </a:r>
            <a:r>
              <a:rPr lang="en-US" sz="2000" dirty="0"/>
              <a:t>for one </a:t>
            </a:r>
            <a:r>
              <a:rPr lang="en-US" sz="2000" dirty="0">
                <a:solidFill>
                  <a:srgbClr val="FF0000"/>
                </a:solidFill>
              </a:rPr>
              <a:t>artifact</a:t>
            </a:r>
            <a:r>
              <a:rPr lang="en-US" sz="2000" dirty="0"/>
              <a:t> type </a:t>
            </a:r>
          </a:p>
          <a:p>
            <a:pPr lvl="1"/>
            <a:r>
              <a:rPr lang="en-US" sz="2000" dirty="0" smtClean="0"/>
              <a:t>user scribbled artifact </a:t>
            </a:r>
            <a:r>
              <a:rPr lang="en-US" sz="2000" dirty="0" smtClean="0">
                <a:solidFill>
                  <a:srgbClr val="FF0000"/>
                </a:solidFill>
              </a:rPr>
              <a:t>mask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reference</a:t>
            </a:r>
            <a:r>
              <a:rPr lang="en-US" sz="2000" dirty="0"/>
              <a:t> image without artifacts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895600"/>
            <a:ext cx="3424238" cy="25717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7" name="Picture 5" descr="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95600"/>
            <a:ext cx="3429000" cy="25717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33800"/>
            <a:ext cx="3429000" cy="25717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733800"/>
            <a:ext cx="3429000" cy="25717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2743200" y="6400800"/>
            <a:ext cx="333375" cy="38100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7086600" y="6477000"/>
            <a:ext cx="333375" cy="38100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4114800" y="3429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4419600" y="426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968" y="1604963"/>
            <a:ext cx="8578528" cy="4514850"/>
          </a:xfrm>
        </p:spPr>
        <p:txBody>
          <a:bodyPr/>
          <a:lstStyle/>
          <a:p>
            <a:r>
              <a:rPr lang="en-US" sz="2400" dirty="0" smtClean="0"/>
              <a:t>Input: distorted image/video frame (wo reference)</a:t>
            </a:r>
          </a:p>
          <a:p>
            <a:r>
              <a:rPr lang="en-US" sz="2400" dirty="0" smtClean="0"/>
              <a:t>Output: map of distortions (possibly perceptually weighted)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28814" y="4653136"/>
            <a:ext cx="64807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04048" y="4653136"/>
            <a:ext cx="50405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12" y="3424416"/>
            <a:ext cx="3168352" cy="237403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1633"/>
            <a:ext cx="3165738" cy="237597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20" y="3424416"/>
            <a:ext cx="182112" cy="137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be 6"/>
          <p:cNvSpPr/>
          <p:nvPr/>
        </p:nvSpPr>
        <p:spPr bwMode="auto">
          <a:xfrm>
            <a:off x="3967361" y="4110784"/>
            <a:ext cx="1055737" cy="1026368"/>
          </a:xfrm>
          <a:prstGeom prst="cub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05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NoRM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Rendering Output – Classification Input</a:t>
            </a:r>
          </a:p>
        </p:txBody>
      </p:sp>
      <p:pic>
        <p:nvPicPr>
          <p:cNvPr id="14340" name="Picture 4" descr="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494" y="1269484"/>
            <a:ext cx="3044501" cy="228337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71600" y="3514946"/>
            <a:ext cx="273630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HDR (LDR) </a:t>
            </a:r>
            <a:r>
              <a:rPr lang="en-US" sz="1600" dirty="0"/>
              <a:t>color image </a:t>
            </a:r>
            <a:r>
              <a:rPr lang="en-US" sz="1400" i="1" dirty="0"/>
              <a:t>(may contain </a:t>
            </a:r>
            <a:r>
              <a:rPr lang="en-US" sz="1400" i="1" dirty="0" smtClean="0"/>
              <a:t> noise</a:t>
            </a:r>
            <a:r>
              <a:rPr lang="en-US" sz="1400" i="1" dirty="0"/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60032" y="3537012"/>
            <a:ext cx="237450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depth </a:t>
            </a:r>
            <a:r>
              <a:rPr lang="en-US" sz="1600" dirty="0"/>
              <a:t>buffer </a:t>
            </a:r>
            <a:r>
              <a:rPr lang="en-US" sz="1600" dirty="0" smtClean="0"/>
              <a:t>       </a:t>
            </a:r>
            <a:br>
              <a:rPr lang="en-US" sz="1600" dirty="0" smtClean="0"/>
            </a:br>
            <a:r>
              <a:rPr lang="en-US" sz="1400" i="1" dirty="0" smtClean="0"/>
              <a:t>(in high </a:t>
            </a:r>
            <a:r>
              <a:rPr lang="en-US" sz="1400" i="1" dirty="0"/>
              <a:t>precision, no noise)</a:t>
            </a:r>
          </a:p>
        </p:txBody>
      </p:sp>
      <p:pic>
        <p:nvPicPr>
          <p:cNvPr id="6" name="Picture 6" descr="depthBuff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1268760"/>
            <a:ext cx="3024336" cy="226825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113790"/>
            <a:ext cx="3021497" cy="22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80204" y="6402814"/>
            <a:ext cx="2179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diffuse </a:t>
            </a:r>
            <a:r>
              <a:rPr lang="en-US" sz="1600" dirty="0"/>
              <a:t>texture buffer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Computation of Additional Input Data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023495" y="5896867"/>
            <a:ext cx="25202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surface normals </a:t>
            </a:r>
            <a:r>
              <a:rPr lang="en-US" sz="1600" i="1" dirty="0"/>
              <a:t>(computed from depth)</a:t>
            </a:r>
          </a:p>
        </p:txBody>
      </p:sp>
      <p:pic>
        <p:nvPicPr>
          <p:cNvPr id="16390" name="Picture 6" descr="norm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276" y="4221088"/>
            <a:ext cx="2304255" cy="1728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depthBuff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5293"/>
            <a:ext cx="2304255" cy="1728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367" y="1543028"/>
            <a:ext cx="2304256" cy="1728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extractedLight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5" y="4221088"/>
            <a:ext cx="2304255" cy="17281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04513" y="3746153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</a:rPr>
              <a:t>mat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45246" y="6021288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lighting (irradiance)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9346" y="1176315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color (pixel radiance)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1370" y="1541948"/>
            <a:ext cx="2304257" cy="172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3549403" y="1197323"/>
            <a:ext cx="132511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textures</a:t>
            </a:r>
            <a:endParaRPr lang="en-US" dirty="0"/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6470452" y="1200227"/>
            <a:ext cx="105156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depth</a:t>
            </a:r>
            <a:endParaRPr lang="en-US" dirty="0"/>
          </a:p>
        </p:txBody>
      </p:sp>
      <p:cxnSp>
        <p:nvCxnSpPr>
          <p:cNvPr id="70" name="Elbow Connector 69"/>
          <p:cNvCxnSpPr>
            <a:stCxn id="11" idx="2"/>
            <a:endCxn id="12" idx="0"/>
          </p:cNvCxnSpPr>
          <p:nvPr/>
        </p:nvCxnSpPr>
        <p:spPr bwMode="auto">
          <a:xfrm rot="16200000" flipH="1">
            <a:off x="1942730" y="3103985"/>
            <a:ext cx="949868" cy="128433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3" name="Elbow Connector 72"/>
          <p:cNvCxnSpPr>
            <a:stCxn id="29" idx="2"/>
            <a:endCxn id="12" idx="0"/>
          </p:cNvCxnSpPr>
          <p:nvPr/>
        </p:nvCxnSpPr>
        <p:spPr bwMode="auto">
          <a:xfrm rot="5400000">
            <a:off x="3261732" y="3069321"/>
            <a:ext cx="949868" cy="135366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6" name="Elbow Connector 75"/>
          <p:cNvCxnSpPr>
            <a:stCxn id="5" idx="2"/>
            <a:endCxn id="16390" idx="0"/>
          </p:cNvCxnSpPr>
          <p:nvPr/>
        </p:nvCxnSpPr>
        <p:spPr bwMode="auto">
          <a:xfrm rot="5400000">
            <a:off x="6205545" y="3262344"/>
            <a:ext cx="937603" cy="97988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Feature Descriptors</a:t>
            </a:r>
            <a:endParaRPr lang="en-US" sz="32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339" y="1323837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Tested several “standard” features</a:t>
            </a:r>
          </a:p>
          <a:p>
            <a:r>
              <a:rPr lang="en-US" sz="2400" dirty="0" smtClean="0"/>
              <a:t>Color-features from computer vision</a:t>
            </a:r>
          </a:p>
          <a:p>
            <a:pPr lvl="1"/>
            <a:r>
              <a:rPr lang="en-US" sz="2000" dirty="0" smtClean="0"/>
              <a:t>Histogram of oriented Gradients (</a:t>
            </a:r>
            <a:r>
              <a:rPr lang="en-US" sz="2000" dirty="0" err="1" smtClean="0"/>
              <a:t>HoG</a:t>
            </a:r>
            <a:r>
              <a:rPr lang="en-US" sz="2000" dirty="0" smtClean="0"/>
              <a:t>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Frequency domain features (DCT)</a:t>
            </a:r>
          </a:p>
          <a:p>
            <a:pPr marL="457200" lvl="1" indent="0">
              <a:buNone/>
            </a:pP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Difference of Gaussians (</a:t>
            </a:r>
            <a:r>
              <a:rPr lang="en-US" sz="2000" dirty="0" err="1" smtClean="0"/>
              <a:t>DoG</a:t>
            </a:r>
            <a:r>
              <a:rPr lang="en-US" sz="2000" dirty="0" smtClean="0"/>
              <a:t>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Local first-order statistics</a:t>
            </a: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Plus </a:t>
            </a:r>
            <a:r>
              <a:rPr lang="en-US" sz="2400" dirty="0"/>
              <a:t>3D features given </a:t>
            </a:r>
            <a:r>
              <a:rPr lang="en-US" sz="2400" dirty="0" smtClean="0"/>
              <a:t>depth</a:t>
            </a:r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6246970" y="1340768"/>
            <a:ext cx="2389353" cy="2168705"/>
            <a:chOff x="611560" y="3628674"/>
            <a:chExt cx="3826056" cy="347273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0"/>
            <a:stretch/>
          </p:blipFill>
          <p:spPr bwMode="auto">
            <a:xfrm>
              <a:off x="611560" y="3717032"/>
              <a:ext cx="3582718" cy="237035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1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 bwMode="auto">
            <a:xfrm>
              <a:off x="1115616" y="5443313"/>
              <a:ext cx="72008" cy="72008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19980"/>
            <a:stretch/>
          </p:blipFill>
          <p:spPr bwMode="auto">
            <a:xfrm>
              <a:off x="635619" y="6209162"/>
              <a:ext cx="3603179" cy="8922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971600" y="5405213"/>
              <a:ext cx="360040" cy="14592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35619" y="6209162"/>
              <a:ext cx="3603179" cy="892246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35619" y="6209162"/>
              <a:ext cx="901849" cy="892246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533251" y="6209162"/>
              <a:ext cx="901849" cy="892246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435100" y="6209162"/>
              <a:ext cx="901849" cy="892246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336949" y="6209162"/>
              <a:ext cx="901849" cy="892246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46256" y="3628674"/>
              <a:ext cx="1791360" cy="1185176"/>
              <a:chOff x="1942734" y="2762462"/>
              <a:chExt cx="3582718" cy="2370351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0"/>
              <a:stretch/>
            </p:blipFill>
            <p:spPr bwMode="auto">
              <a:xfrm>
                <a:off x="1942734" y="2762462"/>
                <a:ext cx="3582718" cy="237035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63500" dist="38100" dir="2700000" algn="ctr" rotWithShape="0">
                  <a:schemeClr val="tx1">
                    <a:alpha val="4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5" name="Oval 14"/>
              <p:cNvSpPr/>
              <p:nvPr/>
            </p:nvSpPr>
            <p:spPr bwMode="auto">
              <a:xfrm>
                <a:off x="2531393" y="4257276"/>
                <a:ext cx="72008" cy="72008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280306" y="4449781"/>
                <a:ext cx="360041" cy="145929"/>
              </a:xfrm>
              <a:prstGeom prst="rect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7" name="Straight Connector 16"/>
            <p:cNvCxnSpPr>
              <a:stCxn id="6" idx="1"/>
            </p:cNvCxnSpPr>
            <p:nvPr/>
          </p:nvCxnSpPr>
          <p:spPr bwMode="auto">
            <a:xfrm flipV="1">
              <a:off x="635619" y="6648143"/>
              <a:ext cx="897632" cy="7142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endCxn id="9" idx="0"/>
            </p:cNvCxnSpPr>
            <p:nvPr/>
          </p:nvCxnSpPr>
          <p:spPr bwMode="auto">
            <a:xfrm flipV="1">
              <a:off x="1086544" y="6209162"/>
              <a:ext cx="0" cy="886333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635619" y="6215075"/>
              <a:ext cx="897632" cy="880420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 flipV="1">
              <a:off x="635619" y="6215075"/>
              <a:ext cx="897632" cy="880420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890315" y="6213525"/>
              <a:ext cx="383380" cy="878681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897457" y="6215075"/>
              <a:ext cx="381472" cy="881893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635619" y="6451425"/>
              <a:ext cx="897632" cy="398235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635619" y="6486289"/>
              <a:ext cx="897632" cy="341598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6156176" y="3645024"/>
            <a:ext cx="2622021" cy="1255049"/>
            <a:chOff x="6378900" y="4437112"/>
            <a:chExt cx="2622021" cy="125504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810" y="4443612"/>
              <a:ext cx="1028700" cy="9715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041" y="4437112"/>
              <a:ext cx="977622" cy="9715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Elbow Connector 9"/>
            <p:cNvCxnSpPr/>
            <p:nvPr/>
          </p:nvCxnSpPr>
          <p:spPr bwMode="auto">
            <a:xfrm>
              <a:off x="7452320" y="4941168"/>
              <a:ext cx="449549" cy="0"/>
            </a:xfrm>
            <a:prstGeom prst="straightConnector1">
              <a:avLst/>
            </a:prstGeom>
            <a:solidFill>
              <a:srgbClr val="00B8FF"/>
            </a:solidFill>
            <a:ln w="19050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6378900" y="5415162"/>
              <a:ext cx="13614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/>
                <a:t>Cropped block</a:t>
              </a:r>
              <a:endParaRPr lang="en-US" sz="900" dirty="0"/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7855493" y="5415485"/>
              <a:ext cx="114542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/>
                <a:t>DCT coeff.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8609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Segmenting Surfaces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265238"/>
            <a:ext cx="8686800" cy="4525962"/>
          </a:xfrm>
        </p:spPr>
        <p:txBody>
          <a:bodyPr/>
          <a:lstStyle/>
          <a:p>
            <a:r>
              <a:rPr lang="en-US" sz="2000" dirty="0"/>
              <a:t>segments </a:t>
            </a:r>
            <a:r>
              <a:rPr lang="en-US" sz="2000" dirty="0" smtClean="0"/>
              <a:t>surface </a:t>
            </a:r>
            <a:r>
              <a:rPr lang="en-US" sz="2000" dirty="0"/>
              <a:t>pixels with similar normal and world-space position (i.e. each segment is part of a continuous surface)</a:t>
            </a:r>
          </a:p>
        </p:txBody>
      </p:sp>
      <p:pic>
        <p:nvPicPr>
          <p:cNvPr id="30724" name="Picture 4" descr="statsSegmentsLevel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86000"/>
            <a:ext cx="4876800" cy="3657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5" name="Picture 5" descr="depthBuff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429125"/>
            <a:ext cx="2266950" cy="1700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6" name="Picture 6" descr="norm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2209800"/>
            <a:ext cx="2241550" cy="1681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727" name="AutoShape 7"/>
          <p:cNvSpPr>
            <a:spLocks/>
          </p:cNvSpPr>
          <p:nvPr/>
        </p:nvSpPr>
        <p:spPr bwMode="auto">
          <a:xfrm>
            <a:off x="2819400" y="2438400"/>
            <a:ext cx="228600" cy="3352800"/>
          </a:xfrm>
          <a:prstGeom prst="rightBrace">
            <a:avLst>
              <a:gd name="adj1" fmla="val 122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3200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013720" y="414908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k-means</a:t>
            </a:r>
            <a:endParaRPr lang="en-US" sz="9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54013"/>
            <a:ext cx="6769000" cy="641350"/>
          </a:xfrm>
        </p:spPr>
        <p:txBody>
          <a:bodyPr/>
          <a:lstStyle/>
          <a:p>
            <a:r>
              <a:rPr lang="en-US" sz="2800" dirty="0" smtClean="0"/>
              <a:t>3D Features</a:t>
            </a:r>
            <a:r>
              <a:rPr lang="en-US" sz="2800" dirty="0"/>
              <a:t>: Local First-order Statistics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18864" y="1143000"/>
            <a:ext cx="8229600" cy="4525963"/>
          </a:xfrm>
        </p:spPr>
        <p:txBody>
          <a:bodyPr/>
          <a:lstStyle/>
          <a:p>
            <a:r>
              <a:rPr lang="en-US" sz="2000" dirty="0"/>
              <a:t>compute </a:t>
            </a:r>
            <a:r>
              <a:rPr lang="en-US" sz="2000" dirty="0">
                <a:solidFill>
                  <a:srgbClr val="009999"/>
                </a:solidFill>
              </a:rPr>
              <a:t>mean, variance, skewness, kurtosis</a:t>
            </a:r>
            <a:r>
              <a:rPr lang="en-US" sz="2000" dirty="0"/>
              <a:t> in each segment at different scales of the grey-scale image pyramid</a:t>
            </a:r>
            <a:r>
              <a:rPr lang="en-US" sz="2400" dirty="0"/>
              <a:t> </a:t>
            </a:r>
            <a:r>
              <a:rPr lang="en-US" sz="2000" dirty="0"/>
              <a:t>(also for depth, normals</a:t>
            </a:r>
            <a:r>
              <a:rPr lang="en-US" sz="2000" dirty="0" smtClean="0"/>
              <a:t>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248400" y="2057400"/>
            <a:ext cx="2514600" cy="1885950"/>
            <a:chOff x="2592" y="1632"/>
            <a:chExt cx="816" cy="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52" name="Picture 8" descr="statsSegmentsLevel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2" y="1632"/>
              <a:ext cx="816" cy="612"/>
            </a:xfrm>
            <a:prstGeom prst="rect">
              <a:avLst/>
            </a:prstGeom>
            <a:noFill/>
          </p:spPr>
        </p:pic>
        <p:sp>
          <p:nvSpPr>
            <p:cNvPr id="31753" name="Freeform 9"/>
            <p:cNvSpPr>
              <a:spLocks/>
            </p:cNvSpPr>
            <p:nvPr/>
          </p:nvSpPr>
          <p:spPr bwMode="auto">
            <a:xfrm>
              <a:off x="2733" y="2026"/>
              <a:ext cx="59" cy="4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00" y="0"/>
                </a:cxn>
                <a:cxn ang="0">
                  <a:pos x="140" y="20"/>
                </a:cxn>
                <a:cxn ang="0">
                  <a:pos x="216" y="52"/>
                </a:cxn>
                <a:cxn ang="0">
                  <a:pos x="220" y="76"/>
                </a:cxn>
                <a:cxn ang="0">
                  <a:pos x="120" y="148"/>
                </a:cxn>
                <a:cxn ang="0">
                  <a:pos x="4" y="136"/>
                </a:cxn>
                <a:cxn ang="0">
                  <a:pos x="0" y="60"/>
                </a:cxn>
              </a:cxnLst>
              <a:rect l="0" t="0" r="r" b="b"/>
              <a:pathLst>
                <a:path w="220" h="148">
                  <a:moveTo>
                    <a:pt x="0" y="60"/>
                  </a:moveTo>
                  <a:lnTo>
                    <a:pt x="100" y="0"/>
                  </a:lnTo>
                  <a:lnTo>
                    <a:pt x="140" y="20"/>
                  </a:lnTo>
                  <a:lnTo>
                    <a:pt x="216" y="52"/>
                  </a:lnTo>
                  <a:lnTo>
                    <a:pt x="220" y="76"/>
                  </a:lnTo>
                  <a:lnTo>
                    <a:pt x="120" y="148"/>
                  </a:lnTo>
                  <a:lnTo>
                    <a:pt x="4" y="13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0000">
                <a:alpha val="8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83840" y="3068960"/>
            <a:ext cx="4648200" cy="3486150"/>
            <a:chOff x="144" y="2028"/>
            <a:chExt cx="2928" cy="21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2028"/>
              <a:ext cx="2928" cy="21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31758" name="Freeform 14"/>
            <p:cNvSpPr>
              <a:spLocks/>
            </p:cNvSpPr>
            <p:nvPr/>
          </p:nvSpPr>
          <p:spPr bwMode="auto">
            <a:xfrm>
              <a:off x="660" y="3469"/>
              <a:ext cx="210" cy="142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00" y="0"/>
                </a:cxn>
                <a:cxn ang="0">
                  <a:pos x="140" y="20"/>
                </a:cxn>
                <a:cxn ang="0">
                  <a:pos x="216" y="52"/>
                </a:cxn>
                <a:cxn ang="0">
                  <a:pos x="220" y="76"/>
                </a:cxn>
                <a:cxn ang="0">
                  <a:pos x="120" y="148"/>
                </a:cxn>
                <a:cxn ang="0">
                  <a:pos x="4" y="136"/>
                </a:cxn>
                <a:cxn ang="0">
                  <a:pos x="0" y="60"/>
                </a:cxn>
              </a:cxnLst>
              <a:rect l="0" t="0" r="r" b="b"/>
              <a:pathLst>
                <a:path w="220" h="148">
                  <a:moveTo>
                    <a:pt x="0" y="60"/>
                  </a:moveTo>
                  <a:lnTo>
                    <a:pt x="100" y="0"/>
                  </a:lnTo>
                  <a:lnTo>
                    <a:pt x="140" y="20"/>
                  </a:lnTo>
                  <a:lnTo>
                    <a:pt x="216" y="52"/>
                  </a:lnTo>
                  <a:lnTo>
                    <a:pt x="220" y="76"/>
                  </a:lnTo>
                  <a:lnTo>
                    <a:pt x="120" y="148"/>
                  </a:lnTo>
                  <a:lnTo>
                    <a:pt x="4" y="13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0000">
                <a:alpha val="89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743200" y="2838450"/>
            <a:ext cx="2438400" cy="1828800"/>
            <a:chOff x="1728" y="1788"/>
            <a:chExt cx="1536" cy="11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5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28" y="1788"/>
              <a:ext cx="1536" cy="11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31760" name="Freeform 16"/>
            <p:cNvSpPr>
              <a:spLocks/>
            </p:cNvSpPr>
            <p:nvPr/>
          </p:nvSpPr>
          <p:spPr bwMode="auto">
            <a:xfrm>
              <a:off x="2000" y="2532"/>
              <a:ext cx="110" cy="74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00" y="0"/>
                </a:cxn>
                <a:cxn ang="0">
                  <a:pos x="140" y="20"/>
                </a:cxn>
                <a:cxn ang="0">
                  <a:pos x="216" y="52"/>
                </a:cxn>
                <a:cxn ang="0">
                  <a:pos x="220" y="76"/>
                </a:cxn>
                <a:cxn ang="0">
                  <a:pos x="120" y="148"/>
                </a:cxn>
                <a:cxn ang="0">
                  <a:pos x="4" y="136"/>
                </a:cxn>
                <a:cxn ang="0">
                  <a:pos x="0" y="60"/>
                </a:cxn>
              </a:cxnLst>
              <a:rect l="0" t="0" r="r" b="b"/>
              <a:pathLst>
                <a:path w="220" h="148">
                  <a:moveTo>
                    <a:pt x="0" y="60"/>
                  </a:moveTo>
                  <a:lnTo>
                    <a:pt x="100" y="0"/>
                  </a:lnTo>
                  <a:lnTo>
                    <a:pt x="140" y="20"/>
                  </a:lnTo>
                  <a:lnTo>
                    <a:pt x="216" y="52"/>
                  </a:lnTo>
                  <a:lnTo>
                    <a:pt x="220" y="76"/>
                  </a:lnTo>
                  <a:lnTo>
                    <a:pt x="120" y="148"/>
                  </a:lnTo>
                  <a:lnTo>
                    <a:pt x="4" y="13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0000">
                <a:alpha val="89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114800" y="2609850"/>
            <a:ext cx="1295400" cy="971550"/>
            <a:chOff x="2592" y="1644"/>
            <a:chExt cx="816" cy="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2" y="1644"/>
              <a:ext cx="816" cy="6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31762" name="Freeform 18"/>
            <p:cNvSpPr>
              <a:spLocks/>
            </p:cNvSpPr>
            <p:nvPr/>
          </p:nvSpPr>
          <p:spPr bwMode="auto">
            <a:xfrm>
              <a:off x="2732" y="2036"/>
              <a:ext cx="59" cy="4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00" y="0"/>
                </a:cxn>
                <a:cxn ang="0">
                  <a:pos x="140" y="20"/>
                </a:cxn>
                <a:cxn ang="0">
                  <a:pos x="216" y="52"/>
                </a:cxn>
                <a:cxn ang="0">
                  <a:pos x="220" y="76"/>
                </a:cxn>
                <a:cxn ang="0">
                  <a:pos x="120" y="148"/>
                </a:cxn>
                <a:cxn ang="0">
                  <a:pos x="4" y="136"/>
                </a:cxn>
                <a:cxn ang="0">
                  <a:pos x="0" y="60"/>
                </a:cxn>
              </a:cxnLst>
              <a:rect l="0" t="0" r="r" b="b"/>
              <a:pathLst>
                <a:path w="220" h="148">
                  <a:moveTo>
                    <a:pt x="0" y="60"/>
                  </a:moveTo>
                  <a:lnTo>
                    <a:pt x="100" y="0"/>
                  </a:lnTo>
                  <a:lnTo>
                    <a:pt x="140" y="20"/>
                  </a:lnTo>
                  <a:lnTo>
                    <a:pt x="216" y="52"/>
                  </a:lnTo>
                  <a:lnTo>
                    <a:pt x="220" y="76"/>
                  </a:lnTo>
                  <a:lnTo>
                    <a:pt x="120" y="148"/>
                  </a:lnTo>
                  <a:lnTo>
                    <a:pt x="4" y="13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0000">
                <a:alpha val="89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7" name="Line 23"/>
          <p:cNvSpPr>
            <a:spLocks noChangeShapeType="1"/>
          </p:cNvSpPr>
          <p:nvPr/>
        </p:nvSpPr>
        <p:spPr bwMode="auto">
          <a:xfrm flipH="1" flipV="1">
            <a:off x="4429125" y="3248025"/>
            <a:ext cx="2286000" cy="152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54013"/>
            <a:ext cx="6714315" cy="641350"/>
          </a:xfrm>
        </p:spPr>
        <p:txBody>
          <a:bodyPr/>
          <a:lstStyle/>
          <a:p>
            <a:r>
              <a:rPr lang="en-US" sz="2800" dirty="0" smtClean="0"/>
              <a:t>3D Features: Joint-Bilateral Prefiltering</a:t>
            </a:r>
            <a:endParaRPr lang="en-US" sz="2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1" y="4706313"/>
            <a:ext cx="3232422" cy="181903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34" y="4706314"/>
            <a:ext cx="3233829" cy="181902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8" y="1634714"/>
            <a:ext cx="3232422" cy="1818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790" y="1634716"/>
            <a:ext cx="3232422" cy="1818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lbow Connector 6"/>
          <p:cNvCxnSpPr>
            <a:stCxn id="23557" idx="2"/>
            <a:endCxn id="23555" idx="0"/>
          </p:cNvCxnSpPr>
          <p:nvPr/>
        </p:nvCxnSpPr>
        <p:spPr bwMode="auto">
          <a:xfrm rot="5400000">
            <a:off x="6306745" y="4079057"/>
            <a:ext cx="1253361" cy="115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Elbow Connector 9"/>
          <p:cNvCxnSpPr>
            <a:stCxn id="23556" idx="2"/>
            <a:endCxn id="23554" idx="0"/>
          </p:cNvCxnSpPr>
          <p:nvPr/>
        </p:nvCxnSpPr>
        <p:spPr bwMode="auto">
          <a:xfrm>
            <a:off x="2467649" y="3452951"/>
            <a:ext cx="4763" cy="1253362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237395" y="1316815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Reference</a:t>
            </a:r>
            <a:endParaRPr lang="en-US" sz="1400" b="1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55576" y="1321023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Distorted Image</a:t>
            </a:r>
            <a:endParaRPr lang="en-US" sz="1400" b="1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27200"/>
            <a:ext cx="1224136" cy="68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86" y="3727201"/>
            <a:ext cx="1224136" cy="68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577288" y="4335068"/>
            <a:ext cx="114542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normals</a:t>
            </a:r>
            <a:endParaRPr lang="en-US" sz="900" dirty="0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363286" y="4335068"/>
            <a:ext cx="114542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depth</a:t>
            </a:r>
            <a:endParaRPr 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1331640" y="3729877"/>
            <a:ext cx="128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*I</a:t>
            </a:r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I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374912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baseline="-25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baseline="-25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endParaRPr lang="en-US" sz="3200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6568" y="3832587"/>
            <a:ext cx="921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 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w</a:t>
            </a:r>
            <a:r>
              <a:rPr lang="en-US" i="1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2040" y="3832587"/>
            <a:ext cx="553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8766" y="3800949"/>
            <a:ext cx="24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baseline="30000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uble Bracket 27"/>
          <p:cNvSpPr/>
          <p:nvPr/>
        </p:nvSpPr>
        <p:spPr bwMode="auto">
          <a:xfrm>
            <a:off x="3491880" y="3654865"/>
            <a:ext cx="1345286" cy="864872"/>
          </a:xfrm>
          <a:prstGeom prst="bracketPair">
            <a:avLst>
              <a:gd name="adj" fmla="val 10231"/>
            </a:avLst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Double Bracket 28"/>
          <p:cNvSpPr/>
          <p:nvPr/>
        </p:nvSpPr>
        <p:spPr bwMode="auto">
          <a:xfrm>
            <a:off x="5292529" y="3646792"/>
            <a:ext cx="1352250" cy="864872"/>
          </a:xfrm>
          <a:prstGeom prst="bracketPair">
            <a:avLst>
              <a:gd name="adj" fmla="val 9312"/>
            </a:avLst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856201" y="4398536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Residual Image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213803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3D Features: Ambient Occlusion</a:t>
            </a:r>
            <a:endParaRPr lang="en-US" sz="2800" dirty="0"/>
          </a:p>
        </p:txBody>
      </p:sp>
      <p:pic>
        <p:nvPicPr>
          <p:cNvPr id="3" name="Picture 6" descr="norm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078" y="4445496"/>
            <a:ext cx="2304255" cy="172819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 descr="depthBuff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078" y="2492897"/>
            <a:ext cx="2304255" cy="172819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3488" y="5318075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screen-space ambient occlusion (SSAO)</a:t>
            </a:r>
          </a:p>
        </p:txBody>
      </p:sp>
      <p:pic>
        <p:nvPicPr>
          <p:cNvPr id="6" name="Picture 10" descr="ssa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3488" y="3178088"/>
            <a:ext cx="2734816" cy="205111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18864" y="1268761"/>
            <a:ext cx="8229600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given </a:t>
            </a:r>
            <a:r>
              <a:rPr lang="en-US" sz="2400" dirty="0"/>
              <a:t>depth </a:t>
            </a:r>
            <a:r>
              <a:rPr lang="en-US" sz="2400" dirty="0" smtClean="0"/>
              <a:t>extract approx. ambient </a:t>
            </a:r>
            <a:r>
              <a:rPr lang="en-US" sz="2400" dirty="0"/>
              <a:t>occlusion </a:t>
            </a:r>
            <a:r>
              <a:rPr lang="en-US" sz="2400" dirty="0" smtClean="0"/>
              <a:t>per </a:t>
            </a:r>
            <a:r>
              <a:rPr lang="en-US" sz="2400" dirty="0"/>
              <a:t>pixel (distance to nearest </a:t>
            </a:r>
            <a:r>
              <a:rPr lang="en-US" sz="2400" dirty="0" smtClean="0"/>
              <a:t>occluder)</a:t>
            </a:r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19" name="Elbow Connector 18"/>
          <p:cNvCxnSpPr>
            <a:stCxn id="4" idx="3"/>
            <a:endCxn id="6" idx="1"/>
          </p:cNvCxnSpPr>
          <p:nvPr/>
        </p:nvCxnSpPr>
        <p:spPr bwMode="auto">
          <a:xfrm>
            <a:off x="2888333" y="3356993"/>
            <a:ext cx="1685155" cy="846651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2" name="Elbow Connector 21"/>
          <p:cNvCxnSpPr>
            <a:stCxn id="3" idx="3"/>
            <a:endCxn id="6" idx="1"/>
          </p:cNvCxnSpPr>
          <p:nvPr/>
        </p:nvCxnSpPr>
        <p:spPr bwMode="auto">
          <a:xfrm flipV="1">
            <a:off x="2888333" y="4203644"/>
            <a:ext cx="1685155" cy="110594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6788580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System Pipeline NoRM: Prediction</a:t>
            </a:r>
            <a:endParaRPr lang="en-US" sz="32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99787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86386" y="3812729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4" name="Group 2083"/>
          <p:cNvGrpSpPr/>
          <p:nvPr/>
        </p:nvGrpSpPr>
        <p:grpSpPr>
          <a:xfrm>
            <a:off x="4716016" y="2576772"/>
            <a:ext cx="1168691" cy="870822"/>
            <a:chOff x="9383839" y="1421010"/>
            <a:chExt cx="1953908" cy="1455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36" y="1421010"/>
              <a:ext cx="1941210" cy="14559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Freeform 40"/>
            <p:cNvSpPr/>
            <p:nvPr/>
          </p:nvSpPr>
          <p:spPr bwMode="auto">
            <a:xfrm>
              <a:off x="9383839" y="2533650"/>
              <a:ext cx="1953908" cy="276530"/>
            </a:xfrm>
            <a:custGeom>
              <a:avLst/>
              <a:gdLst>
                <a:gd name="connsiteX0" fmla="*/ 103062 w 2017347"/>
                <a:gd name="connsiteY0" fmla="*/ 276225 h 276530"/>
                <a:gd name="connsiteX1" fmla="*/ 1817562 w 2017347"/>
                <a:gd name="connsiteY1" fmla="*/ 257175 h 276530"/>
                <a:gd name="connsiteX2" fmla="*/ 1798512 w 2017347"/>
                <a:gd name="connsiteY2" fmla="*/ 152400 h 276530"/>
                <a:gd name="connsiteX3" fmla="*/ 169737 w 2017347"/>
                <a:gd name="connsiteY3" fmla="*/ 152400 h 276530"/>
                <a:gd name="connsiteX4" fmla="*/ 169737 w 2017347"/>
                <a:gd name="connsiteY4" fmla="*/ 28575 h 276530"/>
                <a:gd name="connsiteX5" fmla="*/ 1227012 w 2017347"/>
                <a:gd name="connsiteY5" fmla="*/ 0 h 27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7347" h="276530">
                  <a:moveTo>
                    <a:pt x="103062" y="276225"/>
                  </a:moveTo>
                  <a:cubicBezTo>
                    <a:pt x="819024" y="277018"/>
                    <a:pt x="1534987" y="277812"/>
                    <a:pt x="1817562" y="257175"/>
                  </a:cubicBezTo>
                  <a:cubicBezTo>
                    <a:pt x="2100137" y="236538"/>
                    <a:pt x="2073150" y="169862"/>
                    <a:pt x="1798512" y="152400"/>
                  </a:cubicBezTo>
                  <a:cubicBezTo>
                    <a:pt x="1523875" y="134937"/>
                    <a:pt x="441199" y="173037"/>
                    <a:pt x="169737" y="152400"/>
                  </a:cubicBezTo>
                  <a:cubicBezTo>
                    <a:pt x="-101725" y="131763"/>
                    <a:pt x="-6476" y="53975"/>
                    <a:pt x="169737" y="28575"/>
                  </a:cubicBezTo>
                  <a:cubicBezTo>
                    <a:pt x="345950" y="3175"/>
                    <a:pt x="786481" y="1587"/>
                    <a:pt x="1227012" y="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86402"/>
            <a:ext cx="609972" cy="80395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38978" y="3803411"/>
            <a:ext cx="504056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stCxn id="41" idx="5"/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cxnSp>
        <p:nvCxnSpPr>
          <p:cNvPr id="5" name="Straight Connector 4"/>
          <p:cNvCxnSpPr/>
          <p:nvPr/>
        </p:nvCxnSpPr>
        <p:spPr bwMode="auto">
          <a:xfrm>
            <a:off x="2349277" y="1683244"/>
            <a:ext cx="0" cy="4626076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653533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949677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/>
          <p:nvPr/>
        </p:nvCxnSpPr>
        <p:spPr bwMode="auto">
          <a:xfrm>
            <a:off x="7533853" y="1662746"/>
            <a:ext cx="0" cy="4646574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44009" y="2287905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New test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319263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</p:spTree>
    <p:extLst>
      <p:ext uri="{BB962C8B-B14F-4D97-AF65-F5344CB8AC3E}">
        <p14:creationId xmlns:p14="http://schemas.microsoft.com/office/powerpoint/2010/main" val="2667665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9" dur="indefinite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2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5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8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7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0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3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6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9" dur="indefinite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2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5" dur="indefinite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8" dur="indefinite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1" dur="indefinite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4" dur="indefinite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7" dur="indefinite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0" dur="indefinite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3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6" dur="indefinite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72" dur="indefinite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7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7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81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73" grpId="0" animBg="1"/>
      <p:bldP spid="59" grpId="0" animBg="1"/>
      <p:bldP spid="67" grpId="0" animBg="1"/>
      <p:bldP spid="95" grpId="0" animBg="1"/>
      <p:bldP spid="96" grpId="0" animBg="1"/>
      <p:bldP spid="36" grpId="0" animBg="1"/>
      <p:bldP spid="387" grpId="0"/>
      <p:bldP spid="422" grpId="0"/>
      <p:bldP spid="424" grpId="0"/>
      <p:bldP spid="425" grpId="0"/>
      <p:bldP spid="438" grpId="0"/>
      <p:bldP spid="439" grpId="0"/>
      <p:bldP spid="440" grpId="0"/>
      <p:bldP spid="441" grpId="0"/>
      <p:bldP spid="442" grpId="0"/>
      <p:bldP spid="443" grpId="0"/>
      <p:bldP spid="444" grpId="0"/>
      <p:bldP spid="448" grpId="0"/>
      <p:bldP spid="449" grpId="0"/>
      <p:bldP spid="450" grpId="0"/>
      <p:bldP spid="409" grpId="0" animBg="1"/>
      <p:bldP spid="470" grpId="0" animBg="1"/>
      <p:bldP spid="473" grpId="0"/>
      <p:bldP spid="474" grpId="0"/>
      <p:bldP spid="4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560469"/>
              </p:ext>
            </p:extLst>
          </p:nvPr>
        </p:nvGraphicFramePr>
        <p:xfrm>
          <a:off x="229658" y="3224281"/>
          <a:ext cx="2751559" cy="324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661183"/>
              </p:ext>
            </p:extLst>
          </p:nvPr>
        </p:nvGraphicFramePr>
        <p:xfrm>
          <a:off x="6150659" y="3224281"/>
          <a:ext cx="2915667" cy="324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 title="VPL Clamping Bia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16364"/>
              </p:ext>
            </p:extLst>
          </p:nvPr>
        </p:nvGraphicFramePr>
        <p:xfrm>
          <a:off x="3080096" y="3224281"/>
          <a:ext cx="2951883" cy="324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9592" y="6464369"/>
            <a:ext cx="1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False positive rate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6464369"/>
            <a:ext cx="1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False positive rate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0696" y="6464369"/>
            <a:ext cx="1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False positive rate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657055" y="4488449"/>
            <a:ext cx="650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recall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753399" y="4488449"/>
            <a:ext cx="650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recall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2233" y="4488449"/>
            <a:ext cx="650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recall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864" y="27106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Shadow Map Aliasing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8370" y="27106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VPL Noise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27106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Clamping Bias</a:t>
            </a:r>
            <a:endParaRPr lang="en-US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18864" y="1475493"/>
            <a:ext cx="8229600" cy="8013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ROC curves for each individual feature (SVM + RBF)</a:t>
            </a:r>
          </a:p>
          <a:p>
            <a:r>
              <a:rPr lang="en-US" sz="1800" dirty="0" smtClean="0"/>
              <a:t>And best combined features (black curve)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990001" y="5589811"/>
            <a:ext cx="1213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HoG  (color) +</a:t>
            </a:r>
            <a:br>
              <a:rPr lang="en-US" sz="1000" dirty="0" smtClean="0"/>
            </a:br>
            <a:r>
              <a:rPr lang="en-US" sz="1000" dirty="0" smtClean="0"/>
              <a:t>DCT  (color) +</a:t>
            </a:r>
            <a:br>
              <a:rPr lang="en-US" sz="1000" dirty="0" smtClean="0"/>
            </a:br>
            <a:r>
              <a:rPr lang="en-US" sz="1000" dirty="0" smtClean="0"/>
              <a:t>Stats.(Depth)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014337" y="5500551"/>
            <a:ext cx="121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HoG  (color)  +</a:t>
            </a:r>
            <a:br>
              <a:rPr lang="en-US" sz="1000" dirty="0" smtClean="0"/>
            </a:br>
            <a:r>
              <a:rPr lang="en-US" sz="1000" dirty="0" smtClean="0"/>
              <a:t>HoG  (depth) +</a:t>
            </a:r>
            <a:br>
              <a:rPr lang="en-US" sz="1000" dirty="0" smtClean="0"/>
            </a:br>
            <a:r>
              <a:rPr lang="en-US" sz="1000" dirty="0" smtClean="0"/>
              <a:t>SSAO   +</a:t>
            </a:r>
          </a:p>
          <a:p>
            <a:r>
              <a:rPr lang="en-US" sz="1000" dirty="0" smtClean="0"/>
              <a:t>Stats.(color)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7947615" y="5598765"/>
            <a:ext cx="106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HoG (color)  +</a:t>
            </a:r>
            <a:br>
              <a:rPr lang="en-US" sz="900" dirty="0" smtClean="0"/>
            </a:br>
            <a:r>
              <a:rPr lang="en-US" sz="900" dirty="0" smtClean="0"/>
              <a:t>HoG (depth) +</a:t>
            </a:r>
            <a:br>
              <a:rPr lang="en-US" sz="900" dirty="0" smtClean="0"/>
            </a:br>
            <a:r>
              <a:rPr lang="en-US" sz="900" dirty="0" smtClean="0"/>
              <a:t>SSAO     +</a:t>
            </a:r>
          </a:p>
          <a:p>
            <a:r>
              <a:rPr lang="en-US" sz="900" dirty="0" smtClean="0"/>
              <a:t>Stats. (color)</a:t>
            </a:r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540283" y="5916096"/>
            <a:ext cx="310130" cy="1"/>
          </a:xfrm>
          <a:prstGeom prst="line">
            <a:avLst/>
          </a:prstGeom>
          <a:solidFill>
            <a:srgbClr val="00B8FF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Left Brace 37"/>
          <p:cNvSpPr/>
          <p:nvPr/>
        </p:nvSpPr>
        <p:spPr bwMode="auto">
          <a:xfrm>
            <a:off x="7888513" y="5601862"/>
            <a:ext cx="180528" cy="61465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4570636" y="5864146"/>
            <a:ext cx="310130" cy="1"/>
          </a:xfrm>
          <a:prstGeom prst="line">
            <a:avLst/>
          </a:prstGeom>
          <a:solidFill>
            <a:srgbClr val="00B8FF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Left Brace 39"/>
          <p:cNvSpPr/>
          <p:nvPr/>
        </p:nvSpPr>
        <p:spPr bwMode="auto">
          <a:xfrm>
            <a:off x="4918866" y="5556968"/>
            <a:ext cx="180528" cy="61465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1563783" y="5845829"/>
            <a:ext cx="310130" cy="1"/>
          </a:xfrm>
          <a:prstGeom prst="line">
            <a:avLst/>
          </a:prstGeom>
          <a:solidFill>
            <a:srgbClr val="00B8FF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Left Brace 41"/>
          <p:cNvSpPr/>
          <p:nvPr/>
        </p:nvSpPr>
        <p:spPr bwMode="auto">
          <a:xfrm>
            <a:off x="1912013" y="5531595"/>
            <a:ext cx="180528" cy="61465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547688" y="506413"/>
            <a:ext cx="64706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Arial" charset="0"/>
              <a:defRPr sz="3600">
                <a:solidFill>
                  <a:srgbClr val="003366"/>
                </a:solidFill>
                <a:latin typeface="Arial" charset="0"/>
                <a:ea typeface="Bitstream Vera Sans" pitchFamily="34" charset="0"/>
                <a:cs typeface="Bitstream Vera Sans" pitchFamily="34" charset="0"/>
              </a:defRPr>
            </a:lvl9pPr>
          </a:lstStyle>
          <a:p>
            <a:r>
              <a:rPr lang="en-US" smtClean="0"/>
              <a:t>Feature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99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2D / 3D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95536" y="1412776"/>
            <a:ext cx="8229600" cy="777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HoG (lighting) versus HoG (lighting + depth)</a:t>
            </a:r>
            <a:endParaRPr lang="en-US" sz="1600" dirty="0"/>
          </a:p>
        </p:txBody>
      </p:sp>
      <p:pic>
        <p:nvPicPr>
          <p:cNvPr id="5129" name="Picture 9" descr="C:\Robert\renderingArtifacts\trunk\paper\images\studyImages\norm\color_sponzaTreesRadCacheLC0000_NoR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53" y="4138354"/>
            <a:ext cx="2571579" cy="1928685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Robert\renderingArtifacts\trunk\paper\images\studyImages\color_sponzaTreesRadCacheLC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1" y="2348880"/>
            <a:ext cx="2258938" cy="1694204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Robert\renderingArtifacts\trunk\paper\images\clampingColorH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27" y="4138354"/>
            <a:ext cx="2571579" cy="1928685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Robert\renderingArtifacts\trunk\paper\images\studyImages\with_reference\color_sponzaTreesRadCacheLC0000_map_avg_v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1" y="4138354"/>
            <a:ext cx="2571580" cy="1928685"/>
          </a:xfrm>
          <a:prstGeom prst="rect">
            <a:avLst/>
          </a:prstGeom>
          <a:noFill/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88853" y="6119718"/>
            <a:ext cx="19955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/>
              <a:t>Color + Depth Descriptor</a:t>
            </a:r>
            <a:endParaRPr lang="en-US" sz="11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24557" y="6119718"/>
            <a:ext cx="19955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/>
              <a:t>Color Descriptor</a:t>
            </a:r>
            <a:endParaRPr lang="en-US" sz="1100" b="1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0261" y="6119718"/>
            <a:ext cx="19955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/>
              <a:t>Ground-truth (User-masks)</a:t>
            </a:r>
            <a:endParaRPr lang="en-US" sz="1100" b="1" dirty="0"/>
          </a:p>
        </p:txBody>
      </p:sp>
      <p:pic>
        <p:nvPicPr>
          <p:cNvPr id="15" name="Picture 5" descr="C:\Downloads\cglunch\figs\filteredLighting.jpg"/>
          <p:cNvPicPr>
            <a:picLocks noChangeAspect="1" noChangeArrowheads="1"/>
          </p:cNvPicPr>
          <p:nvPr/>
        </p:nvPicPr>
        <p:blipFill rotWithShape="1">
          <a:blip r:embed="rId7" cstate="print"/>
          <a:srcRect b="4465"/>
          <a:stretch/>
        </p:blipFill>
        <p:spPr bwMode="auto">
          <a:xfrm>
            <a:off x="2981316" y="2348880"/>
            <a:ext cx="2364516" cy="1694204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990771" y="2089423"/>
            <a:ext cx="19955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/>
              <a:t>Color</a:t>
            </a:r>
            <a:endParaRPr lang="en-US" sz="1100" b="1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60261" y="2106520"/>
            <a:ext cx="19955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/>
              <a:t>Input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659875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No</a:t>
            </a:r>
            <a:r>
              <a:rPr lang="cs-CZ" dirty="0" smtClean="0"/>
              <a:t>-</a:t>
            </a:r>
            <a:r>
              <a:rPr lang="en-US" dirty="0" smtClean="0"/>
              <a:t>Reference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1984" y="1604963"/>
            <a:ext cx="8218488" cy="4514850"/>
          </a:xfrm>
        </p:spPr>
        <p:txBody>
          <a:bodyPr/>
          <a:lstStyle/>
          <a:p>
            <a:r>
              <a:rPr lang="en-US" dirty="0" smtClean="0"/>
              <a:t>What is it good for?</a:t>
            </a:r>
          </a:p>
          <a:p>
            <a:pPr lvl="1"/>
            <a:r>
              <a:rPr lang="en-US" dirty="0" smtClean="0"/>
              <a:t>Often hard to get reference</a:t>
            </a:r>
          </a:p>
          <a:p>
            <a:pPr lvl="1"/>
            <a:r>
              <a:rPr lang="en-US" dirty="0" smtClean="0"/>
              <a:t>Guiding/ parameter estimation of renderers</a:t>
            </a:r>
          </a:p>
          <a:p>
            <a:pPr lvl="1"/>
            <a:r>
              <a:rPr lang="en-US" dirty="0" smtClean="0"/>
              <a:t>Stopping criterions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Algorithm analysis/validation/evaluation</a:t>
            </a:r>
          </a:p>
          <a:p>
            <a:pPr lvl="1"/>
            <a:r>
              <a:rPr lang="en-US" dirty="0" smtClean="0"/>
              <a:t>NoRef Quality assessment scenarios in compression/transmission, etc.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Administrator\Desktop\pilot_study\pilot_study\disney2-fin-pt-40_GM_small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20000" cy="5715000"/>
          </a:xfrm>
          <a:prstGeom prst="rect">
            <a:avLst/>
          </a:prstGeom>
          <a:noFill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44008" y="6453336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REFERENCE IMAGE</a:t>
            </a:r>
            <a:endParaRPr lang="en-US" sz="14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44008" y="6453336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IMAGE WITH ARTIFACTS</a:t>
            </a:r>
            <a:endParaRPr lang="en-US" sz="1400" b="1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644008" y="3068960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SUBJECTS WITH REFERENCE</a:t>
            </a:r>
            <a:endParaRPr lang="en-US" sz="1400" b="1" dirty="0"/>
          </a:p>
        </p:txBody>
      </p:sp>
      <p:pic>
        <p:nvPicPr>
          <p:cNvPr id="2053" name="Picture 5" descr="C:\Documents and Settings\Administrator\Desktop\pilot_study\pilot_study\disney2_2400x1800_vpl10000000_test_full_small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10161"/>
            <a:ext cx="33813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Administrator\Desktop\hdrvdp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79050"/>
            <a:ext cx="3389376" cy="2542032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9552" y="6184554"/>
            <a:ext cx="3352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</a:rPr>
              <a:t>OUR RESULT (NO REFERENCE)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65880" y="6165304"/>
            <a:ext cx="38041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</a:rPr>
              <a:t>HDRVDP2 [</a:t>
            </a:r>
            <a:r>
              <a:rPr lang="en-US" sz="1100" b="1" dirty="0" err="1" smtClean="0">
                <a:solidFill>
                  <a:schemeClr val="bg1"/>
                </a:solidFill>
              </a:rPr>
              <a:t>Mantiuk</a:t>
            </a:r>
            <a:r>
              <a:rPr lang="en-US" sz="1100" b="1" dirty="0" smtClean="0">
                <a:solidFill>
                  <a:schemeClr val="bg1"/>
                </a:solidFill>
              </a:rPr>
              <a:t> et al. ‘11] (FULL REFERENCE)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95288" y="404664"/>
            <a:ext cx="6470650" cy="641350"/>
          </a:xfrm>
        </p:spPr>
        <p:txBody>
          <a:bodyPr/>
          <a:lstStyle/>
          <a:p>
            <a:r>
              <a:rPr lang="en-US" dirty="0" smtClean="0"/>
              <a:t>Classification Results</a:t>
            </a:r>
            <a:endParaRPr lang="en-US" dirty="0"/>
          </a:p>
        </p:txBody>
      </p:sp>
      <p:pic>
        <p:nvPicPr>
          <p:cNvPr id="2051" name="Picture 3" descr="C:\Documents and Settings\Administrator\Desktop\pilot_study_results\with_reference\disney2_2400x1800_vpl10000000_test_full_small_small_map_avg_vi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54" y="1166971"/>
            <a:ext cx="3389376" cy="2542032"/>
          </a:xfrm>
          <a:prstGeom prst="rect">
            <a:avLst/>
          </a:prstGeom>
          <a:noFill/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719384" y="3455422"/>
            <a:ext cx="37444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</a:rPr>
              <a:t>SUBJECTS (WITH REFERENCE)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Documents and Settings\Administrator\Desktop\pilot_study_results\no_reference\disney2_2400x1800_vpl10000000_test_full_small_small_map_avg_vi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66643"/>
            <a:ext cx="3389376" cy="2542032"/>
          </a:xfrm>
          <a:prstGeom prst="rect">
            <a:avLst/>
          </a:prstGeom>
          <a:noFill/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39552" y="3455422"/>
            <a:ext cx="37444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1"/>
                </a:solidFill>
              </a:rPr>
              <a:t>SUBJECTS (NO REFERENCE)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04" y="3879050"/>
            <a:ext cx="337235" cy="254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229600" cy="1143000"/>
          </a:xfrm>
        </p:spPr>
        <p:txBody>
          <a:bodyPr/>
          <a:lstStyle/>
          <a:p>
            <a:r>
              <a:rPr lang="en-US" dirty="0"/>
              <a:t>Artifact Strength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8032" y="1451570"/>
            <a:ext cx="8100392" cy="4857750"/>
          </a:xfrm>
        </p:spPr>
        <p:txBody>
          <a:bodyPr/>
          <a:lstStyle/>
          <a:p>
            <a:r>
              <a:rPr lang="en-US" sz="2400" dirty="0" smtClean="0"/>
              <a:t>So far only binary classification</a:t>
            </a:r>
          </a:p>
          <a:p>
            <a:r>
              <a:rPr lang="en-US" sz="2400" dirty="0" smtClean="0"/>
              <a:t>Could we also learn </a:t>
            </a:r>
            <a:r>
              <a:rPr lang="en-US" sz="2400" dirty="0"/>
              <a:t>Human Perception </a:t>
            </a:r>
            <a:r>
              <a:rPr lang="en-US" sz="2400" dirty="0" smtClean="0"/>
              <a:t>Model?</a:t>
            </a:r>
          </a:p>
          <a:p>
            <a:pPr lvl="1"/>
            <a:r>
              <a:rPr lang="en-US" sz="1800" dirty="0" smtClean="0"/>
              <a:t>i.e., visible strength of the distortions</a:t>
            </a:r>
            <a:endParaRPr lang="en-US" sz="1800" dirty="0"/>
          </a:p>
          <a:p>
            <a:pPr marL="331788" lvl="1" indent="-331788">
              <a:spcBef>
                <a:spcPts val="700"/>
              </a:spcBef>
              <a:buClr>
                <a:srgbClr val="336699"/>
              </a:buClr>
              <a:buFont typeface="Wingdings" pitchFamily="2" charset="2"/>
              <a:buChar char=""/>
            </a:pPr>
            <a:r>
              <a:rPr lang="en-US" dirty="0" smtClean="0">
                <a:sym typeface="Wingdings" pitchFamily="2" charset="2"/>
              </a:rPr>
              <a:t>Support </a:t>
            </a:r>
            <a:r>
              <a:rPr lang="en-US" dirty="0">
                <a:sym typeface="Wingdings" pitchFamily="2" charset="2"/>
              </a:rPr>
              <a:t>vector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regression</a:t>
            </a:r>
            <a:r>
              <a:rPr lang="en-US" dirty="0" smtClean="0">
                <a:sym typeface="Wingdings" pitchFamily="2" charset="2"/>
              </a:rPr>
              <a:t>?</a:t>
            </a:r>
          </a:p>
          <a:p>
            <a:pPr marL="754062" lvl="2" indent="-342900">
              <a:spcBef>
                <a:spcPts val="700"/>
              </a:spcBef>
              <a:buClr>
                <a:srgbClr val="336699"/>
              </a:buClr>
              <a:buFont typeface="Wingdings"/>
              <a:buChar char="à"/>
            </a:pPr>
            <a:r>
              <a:rPr lang="en-US" sz="1800" dirty="0" smtClean="0">
                <a:sym typeface="Wingdings" pitchFamily="2" charset="2"/>
              </a:rPr>
              <a:t>No good results!</a:t>
            </a:r>
            <a:endParaRPr lang="en-US" sz="1800" dirty="0">
              <a:sym typeface="Wingdings" pitchFamily="2" charset="2"/>
            </a:endParaRPr>
          </a:p>
          <a:p>
            <a:endParaRPr lang="en-US" sz="2000" dirty="0" smtClean="0"/>
          </a:p>
          <a:p>
            <a:pPr marL="331788" lvl="1" indent="-331788">
              <a:spcBef>
                <a:spcPts val="700"/>
              </a:spcBef>
              <a:buClr>
                <a:srgbClr val="336699"/>
              </a:buClr>
              <a:buFont typeface="Wingdings" pitchFamily="2" charset="2"/>
              <a:buChar char=""/>
            </a:pPr>
            <a:r>
              <a:rPr lang="en-US" dirty="0" smtClean="0">
                <a:sym typeface="Wingdings" pitchFamily="2" charset="2"/>
              </a:rPr>
              <a:t>Instead, </a:t>
            </a:r>
            <a:r>
              <a:rPr lang="en-US" dirty="0">
                <a:sym typeface="Wingdings" pitchFamily="2" charset="2"/>
              </a:rPr>
              <a:t>we model the artifact perception </a:t>
            </a:r>
            <a:r>
              <a:rPr lang="en-US" dirty="0" smtClean="0">
                <a:sym typeface="Wingdings" pitchFamily="2" charset="2"/>
              </a:rPr>
              <a:t>explicitly</a:t>
            </a:r>
            <a:endParaRPr lang="en-US" sz="2000" dirty="0" smtClean="0"/>
          </a:p>
          <a:p>
            <a:pPr lvl="1">
              <a:buFont typeface="Wingdings"/>
              <a:buChar char="à"/>
            </a:pPr>
            <a:r>
              <a:rPr lang="en-US" sz="1800" dirty="0" smtClean="0"/>
              <a:t> needs </a:t>
            </a:r>
            <a:r>
              <a:rPr lang="en-US" sz="1800" dirty="0" smtClean="0">
                <a:solidFill>
                  <a:srgbClr val="FF0000"/>
                </a:solidFill>
              </a:rPr>
              <a:t>contrast</a:t>
            </a:r>
            <a:r>
              <a:rPr lang="en-US" sz="1800" dirty="0" smtClean="0"/>
              <a:t> to approximate strength</a:t>
            </a:r>
          </a:p>
          <a:p>
            <a:r>
              <a:rPr lang="en-US" sz="2400" dirty="0" smtClean="0"/>
              <a:t>Requires a </a:t>
            </a:r>
            <a:r>
              <a:rPr lang="en-US" sz="2400" dirty="0" smtClean="0">
                <a:solidFill>
                  <a:srgbClr val="FF0000"/>
                </a:solidFill>
              </a:rPr>
              <a:t>reference</a:t>
            </a:r>
            <a:r>
              <a:rPr lang="en-US" sz="2400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Pipeline NoRM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53748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786386" y="3812729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11" y="2576772"/>
            <a:ext cx="1161096" cy="8708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40363"/>
            <a:ext cx="609972" cy="84999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15959" y="3780391"/>
            <a:ext cx="550095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cxnSp>
        <p:nvCxnSpPr>
          <p:cNvPr id="5" name="Straight Connector 4"/>
          <p:cNvCxnSpPr/>
          <p:nvPr/>
        </p:nvCxnSpPr>
        <p:spPr bwMode="auto">
          <a:xfrm>
            <a:off x="2349277" y="1683244"/>
            <a:ext cx="0" cy="4626076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653533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949677" y="1630541"/>
            <a:ext cx="0" cy="4678779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Straight Connector 299"/>
          <p:cNvCxnSpPr/>
          <p:nvPr/>
        </p:nvCxnSpPr>
        <p:spPr bwMode="auto">
          <a:xfrm>
            <a:off x="7533853" y="1662746"/>
            <a:ext cx="0" cy="4646574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44009" y="2287905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New test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276872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</p:spTree>
    <p:extLst>
      <p:ext uri="{BB962C8B-B14F-4D97-AF65-F5344CB8AC3E}">
        <p14:creationId xmlns:p14="http://schemas.microsoft.com/office/powerpoint/2010/main" val="2667665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9" dur="indefinite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2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5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8" dur="indefinite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1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4" dur="indefinite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7" dur="indefinite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0" dur="indefinite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3" dur="indefinite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6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9" dur="indefinite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2" dur="indefinite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5" dur="indefinite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8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1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4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7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0" dur="indefinite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3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6" dur="indefinite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73" grpId="0" animBg="1"/>
      <p:bldP spid="59" grpId="0" animBg="1"/>
      <p:bldP spid="67" grpId="0" animBg="1"/>
      <p:bldP spid="79" grpId="0" animBg="1"/>
      <p:bldP spid="96" grpId="0" animBg="1"/>
      <p:bldP spid="36" grpId="0" animBg="1"/>
      <p:bldP spid="387" grpId="0"/>
      <p:bldP spid="422" grpId="0"/>
      <p:bldP spid="423" grpId="0"/>
      <p:bldP spid="425" grpId="0"/>
      <p:bldP spid="438" grpId="0"/>
      <p:bldP spid="439" grpId="0"/>
      <p:bldP spid="440" grpId="0"/>
      <p:bldP spid="441" grpId="0"/>
      <p:bldP spid="442" grpId="0"/>
      <p:bldP spid="443" grpId="0"/>
      <p:bldP spid="444" grpId="0"/>
      <p:bldP spid="446" grpId="0"/>
      <p:bldP spid="448" grpId="0"/>
      <p:bldP spid="409" grpId="0" animBg="1"/>
      <p:bldP spid="470" grpId="0" animBg="1"/>
      <p:bldP spid="473" grpId="0"/>
      <p:bldP spid="4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</a:t>
            </a:r>
            <a:r>
              <a:rPr lang="en-US" dirty="0" err="1" smtClean="0"/>
              <a:t>Inpainting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7" y="3582867"/>
            <a:ext cx="2300375" cy="172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6" y="3580633"/>
            <a:ext cx="2300375" cy="172707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4116" y="5301208"/>
            <a:ext cx="114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Gaussian  splats weights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7985" y="5301208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Splatted patches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(only subset shown)</a:t>
            </a:r>
          </a:p>
        </p:txBody>
      </p:sp>
      <p:cxnSp>
        <p:nvCxnSpPr>
          <p:cNvPr id="13" name="Elbow Connector 12"/>
          <p:cNvCxnSpPr>
            <a:stCxn id="2052" idx="3"/>
            <a:endCxn id="2051" idx="1"/>
          </p:cNvCxnSpPr>
          <p:nvPr/>
        </p:nvCxnSpPr>
        <p:spPr bwMode="auto">
          <a:xfrm>
            <a:off x="2861681" y="4444170"/>
            <a:ext cx="418056" cy="223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92266"/>
            <a:ext cx="2160240" cy="1515866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Elbow Connector 18"/>
          <p:cNvCxnSpPr>
            <a:stCxn id="2051" idx="3"/>
          </p:cNvCxnSpPr>
          <p:nvPr/>
        </p:nvCxnSpPr>
        <p:spPr bwMode="auto">
          <a:xfrm>
            <a:off x="5580112" y="4446404"/>
            <a:ext cx="576063" cy="10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Elbow Connector 14"/>
          <p:cNvCxnSpPr>
            <a:stCxn id="2051" idx="2"/>
            <a:endCxn id="2052" idx="2"/>
          </p:cNvCxnSpPr>
          <p:nvPr/>
        </p:nvCxnSpPr>
        <p:spPr bwMode="auto">
          <a:xfrm rot="5400000" flipH="1">
            <a:off x="3069593" y="3949608"/>
            <a:ext cx="2234" cy="2718431"/>
          </a:xfrm>
          <a:prstGeom prst="curvedConnector3">
            <a:avLst>
              <a:gd name="adj1" fmla="val -19711638"/>
            </a:avLst>
          </a:prstGeom>
          <a:solidFill>
            <a:srgbClr val="00B8FF"/>
          </a:solidFill>
          <a:ln w="15875" cap="rnd" cmpd="sng" algn="ctr">
            <a:solidFill>
              <a:schemeClr val="bg2"/>
            </a:solidFill>
            <a:prstDash val="solid"/>
            <a:round/>
            <a:headEnd type="none" w="med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" name="TextBox 24"/>
          <p:cNvSpPr txBox="1"/>
          <p:nvPr/>
        </p:nvSpPr>
        <p:spPr>
          <a:xfrm>
            <a:off x="2476643" y="5762873"/>
            <a:ext cx="11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Resample holes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86384" y="4167170"/>
            <a:ext cx="65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</a:t>
            </a:r>
          </a:p>
        </p:txBody>
      </p:sp>
      <p:cxnSp>
        <p:nvCxnSpPr>
          <p:cNvPr id="32" name="Elbow Connector 31"/>
          <p:cNvCxnSpPr>
            <a:stCxn id="35" idx="2"/>
            <a:endCxn id="2052" idx="0"/>
          </p:cNvCxnSpPr>
          <p:nvPr/>
        </p:nvCxnSpPr>
        <p:spPr bwMode="auto">
          <a:xfrm rot="5400000">
            <a:off x="1969154" y="2636435"/>
            <a:ext cx="686539" cy="120185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5" name="Picture 12" descr="C:\Robert\renderingArtifacts\trunk\paper\images\inpainting\disneyArtifact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73" y="1378228"/>
            <a:ext cx="2021155" cy="151586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715145" y="5168225"/>
            <a:ext cx="2033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“Pseudo”-Reference result</a:t>
            </a:r>
          </a:p>
        </p:txBody>
      </p:sp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26" y="1268761"/>
            <a:ext cx="1348318" cy="10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04" y="1511742"/>
            <a:ext cx="1356701" cy="105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Elbow Connector 21"/>
          <p:cNvCxnSpPr>
            <a:stCxn id="21" idx="2"/>
            <a:endCxn id="2051" idx="0"/>
          </p:cNvCxnSpPr>
          <p:nvPr/>
        </p:nvCxnSpPr>
        <p:spPr bwMode="auto">
          <a:xfrm rot="5400000">
            <a:off x="4171459" y="2823370"/>
            <a:ext cx="1017963" cy="50103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10" y="1700750"/>
            <a:ext cx="1161096" cy="87082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4" y="1378226"/>
            <a:ext cx="1458760" cy="109097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Elbow Connector 25"/>
          <p:cNvCxnSpPr>
            <a:stCxn id="24" idx="2"/>
            <a:endCxn id="35" idx="1"/>
          </p:cNvCxnSpPr>
          <p:nvPr/>
        </p:nvCxnSpPr>
        <p:spPr bwMode="auto">
          <a:xfrm rot="5400000" flipH="1" flipV="1">
            <a:off x="1228741" y="1795173"/>
            <a:ext cx="333044" cy="1015019"/>
          </a:xfrm>
          <a:prstGeom prst="bentConnector4">
            <a:avLst>
              <a:gd name="adj1" fmla="val -68640"/>
              <a:gd name="adj2" fmla="val 85929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9" name="TextBox 38"/>
          <p:cNvSpPr txBox="1"/>
          <p:nvPr/>
        </p:nvSpPr>
        <p:spPr>
          <a:xfrm>
            <a:off x="4931322" y="2895327"/>
            <a:ext cx="113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Search k-nn patches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2148" y="2679303"/>
            <a:ext cx="114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Threshold artifacts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05963" y="167119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 </a:t>
            </a:r>
          </a:p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(patch database)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65786" y="3218492"/>
            <a:ext cx="1147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mask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19" y="3592266"/>
            <a:ext cx="2291568" cy="1720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569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/>
      <p:bldP spid="30" grpId="0"/>
      <p:bldP spid="47" grpId="0"/>
      <p:bldP spid="39" grpId="0"/>
      <p:bldP spid="40" grpId="0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Inpainting for Shadow Artifacts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931"/>
            <a:ext cx="2864346" cy="215507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864346" cy="214144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22" y="1556792"/>
            <a:ext cx="2857526" cy="21346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22" y="4077072"/>
            <a:ext cx="2864346" cy="214826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50" y="1546198"/>
            <a:ext cx="2857526" cy="214825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50" y="4077072"/>
            <a:ext cx="2864346" cy="214144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437509" y="2915419"/>
            <a:ext cx="216024" cy="21602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52367" y="5454749"/>
            <a:ext cx="216024" cy="21602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022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Pipeline NoRM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82881"/>
            <a:ext cx="1057286" cy="80361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82881"/>
            <a:ext cx="1291620" cy="969264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02" y="2553748"/>
            <a:ext cx="1296144" cy="973229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  <a:miter lim="800000"/>
            <a:headEnd/>
            <a:tailEnd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79089"/>
            <a:ext cx="1379450" cy="969264"/>
          </a:xfrm>
          <a:prstGeom prst="rect">
            <a:avLst/>
          </a:prstGeom>
          <a:noFill/>
          <a:ln>
            <a:noFill/>
          </a:ln>
          <a:effectLst>
            <a:outerShdw blurRad="889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21285" y="5013176"/>
            <a:ext cx="1236509" cy="1007253"/>
            <a:chOff x="3422006" y="3356545"/>
            <a:chExt cx="4599954" cy="3747095"/>
          </a:xfrm>
          <a:effectLst>
            <a:outerShdw blurRad="76200" dist="38100" dir="2700000" algn="tl" rotWithShape="0">
              <a:schemeClr val="accent3">
                <a:lumMod val="65000"/>
              </a:schemeClr>
            </a:outerShdw>
          </a:effectLst>
        </p:grpSpPr>
        <p:pic>
          <p:nvPicPr>
            <p:cNvPr id="21" name="Picture 10" descr="ssa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2006" y="3356545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20" name="Picture 6" descr="normal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2968" y="3549521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7" name="Picture 6" descr="depthBuffe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86386" y="3812729"/>
              <a:ext cx="3816096" cy="28620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80364" y="4003915"/>
              <a:ext cx="3813715" cy="28620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" name="Picture 6" descr="extractedLight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246140"/>
              <a:ext cx="3810000" cy="2857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7" name="Rounded Rectangle 6"/>
          <p:cNvSpPr/>
          <p:nvPr/>
        </p:nvSpPr>
        <p:spPr bwMode="auto">
          <a:xfrm>
            <a:off x="367426" y="4044699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latin typeface="Arial" charset="0"/>
              </a:rPr>
              <a:t>-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>
            <a:stCxn id="163" idx="0"/>
            <a:endCxn id="7" idx="2"/>
          </p:cNvCxnSpPr>
          <p:nvPr/>
        </p:nvCxnSpPr>
        <p:spPr bwMode="auto">
          <a:xfrm flipV="1">
            <a:off x="516936" y="4355579"/>
            <a:ext cx="11326" cy="7458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" name="Elbow Connector 27"/>
          <p:cNvCxnSpPr>
            <a:stCxn id="2055" idx="0"/>
            <a:endCxn id="36" idx="2"/>
          </p:cNvCxnSpPr>
          <p:nvPr/>
        </p:nvCxnSpPr>
        <p:spPr bwMode="auto">
          <a:xfrm rot="16200000" flipV="1">
            <a:off x="1318268" y="4584882"/>
            <a:ext cx="627302" cy="16869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7" y="2555031"/>
            <a:ext cx="1228682" cy="984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35921" dir="2700000" sx="105000" sy="105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68" name="Elbow Connector 2067"/>
          <p:cNvCxnSpPr>
            <a:stCxn id="2064" idx="2"/>
            <a:endCxn id="21" idx="0"/>
          </p:cNvCxnSpPr>
          <p:nvPr/>
        </p:nvCxnSpPr>
        <p:spPr bwMode="auto">
          <a:xfrm rot="5400000">
            <a:off x="2296320" y="4177848"/>
            <a:ext cx="1473194" cy="1974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11" name="Group 110"/>
          <p:cNvGrpSpPr/>
          <p:nvPr/>
        </p:nvGrpSpPr>
        <p:grpSpPr>
          <a:xfrm>
            <a:off x="3608630" y="3492357"/>
            <a:ext cx="1016328" cy="1041146"/>
            <a:chOff x="7247003" y="1808566"/>
            <a:chExt cx="1623994" cy="1663652"/>
          </a:xfrm>
        </p:grpSpPr>
        <p:sp>
          <p:nvSpPr>
            <p:cNvPr id="2069" name="Cloud 2068"/>
            <p:cNvSpPr/>
            <p:nvPr/>
          </p:nvSpPr>
          <p:spPr bwMode="auto">
            <a:xfrm>
              <a:off x="7247003" y="1808566"/>
              <a:ext cx="1623994" cy="1663652"/>
            </a:xfrm>
            <a:prstGeom prst="cloud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70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2121121"/>
              <a:ext cx="839762" cy="26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1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959183"/>
              <a:ext cx="839762" cy="27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2" name="Picture 1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317" y="2514155"/>
              <a:ext cx="839761" cy="274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73" name="Oval 2072"/>
          <p:cNvSpPr/>
          <p:nvPr/>
        </p:nvSpPr>
        <p:spPr bwMode="auto">
          <a:xfrm>
            <a:off x="3074647" y="3011767"/>
            <a:ext cx="57193" cy="57193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81729" y="2780928"/>
            <a:ext cx="57193" cy="5719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075" name="Elbow Connector 2074"/>
          <p:cNvCxnSpPr>
            <a:stCxn id="59" idx="6"/>
            <a:endCxn id="2070" idx="1"/>
          </p:cNvCxnSpPr>
          <p:nvPr/>
        </p:nvCxnSpPr>
        <p:spPr bwMode="auto">
          <a:xfrm>
            <a:off x="3438922" y="2809525"/>
            <a:ext cx="523520" cy="962056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77" name="Elbow Connector 2076"/>
          <p:cNvCxnSpPr>
            <a:stCxn id="2073" idx="6"/>
            <a:endCxn id="2072" idx="1"/>
          </p:cNvCxnSpPr>
          <p:nvPr/>
        </p:nvCxnSpPr>
        <p:spPr bwMode="auto">
          <a:xfrm>
            <a:off x="3131840" y="3040364"/>
            <a:ext cx="701030" cy="979313"/>
          </a:xfrm>
          <a:prstGeom prst="curvedConnector3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3779912" y="5112410"/>
            <a:ext cx="792088" cy="47683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SVM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34" name="Elbow Connector 33"/>
          <p:cNvCxnSpPr>
            <a:stCxn id="2069" idx="1"/>
            <a:endCxn id="67" idx="0"/>
          </p:cNvCxnSpPr>
          <p:nvPr/>
        </p:nvCxnSpPr>
        <p:spPr bwMode="auto">
          <a:xfrm rot="16200000" flipH="1">
            <a:off x="3856367" y="4792821"/>
            <a:ext cx="580016" cy="59162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5312"/>
            <a:ext cx="763995" cy="21211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11" y="2576772"/>
            <a:ext cx="1161096" cy="8708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ounded Rectangle 78"/>
          <p:cNvSpPr/>
          <p:nvPr/>
        </p:nvSpPr>
        <p:spPr bwMode="auto">
          <a:xfrm>
            <a:off x="4844926" y="5104208"/>
            <a:ext cx="879202" cy="4850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Classifier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(</a:t>
            </a:r>
            <a:r>
              <a:rPr lang="en-US" sz="1200" i="1" dirty="0" smtClean="0">
                <a:latin typeface="Arial" charset="0"/>
              </a:rPr>
              <a:t>trained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</a:t>
            </a:r>
          </a:p>
        </p:txBody>
      </p:sp>
      <p:cxnSp>
        <p:nvCxnSpPr>
          <p:cNvPr id="45" name="Straight Arrow Connector 44"/>
          <p:cNvCxnSpPr>
            <a:stCxn id="67" idx="3"/>
            <a:endCxn id="79" idx="1"/>
          </p:cNvCxnSpPr>
          <p:nvPr/>
        </p:nvCxnSpPr>
        <p:spPr bwMode="auto">
          <a:xfrm flipV="1">
            <a:off x="4572000" y="5346724"/>
            <a:ext cx="272926" cy="4101"/>
          </a:xfrm>
          <a:prstGeom prst="straightConnector1">
            <a:avLst/>
          </a:prstGeom>
          <a:solidFill>
            <a:srgbClr val="00B8FF"/>
          </a:solidFill>
          <a:ln w="25400" cap="rnd" cmpd="sng" algn="ctr">
            <a:solidFill>
              <a:schemeClr val="bg2"/>
            </a:solidFill>
            <a:prstDash val="sysDash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3" name="Elbow Connector 82"/>
          <p:cNvCxnSpPr>
            <a:stCxn id="79" idx="3"/>
            <a:endCxn id="2061" idx="1"/>
          </p:cNvCxnSpPr>
          <p:nvPr/>
        </p:nvCxnSpPr>
        <p:spPr bwMode="auto">
          <a:xfrm>
            <a:off x="5724128" y="5346724"/>
            <a:ext cx="360040" cy="12078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Elbow Connector 85"/>
          <p:cNvCxnSpPr>
            <a:stCxn id="37" idx="2"/>
            <a:endCxn id="79" idx="0"/>
          </p:cNvCxnSpPr>
          <p:nvPr/>
        </p:nvCxnSpPr>
        <p:spPr bwMode="auto">
          <a:xfrm rot="16200000" flipH="1">
            <a:off x="4844886" y="4664566"/>
            <a:ext cx="836785" cy="4249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5" name="Rounded Rectangle 94"/>
          <p:cNvSpPr/>
          <p:nvPr/>
        </p:nvSpPr>
        <p:spPr bwMode="auto">
          <a:xfrm>
            <a:off x="6215286" y="3735585"/>
            <a:ext cx="896044" cy="30954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Inpainting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7831410" y="4077072"/>
            <a:ext cx="1162458" cy="49985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200" dirty="0" smtClean="0">
                <a:latin typeface="Arial" charset="0"/>
              </a:rPr>
              <a:t>Perceptual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Normalization</a:t>
            </a:r>
          </a:p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5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84" y="2560185"/>
            <a:ext cx="947384" cy="7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9" y="2761013"/>
            <a:ext cx="953274" cy="7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Elbow Connector 106"/>
          <p:cNvCxnSpPr>
            <a:stCxn id="95" idx="3"/>
            <a:endCxn id="2062" idx="1"/>
          </p:cNvCxnSpPr>
          <p:nvPr/>
        </p:nvCxnSpPr>
        <p:spPr bwMode="auto">
          <a:xfrm flipV="1">
            <a:off x="7111330" y="3040363"/>
            <a:ext cx="609972" cy="84999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Elbow Connector 109"/>
          <p:cNvCxnSpPr>
            <a:stCxn id="2059" idx="3"/>
            <a:endCxn id="95" idx="1"/>
          </p:cNvCxnSpPr>
          <p:nvPr/>
        </p:nvCxnSpPr>
        <p:spPr bwMode="auto">
          <a:xfrm>
            <a:off x="5884706" y="3012183"/>
            <a:ext cx="330580" cy="87817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Elbow Connector 113"/>
          <p:cNvCxnSpPr>
            <a:stCxn id="2061" idx="0"/>
            <a:endCxn id="95" idx="2"/>
          </p:cNvCxnSpPr>
          <p:nvPr/>
        </p:nvCxnSpPr>
        <p:spPr bwMode="auto">
          <a:xfrm rot="16200000" flipV="1">
            <a:off x="6227766" y="4480669"/>
            <a:ext cx="937754" cy="666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Elbow Connector 117"/>
          <p:cNvCxnSpPr>
            <a:stCxn id="2062" idx="2"/>
            <a:endCxn id="96" idx="0"/>
          </p:cNvCxnSpPr>
          <p:nvPr/>
        </p:nvCxnSpPr>
        <p:spPr bwMode="auto">
          <a:xfrm rot="16200000" flipH="1">
            <a:off x="8115959" y="3780391"/>
            <a:ext cx="550095" cy="4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1" name="Elbow Connector 120"/>
          <p:cNvCxnSpPr>
            <a:stCxn id="96" idx="2"/>
            <a:endCxn id="2063" idx="0"/>
          </p:cNvCxnSpPr>
          <p:nvPr/>
        </p:nvCxnSpPr>
        <p:spPr bwMode="auto">
          <a:xfrm rot="5400000">
            <a:off x="8184272" y="4750721"/>
            <a:ext cx="402165" cy="545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5" name="Elbow Connector 144"/>
          <p:cNvCxnSpPr>
            <a:endCxn id="2069" idx="2"/>
          </p:cNvCxnSpPr>
          <p:nvPr/>
        </p:nvCxnSpPr>
        <p:spPr bwMode="auto">
          <a:xfrm rot="5400000" flipH="1" flipV="1">
            <a:off x="2828652" y="4382949"/>
            <a:ext cx="1153148" cy="413111"/>
          </a:xfrm>
          <a:prstGeom prst="curved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>
            <a:stCxn id="119" idx="2"/>
            <a:endCxn id="7" idx="0"/>
          </p:cNvCxnSpPr>
          <p:nvPr/>
        </p:nvCxnSpPr>
        <p:spPr bwMode="auto">
          <a:xfrm>
            <a:off x="528262" y="3356991"/>
            <a:ext cx="0" cy="687708"/>
          </a:xfrm>
          <a:prstGeom prst="straightConnector1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6" name="Rounded Rectangle 35"/>
          <p:cNvSpPr/>
          <p:nvPr/>
        </p:nvSpPr>
        <p:spPr bwMode="auto">
          <a:xfrm>
            <a:off x="1384377" y="4040142"/>
            <a:ext cx="326388" cy="31543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>
                <a:latin typeface="Arial" charset="0"/>
              </a:rPr>
              <a:t>&amp;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6" name="Elbow Connector 25"/>
          <p:cNvCxnSpPr>
            <a:stCxn id="7" idx="3"/>
            <a:endCxn id="36" idx="1"/>
          </p:cNvCxnSpPr>
          <p:nvPr/>
        </p:nvCxnSpPr>
        <p:spPr bwMode="auto">
          <a:xfrm flipV="1">
            <a:off x="689098" y="4197861"/>
            <a:ext cx="695279" cy="2278"/>
          </a:xfrm>
          <a:prstGeom prst="bentConnector3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Elbow Connector 29"/>
          <p:cNvCxnSpPr>
            <a:stCxn id="36" idx="0"/>
            <a:endCxn id="189" idx="2"/>
          </p:cNvCxnSpPr>
          <p:nvPr/>
        </p:nvCxnSpPr>
        <p:spPr bwMode="auto">
          <a:xfrm rot="5400000" flipH="1" flipV="1">
            <a:off x="1250606" y="3645199"/>
            <a:ext cx="691908" cy="97979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55823" y="2555031"/>
            <a:ext cx="1058334" cy="801960"/>
            <a:chOff x="-1296465" y="-459432"/>
            <a:chExt cx="2268065" cy="1718643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20" name="Picture 2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3" y="-459432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5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701" y="-400841"/>
              <a:ext cx="2026047" cy="15215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0141" y="-328590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96465" y="-255549"/>
              <a:ext cx="2024923" cy="15147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>
            <a:off x="45021" y="5000712"/>
            <a:ext cx="1058935" cy="808547"/>
            <a:chOff x="-645592" y="5416875"/>
            <a:chExt cx="3205988" cy="2447925"/>
          </a:xfrm>
        </p:grpSpPr>
        <p:pic>
          <p:nvPicPr>
            <p:cNvPr id="126" name="Picture 2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97104" y="54168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7" name="Picture 2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3098" y="5507707"/>
              <a:ext cx="2862263" cy="21494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2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40568" y="560635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3" name="Picture 27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5592" y="5721675"/>
              <a:ext cx="2857500" cy="2143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>
              <a:outerShdw blurRad="88900" dist="35921" dir="2700000" algn="ctr" rotWithShape="0">
                <a:schemeClr val="bg2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1187624" y="2555033"/>
            <a:ext cx="981067" cy="793201"/>
            <a:chOff x="2186359" y="1377627"/>
            <a:chExt cx="3249737" cy="2627437"/>
          </a:xfr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grpSpPr>
        <p:pic>
          <p:nvPicPr>
            <p:cNvPr id="152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83" y="1377627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75" y="1449635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29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67" y="1521643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2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59" y="1593651"/>
              <a:ext cx="3033713" cy="2411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66" name="Straight Arrow Connector 2065"/>
          <p:cNvCxnSpPr>
            <a:stCxn id="189" idx="3"/>
            <a:endCxn id="2064" idx="1"/>
          </p:cNvCxnSpPr>
          <p:nvPr/>
        </p:nvCxnSpPr>
        <p:spPr bwMode="auto">
          <a:xfrm>
            <a:off x="2103475" y="2984242"/>
            <a:ext cx="413832" cy="6326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Elbow Connector 38"/>
          <p:cNvCxnSpPr>
            <a:endCxn id="37" idx="0"/>
          </p:cNvCxnSpPr>
          <p:nvPr/>
        </p:nvCxnSpPr>
        <p:spPr bwMode="auto">
          <a:xfrm flipH="1">
            <a:off x="5242030" y="3242275"/>
            <a:ext cx="184820" cy="813037"/>
          </a:xfrm>
          <a:prstGeom prst="bentConnector4">
            <a:avLst>
              <a:gd name="adj1" fmla="val -10307"/>
              <a:gd name="adj2" fmla="val 60172"/>
            </a:avLst>
          </a:prstGeom>
          <a:solidFill>
            <a:srgbClr val="00B8FF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chemeClr val="bg1"/>
            </a:outerShdw>
          </a:effectLst>
        </p:spPr>
      </p:cxnSp>
      <p:grpSp>
        <p:nvGrpSpPr>
          <p:cNvPr id="386" name="Group 385"/>
          <p:cNvGrpSpPr/>
          <p:nvPr/>
        </p:nvGrpSpPr>
        <p:grpSpPr>
          <a:xfrm>
            <a:off x="2349277" y="1630541"/>
            <a:ext cx="5184576" cy="4678779"/>
            <a:chOff x="2339752" y="1124745"/>
            <a:chExt cx="5184576" cy="4464495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339752" y="1175034"/>
              <a:ext cx="0" cy="4414206"/>
            </a:xfrm>
            <a:prstGeom prst="line">
              <a:avLst/>
            </a:prstGeom>
            <a:solidFill>
              <a:srgbClr val="00B8FF"/>
            </a:solidFill>
            <a:ln w="31750" cap="rnd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4644008" y="1124745"/>
              <a:ext cx="0" cy="4464495"/>
            </a:xfrm>
            <a:prstGeom prst="line">
              <a:avLst/>
            </a:prstGeom>
            <a:solidFill>
              <a:srgbClr val="00B8FF"/>
            </a:solidFill>
            <a:ln w="31750" cap="rnd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5940152" y="1124745"/>
              <a:ext cx="0" cy="4464495"/>
            </a:xfrm>
            <a:prstGeom prst="line">
              <a:avLst/>
            </a:prstGeom>
            <a:solidFill>
              <a:srgbClr val="00B8FF"/>
            </a:solidFill>
            <a:ln w="31750" cap="rnd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" name="Straight Connector 299"/>
            <p:cNvCxnSpPr/>
            <p:nvPr/>
          </p:nvCxnSpPr>
          <p:spPr bwMode="auto">
            <a:xfrm>
              <a:off x="7524328" y="1155475"/>
              <a:ext cx="0" cy="4433765"/>
            </a:xfrm>
            <a:prstGeom prst="line">
              <a:avLst/>
            </a:prstGeom>
            <a:solidFill>
              <a:srgbClr val="00B8FF"/>
            </a:solidFill>
            <a:ln w="31750" cap="rnd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6" name="Elbow Connector 395"/>
          <p:cNvCxnSpPr>
            <a:stCxn id="58" idx="2"/>
            <a:endCxn id="95" idx="0"/>
          </p:cNvCxnSpPr>
          <p:nvPr/>
        </p:nvCxnSpPr>
        <p:spPr bwMode="auto">
          <a:xfrm rot="5400000">
            <a:off x="6547289" y="3617027"/>
            <a:ext cx="234577" cy="253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7" name="TextBox 386"/>
          <p:cNvSpPr txBox="1"/>
          <p:nvPr/>
        </p:nvSpPr>
        <p:spPr>
          <a:xfrm>
            <a:off x="139705" y="1630541"/>
            <a:ext cx="210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Data Preparation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985295" y="1630541"/>
            <a:ext cx="13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699044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6156176" y="1630541"/>
            <a:ext cx="124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Artifact Correction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7723380" y="1630541"/>
            <a:ext cx="124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Image QM</a:t>
            </a:r>
            <a:endParaRPr lang="en-US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251520" y="2287905"/>
            <a:ext cx="89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Input set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0" y="5816297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Reference pairs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152128" y="5805264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User scribbles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115616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Selected artifacts</a:t>
            </a:r>
            <a:endParaRPr lang="en-US" sz="1200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2411760" y="2287905"/>
            <a:ext cx="13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Sample locations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432671" y="6021288"/>
            <a:ext cx="134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Multi-scale lighting, material, depth images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728815" y="3140968"/>
            <a:ext cx="134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Descriptors + labels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64060" y="2276872"/>
            <a:ext cx="12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Distorted Image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5239122" y="4448145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 artifact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5977971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Predicted artifact probability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7596336" y="5991671"/>
            <a:ext cx="16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 artifact strength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7634155" y="2276871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Pseudo reference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6084168" y="2287905"/>
            <a:ext cx="161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Training pairs</a:t>
            </a:r>
          </a:p>
        </p:txBody>
      </p:sp>
      <p:sp>
        <p:nvSpPr>
          <p:cNvPr id="409" name="Freeform 408"/>
          <p:cNvSpPr/>
          <p:nvPr/>
        </p:nvSpPr>
        <p:spPr bwMode="auto">
          <a:xfrm>
            <a:off x="5724128" y="3451269"/>
            <a:ext cx="2092971" cy="841828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0" name="Freeform 469"/>
          <p:cNvSpPr/>
          <p:nvPr/>
        </p:nvSpPr>
        <p:spPr bwMode="auto">
          <a:xfrm flipV="1">
            <a:off x="7020272" y="4445497"/>
            <a:ext cx="796827" cy="537384"/>
          </a:xfrm>
          <a:custGeom>
            <a:avLst/>
            <a:gdLst>
              <a:gd name="connsiteX0" fmla="*/ 0 w 2238375"/>
              <a:gd name="connsiteY0" fmla="*/ 0 h 476250"/>
              <a:gd name="connsiteX1" fmla="*/ 0 w 2238375"/>
              <a:gd name="connsiteY1" fmla="*/ 0 h 476250"/>
              <a:gd name="connsiteX2" fmla="*/ 0 w 2238375"/>
              <a:gd name="connsiteY2" fmla="*/ 476250 h 476250"/>
              <a:gd name="connsiteX3" fmla="*/ 2238375 w 2238375"/>
              <a:gd name="connsiteY3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8375" h="476250">
                <a:moveTo>
                  <a:pt x="0" y="0"/>
                </a:moveTo>
                <a:lnTo>
                  <a:pt x="0" y="0"/>
                </a:lnTo>
                <a:lnTo>
                  <a:pt x="0" y="476250"/>
                </a:lnTo>
                <a:lnTo>
                  <a:pt x="2238375" y="476250"/>
                </a:lnTo>
              </a:path>
            </a:pathLst>
          </a:cu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39952" y="4736177"/>
            <a:ext cx="657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Train</a:t>
            </a:r>
          </a:p>
        </p:txBody>
      </p:sp>
      <p:sp>
        <p:nvSpPr>
          <p:cNvPr id="474" name="TextBox 473"/>
          <p:cNvSpPr txBox="1"/>
          <p:nvPr/>
        </p:nvSpPr>
        <p:spPr>
          <a:xfrm>
            <a:off x="3232423" y="4365104"/>
            <a:ext cx="84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Extract local 3D features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6228184" y="4479503"/>
            <a:ext cx="65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 mask</a:t>
            </a:r>
          </a:p>
        </p:txBody>
      </p:sp>
    </p:spTree>
    <p:extLst>
      <p:ext uri="{BB962C8B-B14F-4D97-AF65-F5344CB8AC3E}">
        <p14:creationId xmlns:p14="http://schemas.microsoft.com/office/powerpoint/2010/main" val="30896151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7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0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3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6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2" dur="indefinite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5" dur="indefinite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8" dur="indefinite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1" dur="indefinite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4" dur="indefinite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7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0" dur="indefinite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3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6" dur="indefinite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9" dur="indefinite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2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5" dur="indefinite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8" dur="indefinite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1" dur="indefinite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4" dur="indefinite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7" dur="indefinite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0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3" dur="indefinite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2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73" grpId="0" animBg="1"/>
      <p:bldP spid="59" grpId="0" animBg="1"/>
      <p:bldP spid="67" grpId="0" animBg="1"/>
      <p:bldP spid="79" grpId="0" animBg="1"/>
      <p:bldP spid="95" grpId="0" animBg="1"/>
      <p:bldP spid="36" grpId="0" animBg="1"/>
      <p:bldP spid="387" grpId="0"/>
      <p:bldP spid="422" grpId="0"/>
      <p:bldP spid="423" grpId="0"/>
      <p:bldP spid="424" grpId="0"/>
      <p:bldP spid="438" grpId="0"/>
      <p:bldP spid="439" grpId="0"/>
      <p:bldP spid="440" grpId="0"/>
      <p:bldP spid="441" grpId="0"/>
      <p:bldP spid="442" grpId="0"/>
      <p:bldP spid="443" grpId="0"/>
      <p:bldP spid="444" grpId="0"/>
      <p:bldP spid="446" grpId="0"/>
      <p:bldP spid="448" grpId="0"/>
      <p:bldP spid="450" grpId="0"/>
      <p:bldP spid="473" grpId="0"/>
      <p:bldP spid="474" grpId="0"/>
      <p:bldP spid="4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67844" r="30590"/>
          <a:stretch/>
        </p:blipFill>
        <p:spPr bwMode="auto">
          <a:xfrm>
            <a:off x="4595223" y="3823275"/>
            <a:ext cx="174010" cy="22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02" y="4203359"/>
            <a:ext cx="2682642" cy="2002536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Normalization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1" y="1763687"/>
            <a:ext cx="2656637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41" y="1763687"/>
            <a:ext cx="2656637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240467"/>
            <a:ext cx="26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Classification output </a:t>
            </a:r>
            <a:b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(relative conservative)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1240467"/>
            <a:ext cx="15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Perceptually normalized result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1002" y="3933056"/>
            <a:ext cx="265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Ground-Truth (Subjects)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356"/>
          <a:stretch/>
        </p:blipFill>
        <p:spPr bwMode="auto">
          <a:xfrm>
            <a:off x="4590813" y="4866359"/>
            <a:ext cx="364487" cy="5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1" y="4801239"/>
            <a:ext cx="976225" cy="685029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13" descr="C:\Robert\renderingArtifacts\trunk\paper\images\inpainting\splatResultDisney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5" y="4417707"/>
            <a:ext cx="1960390" cy="147029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Elbow Connector 23"/>
          <p:cNvCxnSpPr>
            <a:stCxn id="5" idx="2"/>
            <a:endCxn id="23" idx="0"/>
          </p:cNvCxnSpPr>
          <p:nvPr/>
        </p:nvCxnSpPr>
        <p:spPr bwMode="auto">
          <a:xfrm rot="5400000">
            <a:off x="1127585" y="4048312"/>
            <a:ext cx="655930" cy="8286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229864" y="5643646"/>
            <a:ext cx="141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Blended “Pseudo” Reference (L</a:t>
            </a:r>
            <a:r>
              <a:rPr lang="en-US" sz="1200" baseline="-250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31" name="Picture 12" descr="C:\Robert\renderingArtifacts\trunk\paper\images\inpainting\disneyArtifacts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5039044" y="4817870"/>
            <a:ext cx="975761" cy="693962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12" name="Double Bracket 16411"/>
          <p:cNvSpPr/>
          <p:nvPr/>
        </p:nvSpPr>
        <p:spPr bwMode="auto">
          <a:xfrm>
            <a:off x="4981651" y="4695172"/>
            <a:ext cx="1121767" cy="914786"/>
          </a:xfrm>
          <a:prstGeom prst="bracketPair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470"/>
          <a:stretch/>
        </p:blipFill>
        <p:spPr bwMode="auto">
          <a:xfrm>
            <a:off x="2933746" y="4860898"/>
            <a:ext cx="349791" cy="58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Double Bracket 65"/>
          <p:cNvSpPr/>
          <p:nvPr/>
        </p:nvSpPr>
        <p:spPr bwMode="auto">
          <a:xfrm>
            <a:off x="3305334" y="4689711"/>
            <a:ext cx="1197451" cy="914786"/>
          </a:xfrm>
          <a:prstGeom prst="bracketPair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5" name="Elbow Connector 24"/>
          <p:cNvCxnSpPr>
            <a:stCxn id="23" idx="3"/>
            <a:endCxn id="65" idx="1"/>
          </p:cNvCxnSpPr>
          <p:nvPr/>
        </p:nvCxnSpPr>
        <p:spPr bwMode="auto">
          <a:xfrm flipV="1">
            <a:off x="2394315" y="5151480"/>
            <a:ext cx="539431" cy="137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 bwMode="auto">
          <a:xfrm>
            <a:off x="3989438" y="2309923"/>
            <a:ext cx="998011" cy="693084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8" name="Double Bracket 77"/>
          <p:cNvSpPr/>
          <p:nvPr/>
        </p:nvSpPr>
        <p:spPr bwMode="auto">
          <a:xfrm>
            <a:off x="3908471" y="2248854"/>
            <a:ext cx="1192465" cy="914786"/>
          </a:xfrm>
          <a:prstGeom prst="bracketPair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19" y="5133184"/>
            <a:ext cx="572276" cy="40157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" name="Picture 12" descr="C:\Robert\renderingArtifacts\trunk\paper\images\inpainting\disneyArtifacts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5375222" y="5153511"/>
            <a:ext cx="572004" cy="406810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34" y="5376145"/>
            <a:ext cx="328653" cy="23062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" name="Picture 12" descr="C:\Robert\renderingArtifacts\trunk\paper\images\inpainting\disneyArtifacts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5690737" y="5398701"/>
            <a:ext cx="328497" cy="233627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5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 bwMode="auto">
          <a:xfrm>
            <a:off x="4353183" y="2656465"/>
            <a:ext cx="602118" cy="41815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 bwMode="auto">
          <a:xfrm>
            <a:off x="4640941" y="2865540"/>
            <a:ext cx="351284" cy="24395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12" y="2408651"/>
            <a:ext cx="368046" cy="71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4354570" y="4047918"/>
            <a:ext cx="321672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4000" baseline="30000" dirty="0" smtClean="0">
                <a:latin typeface="Arial" charset="0"/>
              </a:rPr>
              <a:t>-</a:t>
            </a:r>
            <a:endParaRPr kumimoji="0" lang="en-US" sz="4400" b="0" i="0" u="none" strike="noStrike" cap="none" normalizeH="0" baseline="3000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99" name="Elbow Connector 98"/>
          <p:cNvCxnSpPr>
            <a:stCxn id="22" idx="0"/>
            <a:endCxn id="144" idx="2"/>
          </p:cNvCxnSpPr>
          <p:nvPr/>
        </p:nvCxnSpPr>
        <p:spPr bwMode="auto">
          <a:xfrm rot="5400000" flipH="1" flipV="1">
            <a:off x="3792257" y="4726334"/>
            <a:ext cx="148103" cy="170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2" name="Elbow Connector 101"/>
          <p:cNvCxnSpPr>
            <a:stCxn id="31" idx="0"/>
            <a:endCxn id="154" idx="2"/>
          </p:cNvCxnSpPr>
          <p:nvPr/>
        </p:nvCxnSpPr>
        <p:spPr bwMode="auto">
          <a:xfrm rot="16200000" flipV="1">
            <a:off x="5444558" y="4735502"/>
            <a:ext cx="164734" cy="1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9" name="Elbow Connector 108"/>
          <p:cNvCxnSpPr>
            <a:stCxn id="86" idx="0"/>
          </p:cNvCxnSpPr>
          <p:nvPr/>
        </p:nvCxnSpPr>
        <p:spPr bwMode="auto">
          <a:xfrm rot="5400000" flipH="1" flipV="1">
            <a:off x="4051552" y="3584062"/>
            <a:ext cx="927711" cy="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36" y="2170661"/>
            <a:ext cx="110753" cy="15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Double Bracket 117"/>
          <p:cNvSpPr/>
          <p:nvPr/>
        </p:nvSpPr>
        <p:spPr bwMode="auto">
          <a:xfrm>
            <a:off x="3476423" y="2136478"/>
            <a:ext cx="1811909" cy="1080120"/>
          </a:xfrm>
          <a:prstGeom prst="bracketPair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1" name="Picture 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94" y="1916832"/>
            <a:ext cx="10001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465" y="2170660"/>
            <a:ext cx="110753" cy="15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4" name="Straight Connector 73"/>
          <p:cNvCxnSpPr/>
          <p:nvPr/>
        </p:nvCxnSpPr>
        <p:spPr bwMode="auto">
          <a:xfrm flipH="1">
            <a:off x="5344293" y="2143625"/>
            <a:ext cx="163811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2992712" y="2492896"/>
            <a:ext cx="42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*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519852" y="2463279"/>
            <a:ext cx="4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=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932040" y="5639795"/>
            <a:ext cx="141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Distorted Test Image</a:t>
            </a:r>
          </a:p>
        </p:txBody>
      </p:sp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39" y="3951678"/>
            <a:ext cx="396689" cy="32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61" y="4005064"/>
            <a:ext cx="371689" cy="30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TextBox 135"/>
          <p:cNvSpPr txBox="1"/>
          <p:nvPr/>
        </p:nvSpPr>
        <p:spPr>
          <a:xfrm>
            <a:off x="683567" y="6309320"/>
            <a:ext cx="38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:   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Wilson transducer </a:t>
            </a:r>
            <a:r>
              <a:rPr lang="en-US" sz="12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unction applied on </a:t>
            </a:r>
            <a:r>
              <a:rPr lang="en-US" sz="12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pyramid scales</a:t>
            </a:r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470"/>
          <a:stretch/>
        </p:blipFill>
        <p:spPr bwMode="auto">
          <a:xfrm>
            <a:off x="439350" y="6277786"/>
            <a:ext cx="225151" cy="37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TextBox 137"/>
          <p:cNvSpPr txBox="1"/>
          <p:nvPr/>
        </p:nvSpPr>
        <p:spPr>
          <a:xfrm>
            <a:off x="1530777" y="3880208"/>
            <a:ext cx="124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Replace artifacts (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inpainting) </a:t>
            </a:r>
          </a:p>
        </p:txBody>
      </p:sp>
      <p:sp>
        <p:nvSpPr>
          <p:cNvPr id="144" name="Rounded Rectangle 143"/>
          <p:cNvSpPr/>
          <p:nvPr/>
        </p:nvSpPr>
        <p:spPr bwMode="auto">
          <a:xfrm>
            <a:off x="3686238" y="4342256"/>
            <a:ext cx="361848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100" b="1" i="1" dirty="0" smtClean="0">
                <a:latin typeface="Times New Roman" pitchFamily="18" charset="0"/>
                <a:cs typeface="Times New Roman" pitchFamily="18" charset="0"/>
              </a:rPr>
              <a:t>CSF</a:t>
            </a:r>
            <a:endParaRPr kumimoji="0" lang="en-US" sz="4400" b="1" i="1" u="none" strike="noStrike" cap="none" normalizeH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1" name="Elbow Connector 150"/>
          <p:cNvCxnSpPr>
            <a:stCxn id="144" idx="0"/>
            <a:endCxn id="86" idx="1"/>
          </p:cNvCxnSpPr>
          <p:nvPr/>
        </p:nvCxnSpPr>
        <p:spPr bwMode="auto">
          <a:xfrm rot="5400000" flipH="1" flipV="1">
            <a:off x="4041417" y="4029103"/>
            <a:ext cx="138898" cy="487408"/>
          </a:xfrm>
          <a:prstGeom prst="bent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54" name="Rounded Rectangle 153"/>
          <p:cNvSpPr/>
          <p:nvPr/>
        </p:nvSpPr>
        <p:spPr bwMode="auto">
          <a:xfrm>
            <a:off x="5346000" y="4342256"/>
            <a:ext cx="361848" cy="31088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100" b="1" i="1" dirty="0" smtClean="0">
                <a:latin typeface="Times New Roman" pitchFamily="18" charset="0"/>
                <a:cs typeface="Times New Roman" pitchFamily="18" charset="0"/>
              </a:rPr>
              <a:t>CSF</a:t>
            </a:r>
            <a:endParaRPr kumimoji="0" lang="en-US" sz="4400" b="1" i="1" u="none" strike="noStrike" cap="none" normalizeH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6" name="Elbow Connector 155"/>
          <p:cNvCxnSpPr>
            <a:stCxn id="154" idx="0"/>
            <a:endCxn id="86" idx="3"/>
          </p:cNvCxnSpPr>
          <p:nvPr/>
        </p:nvCxnSpPr>
        <p:spPr bwMode="auto">
          <a:xfrm rot="16200000" flipV="1">
            <a:off x="5032134" y="3847466"/>
            <a:ext cx="138898" cy="850682"/>
          </a:xfrm>
          <a:prstGeom prst="bentConnector2">
            <a:avLst/>
          </a:prstGeom>
          <a:solidFill>
            <a:srgbClr val="00B8FF"/>
          </a:solidFill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" name="Rectangle 2"/>
          <p:cNvSpPr/>
          <p:nvPr/>
        </p:nvSpPr>
        <p:spPr bwMode="auto">
          <a:xfrm>
            <a:off x="2939039" y="1844824"/>
            <a:ext cx="3289145" cy="42604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7199" y="1412776"/>
            <a:ext cx="285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Full-ref. Perceptual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155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0"/>
          <a:stretch/>
        </p:blipFill>
        <p:spPr bwMode="auto">
          <a:xfrm>
            <a:off x="6094567" y="4005064"/>
            <a:ext cx="2655536" cy="200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Normalization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4" y="1752086"/>
            <a:ext cx="2656637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38" y="1754088"/>
            <a:ext cx="2656637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3" y="4007942"/>
            <a:ext cx="2656637" cy="19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13" y="4012908"/>
            <a:ext cx="2656637" cy="19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170" y="5949280"/>
            <a:ext cx="1596944" cy="10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Classification </a:t>
            </a:r>
            <a:b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(rel. Conservative)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3438" y="5949280"/>
            <a:ext cx="1596944" cy="10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Perceptually normalized result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79" y="1752086"/>
            <a:ext cx="2666624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 bwMode="auto">
          <a:xfrm>
            <a:off x="5977169" y="1268760"/>
            <a:ext cx="0" cy="5112568"/>
          </a:xfrm>
          <a:prstGeom prst="line">
            <a:avLst/>
          </a:prstGeom>
          <a:solidFill>
            <a:srgbClr val="00B8FF"/>
          </a:solidFill>
          <a:ln w="31750" cap="rnd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549303" y="119675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NoRM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1210" y="1196752"/>
            <a:ext cx="2789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Ground-Truth (Subjects)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7" y="4007942"/>
            <a:ext cx="2659663" cy="199615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39" y="4012908"/>
            <a:ext cx="2662244" cy="199809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68" y="4005064"/>
            <a:ext cx="2662546" cy="200253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81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Quality Metrics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/>
          <a:stretch/>
        </p:blipFill>
        <p:spPr bwMode="auto">
          <a:xfrm>
            <a:off x="518493" y="2950889"/>
            <a:ext cx="6717803" cy="149864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42" y="4649526"/>
            <a:ext cx="2095670" cy="157998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8" y="4649527"/>
            <a:ext cx="2099354" cy="157998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4649526"/>
            <a:ext cx="2628317" cy="173335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7704" y="2636912"/>
            <a:ext cx="1337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Blur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2636912"/>
            <a:ext cx="1162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Sharpening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6229508"/>
            <a:ext cx="193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JPEG/ MPEG distortions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6016" y="636158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itchFamily="34" charset="0"/>
                <a:cs typeface="Calibri" pitchFamily="34" charset="0"/>
              </a:rPr>
              <a:t>Contouring, banding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95536" y="1124745"/>
            <a:ext cx="7848872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Common quality metrics were designed for predicting</a:t>
            </a:r>
            <a:br>
              <a:rPr lang="en-US" sz="2000" dirty="0" smtClean="0"/>
            </a:br>
            <a:r>
              <a:rPr lang="en-US" sz="2000" dirty="0" smtClean="0"/>
              <a:t>visibility of </a:t>
            </a:r>
            <a:r>
              <a:rPr lang="en-US" sz="2000" dirty="0" smtClean="0">
                <a:solidFill>
                  <a:srgbClr val="C00000"/>
                </a:solidFill>
              </a:rPr>
              <a:t>typical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distortions</a:t>
            </a:r>
            <a:r>
              <a:rPr lang="en-US" sz="2000" dirty="0"/>
              <a:t> </a:t>
            </a:r>
            <a:r>
              <a:rPr lang="en-US" sz="2000" dirty="0" smtClean="0"/>
              <a:t>in photographs: 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blur, sharpending, noise, JPEG/ MPEG compression,...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about synthetic CG-images?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32197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68" y="1753354"/>
            <a:ext cx="2413674" cy="181535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(VPL noise)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67" y="4143590"/>
            <a:ext cx="2411588" cy="1800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4" y="1753354"/>
            <a:ext cx="2402523" cy="1800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dministrator\Desktop\hdrvdp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203" y="4128434"/>
            <a:ext cx="2420474" cy="1815356"/>
          </a:xfrm>
          <a:prstGeom prst="rect">
            <a:avLst/>
          </a:prstGeom>
          <a:noFill/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745776"/>
            <a:ext cx="240832" cy="18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5" y="1756454"/>
            <a:ext cx="2422749" cy="181535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4056" y="1537047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96344" y="3912127"/>
            <a:ext cx="16561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571" y="3912127"/>
            <a:ext cx="26642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HDRVDP2 [Mantiuk et al. ‘11]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51634" y="1537047"/>
            <a:ext cx="26625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Our Result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42147" y="1537047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SSIM  [Wang et al. ‘04]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= 0.725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824" y="3501008"/>
            <a:ext cx="179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= 0.662 (0.628)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120" y="3501008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= 0.674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1840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= 0.903</a:t>
            </a:r>
          </a:p>
        </p:txBody>
      </p:sp>
      <p:pic>
        <p:nvPicPr>
          <p:cNvPr id="22" name="Picture 12" descr="C:\Robert\renderingArtifacts\trunk\paper\images\inpainting\disneyArtifact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5" y="4128433"/>
            <a:ext cx="2413348" cy="181001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652120" y="3917154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Artifact Image</a:t>
            </a:r>
            <a:endParaRPr lang="en-US" sz="11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772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1" y="4128434"/>
            <a:ext cx="2415616" cy="181001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5" y="1767745"/>
            <a:ext cx="2393427" cy="179338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44" y="1748820"/>
            <a:ext cx="2399553" cy="1804734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60169"/>
            <a:ext cx="2404612" cy="180853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3590"/>
            <a:ext cx="2402523" cy="1800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(VPL noise)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743892"/>
            <a:ext cx="240832" cy="18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4056" y="1537047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96344" y="3912127"/>
            <a:ext cx="16561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571" y="3912127"/>
            <a:ext cx="26642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HDRVDP2 [Mantiuk et al. ‘11]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51634" y="1537047"/>
            <a:ext cx="26625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Our Result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42147" y="1537047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SSIM  [Wang et al. ‘04]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0.495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6448" y="3501008"/>
            <a:ext cx="179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0.436 (0.298)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120" y="3501008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=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0.469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1840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0.913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652120" y="3917154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Artifact Image</a:t>
            </a:r>
            <a:endParaRPr lang="en-US" sz="1100" b="1" dirty="0">
              <a:solidFill>
                <a:schemeClr val="bg2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5" y="4149080"/>
            <a:ext cx="2391452" cy="1794854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6880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1" y="4128434"/>
            <a:ext cx="2415616" cy="181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5" y="1767745"/>
            <a:ext cx="2393427" cy="179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44" y="1748820"/>
            <a:ext cx="2399553" cy="18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60169"/>
            <a:ext cx="2404612" cy="180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3590"/>
            <a:ext cx="240252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(VPL clamping)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749709"/>
            <a:ext cx="240832" cy="18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4056" y="1537047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96344" y="3912127"/>
            <a:ext cx="16561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571" y="3912127"/>
            <a:ext cx="26642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HDRVDP2 [Mantiuk et al. ‘11]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51634" y="1537047"/>
            <a:ext cx="26625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Our Result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42147" y="1537047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SSIM  [Wang et al. ‘04]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0.134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6448" y="3501008"/>
            <a:ext cx="179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0.470 (0.450)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120" y="3501008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0.637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1840" y="5877272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0.186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4" y="1768841"/>
            <a:ext cx="2372934" cy="1784714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44" y="4143590"/>
            <a:ext cx="2390819" cy="179816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28434"/>
            <a:ext cx="2406569" cy="181001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37" y="1768841"/>
            <a:ext cx="2393082" cy="179986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44" y="1748821"/>
            <a:ext cx="2419701" cy="1819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37" y="4143590"/>
            <a:ext cx="2402703" cy="18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652120" y="3917154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Artifact Image</a:t>
            </a:r>
            <a:endParaRPr lang="en-US" sz="1100" b="1" dirty="0">
              <a:solidFill>
                <a:schemeClr val="bg2"/>
              </a:solidFill>
            </a:endParaRPr>
          </a:p>
        </p:txBody>
      </p:sp>
      <p:pic>
        <p:nvPicPr>
          <p:cNvPr id="27" name="Picture 4" descr="C:\Downloads\cglunch\figs\artifactImag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154" y="4143590"/>
            <a:ext cx="2414585" cy="1810939"/>
          </a:xfrm>
          <a:prstGeom prst="rect">
            <a:avLst/>
          </a:prstGeom>
          <a:noFill/>
          <a:effectLst>
            <a:outerShdw blurRad="63500" dist="381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6294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(Shadow aliasing)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18" y="1802444"/>
            <a:ext cx="210123" cy="158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4056" y="1537047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96344" y="3912127"/>
            <a:ext cx="16561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Subjects </a:t>
            </a:r>
            <a:r>
              <a:rPr lang="en-US" sz="1100" b="1" dirty="0">
                <a:solidFill>
                  <a:schemeClr val="bg2"/>
                </a:solidFill>
              </a:rPr>
              <a:t>(</a:t>
            </a:r>
            <a:r>
              <a:rPr lang="en-US" sz="1100" b="1" dirty="0" smtClean="0">
                <a:solidFill>
                  <a:schemeClr val="bg2"/>
                </a:solidFill>
              </a:rPr>
              <a:t>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571" y="3912127"/>
            <a:ext cx="26642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HDRVDP2 [Mantiuk et al. ‘11]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51634" y="1537047"/>
            <a:ext cx="26625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Our Result (NO 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642147" y="1537047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SSIM  [Wang et al. ‘04] – (REF)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5785519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0.669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6448" y="3351050"/>
            <a:ext cx="179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0.767 (0.638)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120" y="3380380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0.742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1840" y="5785519"/>
            <a:ext cx="1123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i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orr </a:t>
            </a:r>
            <a:r>
              <a:rPr lang="en-US" sz="1400" i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= 0.772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652120" y="3917154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 smtClean="0">
                <a:solidFill>
                  <a:schemeClr val="bg2"/>
                </a:solidFill>
              </a:rPr>
              <a:t>Artifact Image</a:t>
            </a:r>
            <a:endParaRPr lang="en-US" sz="1100" b="1" dirty="0">
              <a:solidFill>
                <a:schemeClr val="bg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/>
        </p:blipFill>
        <p:spPr bwMode="auto">
          <a:xfrm>
            <a:off x="3066888" y="1814941"/>
            <a:ext cx="2376467" cy="154205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/>
          <a:stretch/>
        </p:blipFill>
        <p:spPr bwMode="auto">
          <a:xfrm>
            <a:off x="5621052" y="1814941"/>
            <a:ext cx="2376466" cy="158304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/>
          <a:stretch/>
        </p:blipFill>
        <p:spPr bwMode="auto">
          <a:xfrm>
            <a:off x="536945" y="4221088"/>
            <a:ext cx="2376466" cy="157186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/>
          <a:stretch/>
        </p:blipFill>
        <p:spPr bwMode="auto">
          <a:xfrm>
            <a:off x="549321" y="1813037"/>
            <a:ext cx="2366495" cy="157328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/>
          <a:stretch/>
        </p:blipFill>
        <p:spPr bwMode="auto">
          <a:xfrm>
            <a:off x="3085735" y="4235995"/>
            <a:ext cx="2338774" cy="157328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/>
          <a:stretch/>
        </p:blipFill>
        <p:spPr bwMode="auto">
          <a:xfrm>
            <a:off x="5621052" y="4235995"/>
            <a:ext cx="2378871" cy="15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/>
          <a:stretch/>
        </p:blipFill>
        <p:spPr bwMode="auto">
          <a:xfrm>
            <a:off x="5621052" y="4219670"/>
            <a:ext cx="2382404" cy="157328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1539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650454"/>
            <a:ext cx="8218488" cy="451485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NoRM</a:t>
            </a:r>
            <a:r>
              <a:rPr lang="en-US" sz="2000" dirty="0" smtClean="0"/>
              <a:t>: Data-driven </a:t>
            </a:r>
            <a:r>
              <a:rPr lang="en-US" sz="2000" dirty="0" smtClean="0">
                <a:solidFill>
                  <a:srgbClr val="C00000"/>
                </a:solidFill>
              </a:rPr>
              <a:t>No</a:t>
            </a:r>
            <a:r>
              <a:rPr lang="en-US" sz="2000" dirty="0" smtClean="0"/>
              <a:t>-</a:t>
            </a:r>
            <a:r>
              <a:rPr lang="en-US" sz="2000" dirty="0" smtClean="0">
                <a:solidFill>
                  <a:srgbClr val="C00000"/>
                </a:solidFill>
              </a:rPr>
              <a:t>R</a:t>
            </a:r>
            <a:r>
              <a:rPr lang="en-US" sz="2000" dirty="0" smtClean="0"/>
              <a:t>eference CG-image quality </a:t>
            </a:r>
            <a:r>
              <a:rPr lang="en-US" sz="2000" dirty="0" smtClean="0">
                <a:solidFill>
                  <a:srgbClr val="C00000"/>
                </a:solidFill>
              </a:rPr>
              <a:t>M</a:t>
            </a:r>
            <a:r>
              <a:rPr lang="en-US" sz="2000" dirty="0" smtClean="0"/>
              <a:t>etric</a:t>
            </a:r>
          </a:p>
          <a:p>
            <a:r>
              <a:rPr lang="en-US" sz="2000" dirty="0" smtClean="0"/>
              <a:t>Blind metric for local rendering artifacts is possible</a:t>
            </a:r>
          </a:p>
          <a:p>
            <a:pPr lvl="1">
              <a:buFont typeface="Wingdings"/>
              <a:buChar char="à"/>
            </a:pPr>
            <a:r>
              <a:rPr lang="en-US" sz="1800" dirty="0" smtClean="0"/>
              <a:t> If we know what we are looking for</a:t>
            </a:r>
          </a:p>
          <a:p>
            <a:pPr lvl="1">
              <a:buFont typeface="Wingdings"/>
              <a:buChar char="à"/>
            </a:pP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smtClean="0">
                <a:sym typeface="Wingdings" pitchFamily="2" charset="2"/>
              </a:rPr>
              <a:t>3D </a:t>
            </a:r>
            <a:r>
              <a:rPr lang="en-US" sz="1800" dirty="0">
                <a:sym typeface="Wingdings" pitchFamily="2" charset="2"/>
              </a:rPr>
              <a:t>and </a:t>
            </a:r>
            <a:r>
              <a:rPr lang="en-US" sz="1800" dirty="0" smtClean="0">
                <a:sym typeface="Wingdings" pitchFamily="2" charset="2"/>
              </a:rPr>
              <a:t>texture information is available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28814" y="4653136"/>
            <a:ext cx="64807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004048" y="4653136"/>
            <a:ext cx="50405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12" y="3424416"/>
            <a:ext cx="3168352" cy="237403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1633"/>
            <a:ext cx="3165738" cy="237597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20" y="3424416"/>
            <a:ext cx="182112" cy="137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be 9"/>
          <p:cNvSpPr/>
          <p:nvPr/>
        </p:nvSpPr>
        <p:spPr bwMode="auto">
          <a:xfrm>
            <a:off x="3967361" y="4110784"/>
            <a:ext cx="1055737" cy="1026368"/>
          </a:xfrm>
          <a:prstGeom prst="cub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sz="105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NoRM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650454"/>
            <a:ext cx="8218488" cy="451485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NoRM</a:t>
            </a:r>
            <a:r>
              <a:rPr lang="en-US" sz="2000" dirty="0" smtClean="0"/>
              <a:t>: Data-driven </a:t>
            </a:r>
            <a:r>
              <a:rPr lang="en-US" sz="2000" dirty="0" smtClean="0">
                <a:solidFill>
                  <a:srgbClr val="C00000"/>
                </a:solidFill>
              </a:rPr>
              <a:t>No</a:t>
            </a:r>
            <a:r>
              <a:rPr lang="en-US" sz="2000" dirty="0" smtClean="0"/>
              <a:t>-</a:t>
            </a:r>
            <a:r>
              <a:rPr lang="en-US" sz="2000" dirty="0" smtClean="0">
                <a:solidFill>
                  <a:srgbClr val="C00000"/>
                </a:solidFill>
              </a:rPr>
              <a:t>R</a:t>
            </a:r>
            <a:r>
              <a:rPr lang="en-US" sz="2000" dirty="0" smtClean="0"/>
              <a:t>eference CG-image quality </a:t>
            </a:r>
            <a:r>
              <a:rPr lang="en-US" sz="2000" dirty="0" smtClean="0">
                <a:solidFill>
                  <a:srgbClr val="C00000"/>
                </a:solidFill>
              </a:rPr>
              <a:t>M</a:t>
            </a:r>
            <a:r>
              <a:rPr lang="en-US" sz="2000" dirty="0" smtClean="0"/>
              <a:t>etric</a:t>
            </a:r>
          </a:p>
          <a:p>
            <a:r>
              <a:rPr lang="en-US" sz="2000" dirty="0" smtClean="0"/>
              <a:t>Blind metric for local rendering artifacts is possible</a:t>
            </a:r>
          </a:p>
          <a:p>
            <a:pPr lvl="1">
              <a:buFont typeface="Wingdings"/>
              <a:buChar char="à"/>
            </a:pPr>
            <a:r>
              <a:rPr lang="en-US" sz="1800" dirty="0" smtClean="0"/>
              <a:t> If we know what we are looking for</a:t>
            </a:r>
          </a:p>
          <a:p>
            <a:pPr lvl="1">
              <a:buFont typeface="Wingdings"/>
              <a:buChar char="à"/>
            </a:pP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smtClean="0">
                <a:sym typeface="Wingdings" pitchFamily="2" charset="2"/>
              </a:rPr>
              <a:t>3D </a:t>
            </a:r>
            <a:r>
              <a:rPr lang="en-US" sz="1800" dirty="0">
                <a:sym typeface="Wingdings" pitchFamily="2" charset="2"/>
              </a:rPr>
              <a:t>and </a:t>
            </a:r>
            <a:r>
              <a:rPr lang="en-US" sz="1800" dirty="0" smtClean="0">
                <a:sym typeface="Wingdings" pitchFamily="2" charset="2"/>
              </a:rPr>
              <a:t>texture information is available</a:t>
            </a:r>
          </a:p>
          <a:p>
            <a:pPr lvl="1">
              <a:buFont typeface="Wingdings"/>
              <a:buChar char="à"/>
            </a:pPr>
            <a:endParaRPr lang="en-US" sz="1800" dirty="0">
              <a:sym typeface="Wingdings" pitchFamily="2" charset="2"/>
            </a:endParaRPr>
          </a:p>
          <a:p>
            <a:pPr lvl="1">
              <a:buFont typeface="Wingdings"/>
              <a:buChar char="à"/>
            </a:pPr>
            <a:endParaRPr lang="en-US" sz="1800" dirty="0" smtClean="0"/>
          </a:p>
          <a:p>
            <a:r>
              <a:rPr lang="en-US" sz="2400" dirty="0"/>
              <a:t>As future work</a:t>
            </a:r>
            <a:r>
              <a:rPr lang="en-US" sz="2400" dirty="0" smtClean="0"/>
              <a:t>:</a:t>
            </a:r>
          </a:p>
          <a:p>
            <a:pPr lvl="1"/>
            <a:r>
              <a:rPr lang="en-US" sz="1600" dirty="0" err="1" smtClean="0"/>
              <a:t>NoRM</a:t>
            </a:r>
            <a:r>
              <a:rPr lang="en-US" sz="1600" dirty="0" smtClean="0"/>
              <a:t> is slow </a:t>
            </a:r>
            <a:r>
              <a:rPr lang="en-US" sz="1600" dirty="0" smtClean="0">
                <a:sym typeface="Wingdings" pitchFamily="2" charset="2"/>
              </a:rPr>
              <a:t> further optimization possible</a:t>
            </a:r>
          </a:p>
          <a:p>
            <a:pPr lvl="2"/>
            <a:r>
              <a:rPr lang="en-US" sz="1500" dirty="0">
                <a:sym typeface="Wingdings" pitchFamily="2" charset="2"/>
              </a:rPr>
              <a:t>e</a:t>
            </a:r>
            <a:r>
              <a:rPr lang="en-US" sz="1500" dirty="0" smtClean="0">
                <a:sym typeface="Wingdings" pitchFamily="2" charset="2"/>
              </a:rPr>
              <a:t>.g. using faster classifiers (decision forests, gaussian processes)</a:t>
            </a:r>
            <a:endParaRPr lang="en-US" sz="1200" dirty="0" smtClean="0">
              <a:sym typeface="Wingdings" pitchFamily="2" charset="2"/>
            </a:endParaRPr>
          </a:p>
          <a:p>
            <a:pPr lvl="1"/>
            <a:r>
              <a:rPr lang="en-US" sz="1600" dirty="0" smtClean="0"/>
              <a:t>Enlarge </a:t>
            </a:r>
            <a:r>
              <a:rPr lang="en-US" sz="1600" dirty="0"/>
              <a:t>the set of artifacts and </a:t>
            </a:r>
            <a:r>
              <a:rPr lang="en-US" sz="1600" dirty="0" smtClean="0"/>
              <a:t>images</a:t>
            </a:r>
          </a:p>
          <a:p>
            <a:pPr lvl="1"/>
            <a:r>
              <a:rPr lang="en-US" sz="1600" dirty="0" smtClean="0"/>
              <a:t>Test </a:t>
            </a:r>
            <a:r>
              <a:rPr lang="en-US" sz="1600" dirty="0">
                <a:solidFill>
                  <a:srgbClr val="C00000"/>
                </a:solidFill>
              </a:rPr>
              <a:t>multi-class</a:t>
            </a:r>
            <a:r>
              <a:rPr lang="en-US" sz="1600" dirty="0"/>
              <a:t> </a:t>
            </a:r>
            <a:r>
              <a:rPr lang="en-US" sz="1600" dirty="0" smtClean="0"/>
              <a:t>classification</a:t>
            </a:r>
          </a:p>
          <a:p>
            <a:pPr lvl="1"/>
            <a:r>
              <a:rPr lang="en-US" sz="1600" dirty="0" smtClean="0"/>
              <a:t>Classification with </a:t>
            </a:r>
            <a:r>
              <a:rPr lang="en-US" sz="1600" dirty="0" smtClean="0">
                <a:sym typeface="Wingdings" pitchFamily="2" charset="2"/>
              </a:rPr>
              <a:t>neighborhood information (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markov random field</a:t>
            </a:r>
            <a:r>
              <a:rPr lang="en-US" sz="1600" dirty="0" smtClean="0">
                <a:sym typeface="Wingdings" pitchFamily="2" charset="2"/>
              </a:rPr>
              <a:t>)</a:t>
            </a:r>
            <a:endParaRPr lang="en-US" sz="1800" dirty="0" smtClean="0">
              <a:sym typeface="Wingdings" pitchFamily="2" charset="2"/>
            </a:endParaRPr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34200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Documents and Settings\Administrator\Desktop\pilot_study\pilot_study\disney2_2400x1800_vpl10000000_test_full_small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2776" y="990050"/>
            <a:ext cx="5760640" cy="432048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02805" y="4505184"/>
            <a:ext cx="4968552" cy="1610692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latin typeface="Bodoni MT Condensed" pitchFamily="18" charset="0"/>
              </a:rPr>
              <a:t>		</a:t>
            </a:r>
            <a:r>
              <a:rPr lang="en-US" sz="3200" dirty="0" smtClean="0">
                <a:solidFill>
                  <a:schemeClr val="bg1"/>
                </a:solidFill>
                <a:latin typeface="Bodoni MT Condensed" pitchFamily="18" charset="0"/>
              </a:rPr>
              <a:t>Thank You!</a:t>
            </a:r>
            <a:endParaRPr lang="en-US" sz="32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5345921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Thanks to: </a:t>
            </a:r>
            <a:r>
              <a:rPr lang="en-US" sz="1600" i="1" dirty="0" err="1" smtClean="0"/>
              <a:t>Tomáš</a:t>
            </a:r>
            <a:r>
              <a:rPr lang="en-US" sz="1600" i="1" dirty="0"/>
              <a:t> </a:t>
            </a:r>
            <a:r>
              <a:rPr lang="en-US" sz="1600" i="1" dirty="0" err="1"/>
              <a:t>Davidovič</a:t>
            </a:r>
            <a:r>
              <a:rPr lang="en-US" sz="1600" i="1" dirty="0"/>
              <a:t> for VPL renderings,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Mario Fritz, </a:t>
            </a:r>
            <a:r>
              <a:rPr lang="en-US" sz="1600" i="1" dirty="0" err="1" smtClean="0"/>
              <a:t>Chuong</a:t>
            </a:r>
            <a:r>
              <a:rPr lang="en-US" sz="1600" i="1" dirty="0" smtClean="0"/>
              <a:t> </a:t>
            </a:r>
            <a:r>
              <a:rPr lang="en-US" sz="1600" i="1" dirty="0"/>
              <a:t>Nguyen, and </a:t>
            </a:r>
            <a:r>
              <a:rPr lang="en-US" sz="1600" i="1" dirty="0" err="1"/>
              <a:t>Rafał</a:t>
            </a:r>
            <a:r>
              <a:rPr lang="en-US" sz="1600" i="1" dirty="0"/>
              <a:t> </a:t>
            </a:r>
            <a:r>
              <a:rPr lang="en-US" sz="1600" i="1" dirty="0" err="1" smtClean="0"/>
              <a:t>Mantiuk</a:t>
            </a:r>
            <a:r>
              <a:rPr lang="en-US" sz="1600" i="1" dirty="0" smtClean="0"/>
              <a:t> for discussions.</a:t>
            </a:r>
            <a:endParaRPr lang="en-US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://www.mpi-inf.mpg.de/resources/hdr/norm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b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rherzog@mpi-inf.mpg.de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Artifacts</a:t>
            </a:r>
            <a:endParaRPr lang="en-US" dirty="0"/>
          </a:p>
        </p:txBody>
      </p:sp>
      <p:sp>
        <p:nvSpPr>
          <p:cNvPr id="22536" name="Rectangle 8"/>
          <p:cNvSpPr>
            <a:spLocks noGrp="1" noChangeArrowheads="1"/>
          </p:cNvSpPr>
          <p:nvPr>
            <p:ph idx="4294967295"/>
          </p:nvPr>
        </p:nvSpPr>
        <p:spPr>
          <a:xfrm>
            <a:off x="395536" y="1423318"/>
            <a:ext cx="3240360" cy="4525962"/>
          </a:xfrm>
          <a:noFill/>
          <a:ln/>
        </p:spPr>
        <p:txBody>
          <a:bodyPr/>
          <a:lstStyle/>
          <a:p>
            <a:r>
              <a:rPr lang="en-US" sz="2400" dirty="0"/>
              <a:t>e</a:t>
            </a:r>
            <a:r>
              <a:rPr lang="en-US" sz="2400" dirty="0" smtClean="0"/>
              <a:t>.g., low-freq</a:t>
            </a:r>
            <a:r>
              <a:rPr lang="en-US" sz="2400" dirty="0"/>
              <a:t>. noise </a:t>
            </a:r>
            <a:r>
              <a:rPr lang="en-US" sz="2400" dirty="0" smtClean="0"/>
              <a:t>from </a:t>
            </a:r>
            <a:r>
              <a:rPr lang="en-US" sz="2400" dirty="0"/>
              <a:t>glossy instant </a:t>
            </a:r>
            <a:r>
              <a:rPr lang="en-US" sz="2400" dirty="0" smtClean="0"/>
              <a:t>radiosity or photon density estimation</a:t>
            </a:r>
            <a:endParaRPr lang="en-US" sz="2400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215" y="1561576"/>
            <a:ext cx="3404297" cy="255322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03340"/>
            <a:ext cx="3303984" cy="24779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5" y="3789040"/>
            <a:ext cx="3468529" cy="260139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7" t="11485" r="24286" b="73889"/>
          <a:stretch/>
        </p:blipFill>
        <p:spPr bwMode="auto">
          <a:xfrm>
            <a:off x="6444208" y="3565249"/>
            <a:ext cx="1287760" cy="137591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</a:t>
            </a:r>
            <a:r>
              <a:rPr lang="en-US" dirty="0"/>
              <a:t>Artifacts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7592" y="1265238"/>
            <a:ext cx="3962400" cy="4525962"/>
          </a:xfrm>
        </p:spPr>
        <p:txBody>
          <a:bodyPr/>
          <a:lstStyle/>
          <a:p>
            <a:r>
              <a:rPr lang="en-US" sz="2400" dirty="0"/>
              <a:t>Clamping Bias (darkening in corners)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749424" y="3068960"/>
            <a:ext cx="3174504" cy="3167017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3456384" cy="25922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376747"/>
            <a:ext cx="3373438" cy="253047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4" cstate="print"/>
          <a:srcRect l="76626" t="62045" r="4214" b="12772"/>
          <a:stretch/>
        </p:blipFill>
        <p:spPr bwMode="auto">
          <a:xfrm>
            <a:off x="6390148" y="2816907"/>
            <a:ext cx="1278196" cy="1260165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</a:t>
            </a:r>
            <a:r>
              <a:rPr lang="en-US" dirty="0"/>
              <a:t>Artifacts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630416" y="2362200"/>
            <a:ext cx="3406080" cy="990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Shadow Mapping</a:t>
            </a:r>
          </a:p>
          <a:p>
            <a:pPr>
              <a:buFont typeface="Wingdings" pitchFamily="2" charset="2"/>
              <a:buNone/>
            </a:pPr>
            <a:r>
              <a:rPr lang="en-US" sz="1800" dirty="0"/>
              <a:t>	</a:t>
            </a:r>
            <a:r>
              <a:rPr lang="en-US" sz="1800" dirty="0" smtClean="0"/>
              <a:t>easy </a:t>
            </a:r>
            <a:r>
              <a:rPr lang="en-US" sz="1800" dirty="0"/>
              <a:t>to generate large </a:t>
            </a:r>
            <a:r>
              <a:rPr lang="en-US" sz="1800" dirty="0" smtClean="0"/>
              <a:t>  sample set</a:t>
            </a:r>
            <a:endParaRPr lang="en-US" sz="18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424" y="3861048"/>
            <a:ext cx="4879032" cy="274445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54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48" y="1484784"/>
            <a:ext cx="4879032" cy="274304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</a:t>
            </a:r>
            <a:r>
              <a:rPr lang="en-US" dirty="0"/>
              <a:t>Artifacts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323528" y="1189038"/>
            <a:ext cx="7772400" cy="1325562"/>
          </a:xfrm>
          <a:noFill/>
          <a:ln/>
        </p:spPr>
        <p:txBody>
          <a:bodyPr/>
          <a:lstStyle/>
          <a:p>
            <a:r>
              <a:rPr lang="en-US" sz="2400" dirty="0"/>
              <a:t>Progressive photon mapping: when to stop iterating?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4331" b="5085"/>
          <a:stretch/>
        </p:blipFill>
        <p:spPr bwMode="auto">
          <a:xfrm>
            <a:off x="144016" y="2181401"/>
            <a:ext cx="8676456" cy="434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59832" y="189708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2 iteration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189557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8 iteration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45333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60 iteration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9832" y="645333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150 iteration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2160" y="646286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1500  iteration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189557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1 iteration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IQM</a:t>
            </a:r>
            <a:endParaRPr lang="en-US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r="33330"/>
          <a:stretch/>
        </p:blipFill>
        <p:spPr bwMode="auto">
          <a:xfrm>
            <a:off x="6015813" y="1196752"/>
            <a:ext cx="125962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292734"/>
            <a:ext cx="5732041" cy="4872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31788" indent="-331788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336699"/>
              </a:buClr>
              <a:buSzPct val="100000"/>
              <a:buFont typeface="Wingdings" pitchFamily="2" charset="2"/>
              <a:buChar char="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838" indent="-2746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9AAED2"/>
              </a:buClr>
              <a:buSzPct val="100000"/>
              <a:buFont typeface="Arial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With-reference Image Quality Metrics</a:t>
            </a:r>
          </a:p>
          <a:p>
            <a:pPr lvl="1"/>
            <a:r>
              <a:rPr lang="en-US" sz="1400" dirty="0" smtClean="0"/>
              <a:t>LDR visual difference predictor (VDP):</a:t>
            </a:r>
            <a:br>
              <a:rPr lang="en-US" sz="1400" dirty="0" smtClean="0"/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[Daly Sigg ‘93, VDP,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Wang et al. ‘04,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SSIM]</a:t>
            </a:r>
          </a:p>
          <a:p>
            <a:pPr lvl="1"/>
            <a:r>
              <a:rPr lang="en-US" sz="1400" dirty="0" smtClean="0"/>
              <a:t>HDR+LDR VDP: </a:t>
            </a:r>
            <a:br>
              <a:rPr lang="en-US" sz="1400" dirty="0" smtClean="0"/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[Mantiuk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et al. ’04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(Sigg. ‘11), Aydin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et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al. ’09]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 smtClean="0"/>
              <a:t>Perceptual Rendering</a:t>
            </a:r>
            <a:endParaRPr lang="en-US" sz="2000" dirty="0"/>
          </a:p>
          <a:p>
            <a:pPr lvl="1"/>
            <a:r>
              <a:rPr lang="en-US" sz="1400" dirty="0"/>
              <a:t>Texture-based visual masking</a:t>
            </a:r>
            <a:r>
              <a:rPr lang="en-US" sz="1400" dirty="0" smtClean="0"/>
              <a:t>: </a:t>
            </a:r>
            <a:br>
              <a:rPr lang="en-US" sz="1400" dirty="0" smtClean="0"/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[ Ramasubramanian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et al. Sigg.’99; Bolin &amp; Meyer ’98, </a:t>
            </a:r>
            <a:br>
              <a:rPr lang="en-US" sz="1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Walter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et al., EG’02;  Stokes et al., Sigg.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’04 ]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1400" dirty="0"/>
              <a:t>Visual equivalence for instant </a:t>
            </a:r>
            <a:r>
              <a:rPr lang="en-US" sz="1400" dirty="0" smtClean="0"/>
              <a:t>radiosity:</a:t>
            </a:r>
            <a:br>
              <a:rPr lang="en-US" sz="1400" dirty="0" smtClean="0"/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Krivanek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et al. Sigg.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’10</a:t>
            </a:r>
          </a:p>
          <a:p>
            <a:r>
              <a:rPr lang="en-US" sz="2000" dirty="0"/>
              <a:t>No-Ref. IQM, Quality Assessment (QA)</a:t>
            </a:r>
          </a:p>
          <a:p>
            <a:pPr lvl="1"/>
            <a:r>
              <a:rPr lang="en-US" sz="1400" dirty="0"/>
              <a:t>Detecting </a:t>
            </a:r>
            <a:r>
              <a:rPr lang="en-US" sz="1400" dirty="0" err="1"/>
              <a:t>blockiness</a:t>
            </a:r>
            <a:r>
              <a:rPr lang="en-US" sz="1400" dirty="0"/>
              <a:t> in JPEG/MPEG: </a:t>
            </a:r>
            <a:br>
              <a:rPr lang="en-US" sz="1400" dirty="0"/>
            </a:b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[Wang &amp;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Bovik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’06, Wu &amp;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Rao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‘05]</a:t>
            </a:r>
          </a:p>
          <a:p>
            <a:pPr lvl="1"/>
            <a:r>
              <a:rPr lang="en-US" sz="1400" dirty="0"/>
              <a:t>Blurriness measure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[Liu et al. SPIE ’11,  Chen et al. SPIE ’11]</a:t>
            </a:r>
          </a:p>
          <a:p>
            <a:pPr lvl="1"/>
            <a:r>
              <a:rPr lang="en-US" sz="1400" dirty="0"/>
              <a:t>Detection / removal of false contours (color quantization): </a:t>
            </a:r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[Daly S. &amp; </a:t>
            </a:r>
            <a:r>
              <a:rPr lang="en-US" sz="1100" dirty="0" err="1">
                <a:solidFill>
                  <a:schemeClr val="accent2">
                    <a:lumMod val="50000"/>
                  </a:schemeClr>
                </a:solidFill>
              </a:rPr>
              <a:t>Feng</a:t>
            </a:r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 SPIE ’04] </a:t>
            </a:r>
          </a:p>
          <a:p>
            <a:pPr lvl="1"/>
            <a:r>
              <a:rPr lang="en-US" sz="1400" dirty="0"/>
              <a:t>Natural image statistics no-ref. QA: 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[Sheikh et al. ‘05, Jpeg2000]</a:t>
            </a:r>
          </a:p>
          <a:p>
            <a:pPr lvl="1"/>
            <a:r>
              <a:rPr lang="en-US" sz="1400" dirty="0"/>
              <a:t>CG versus Photograph: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Reinhard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et al. ‘01, </a:t>
            </a:r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</a:rPr>
              <a:t>Tian-Tsong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Ng ’04]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0"/>
          <a:stretch/>
        </p:blipFill>
        <p:spPr bwMode="auto">
          <a:xfrm>
            <a:off x="7686711" y="1700808"/>
            <a:ext cx="120576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8"/>
          <a:stretch/>
        </p:blipFill>
        <p:spPr bwMode="auto">
          <a:xfrm>
            <a:off x="6040120" y="2204864"/>
            <a:ext cx="126818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Brace 3"/>
          <p:cNvSpPr/>
          <p:nvPr/>
        </p:nvSpPr>
        <p:spPr bwMode="auto">
          <a:xfrm>
            <a:off x="7357266" y="1210236"/>
            <a:ext cx="163289" cy="1957510"/>
          </a:xfrm>
          <a:prstGeom prst="rightBrac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68144" y="3356992"/>
            <a:ext cx="3018076" cy="1793761"/>
            <a:chOff x="4478759" y="2038332"/>
            <a:chExt cx="4288716" cy="2599925"/>
          </a:xfrm>
        </p:grpSpPr>
        <p:grpSp>
          <p:nvGrpSpPr>
            <p:cNvPr id="14" name="Group 13"/>
            <p:cNvGrpSpPr/>
            <p:nvPr/>
          </p:nvGrpSpPr>
          <p:grpSpPr>
            <a:xfrm>
              <a:off x="4478759" y="2038332"/>
              <a:ext cx="4288716" cy="2328789"/>
              <a:chOff x="528836" y="1918320"/>
              <a:chExt cx="8546138" cy="4640585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836" y="1927845"/>
                <a:ext cx="3467100" cy="389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8824" y="1918320"/>
                <a:ext cx="3486150" cy="3905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0093" y="4149080"/>
                <a:ext cx="2143125" cy="24098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492526" y="3998107"/>
              <a:ext cx="1607777" cy="32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Physically correct</a:t>
              </a:r>
              <a:endParaRPr lang="en-US" sz="105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70919" y="4005065"/>
              <a:ext cx="1375618" cy="33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6% samples</a:t>
              </a:r>
              <a:endParaRPr lang="en-US" sz="105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39043" y="4304129"/>
              <a:ext cx="1375618" cy="33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en-US" sz="1050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hresholds</a:t>
              </a:r>
              <a:endParaRPr lang="en-US" sz="105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64288" y="3635732"/>
            <a:ext cx="4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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04053" y="5380176"/>
            <a:ext cx="2492320" cy="1116073"/>
            <a:chOff x="6304053" y="5380176"/>
            <a:chExt cx="2492320" cy="111607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053" y="5380176"/>
              <a:ext cx="1480347" cy="1116073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7860269" y="5938212"/>
              <a:ext cx="432048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8292317" y="5743937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4.2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4804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Bitstream Vera Sans"/>
        <a:cs typeface="Bitstream Vera Sans"/>
      </a:majorFont>
      <a:minorFont>
        <a:latin typeface="Arial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Bitstream Vera Sans"/>
        <a:cs typeface="Bitstream Vera Sans"/>
      </a:majorFont>
      <a:minorFont>
        <a:latin typeface="Arial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1605</Words>
  <Application>Microsoft Office PowerPoint</Application>
  <PresentationFormat>On-screen Show (4:3)</PresentationFormat>
  <Paragraphs>497</Paragraphs>
  <Slides>46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1_Office Theme</vt:lpstr>
      <vt:lpstr>2_Office Theme</vt:lpstr>
      <vt:lpstr>NoRM: No-Reference Metric  for Computer Graphics</vt:lpstr>
      <vt:lpstr>Goals</vt:lpstr>
      <vt:lpstr>No-Reference Metric</vt:lpstr>
      <vt:lpstr>Image Quality Metrics</vt:lpstr>
      <vt:lpstr>Rendering Artifacts</vt:lpstr>
      <vt:lpstr>Rendering Artifacts</vt:lpstr>
      <vt:lpstr>Rendering Artifacts</vt:lpstr>
      <vt:lpstr>Rendering Artifacts</vt:lpstr>
      <vt:lpstr>Related Work: IQM</vt:lpstr>
      <vt:lpstr>Data-Driven No-Ref. IQM</vt:lpstr>
      <vt:lpstr>Data-Driven No-Ref. IQM</vt:lpstr>
      <vt:lpstr>System Pipeline NoRM</vt:lpstr>
      <vt:lpstr>System Pipeline NoRM:  Prepare Data</vt:lpstr>
      <vt:lpstr>Rendering Artifact Data Sample</vt:lpstr>
      <vt:lpstr>User Experiment</vt:lpstr>
      <vt:lpstr>User Experiment</vt:lpstr>
      <vt:lpstr>Computing the Mask</vt:lpstr>
      <vt:lpstr>System Pipeline NoRM: Training</vt:lpstr>
      <vt:lpstr>Training Classifier</vt:lpstr>
      <vt:lpstr>Rendering Output – Classification Input</vt:lpstr>
      <vt:lpstr>Computation of Additional Input Data</vt:lpstr>
      <vt:lpstr>Feature Descriptors</vt:lpstr>
      <vt:lpstr>Segmenting Surfaces</vt:lpstr>
      <vt:lpstr>3D Features: Local First-order Statistics</vt:lpstr>
      <vt:lpstr>3D Features: Joint-Bilateral Prefiltering</vt:lpstr>
      <vt:lpstr>3D Features: Ambient Occlusion</vt:lpstr>
      <vt:lpstr>System Pipeline NoRM: Prediction</vt:lpstr>
      <vt:lpstr>PowerPoint Presentation</vt:lpstr>
      <vt:lpstr>Performance 2D / 3D</vt:lpstr>
      <vt:lpstr>PowerPoint Presentation</vt:lpstr>
      <vt:lpstr>PowerPoint Presentation</vt:lpstr>
      <vt:lpstr>Classification Results</vt:lpstr>
      <vt:lpstr>Artifact Strength</vt:lpstr>
      <vt:lpstr>System Pipeline NoRM</vt:lpstr>
      <vt:lpstr>Patch Inpainting</vt:lpstr>
      <vt:lpstr>Inpainting for Shadow Artifacts</vt:lpstr>
      <vt:lpstr>System Pipeline NoRM</vt:lpstr>
      <vt:lpstr>Perceptual Normalization</vt:lpstr>
      <vt:lpstr>Perceptual Normalization</vt:lpstr>
      <vt:lpstr>Results (VPL noise)</vt:lpstr>
      <vt:lpstr>Results (VPL noise)</vt:lpstr>
      <vt:lpstr>Results (VPL clamping)</vt:lpstr>
      <vt:lpstr>Results (Shadow aliasing)</vt:lpstr>
      <vt:lpstr>Conclusions &amp; Future Work</vt:lpstr>
      <vt:lpstr>Conclusions &amp; Future Work</vt:lpstr>
      <vt:lpstr>PowerPoint Presentation</vt:lpstr>
    </vt:vector>
  </TitlesOfParts>
  <Company>Max-Planck-Institut für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NoRM: No-reference Quality Metric for Computer Graphics</dc:title>
  <dc:creator>Robert Herzog</dc:creator>
  <cp:keywords>IQM;Realistic Image Synthesis</cp:keywords>
  <cp:lastModifiedBy>Robert Herzog</cp:lastModifiedBy>
  <cp:revision>879</cp:revision>
  <dcterms:created xsi:type="dcterms:W3CDTF">2010-01-03T10:49:03Z</dcterms:created>
  <dcterms:modified xsi:type="dcterms:W3CDTF">2012-08-30T15:16:28Z</dcterms:modified>
</cp:coreProperties>
</file>